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8F3B-2704-42C3-B3E1-F4D076BCB0B5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C57BB-8C12-4FB1-9114-A51E153B6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68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8F3B-2704-42C3-B3E1-F4D076BCB0B5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C57BB-8C12-4FB1-9114-A51E153B6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94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8F3B-2704-42C3-B3E1-F4D076BCB0B5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C57BB-8C12-4FB1-9114-A51E153B6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18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7DA0-EA16-4E5E-B37D-6839D3AE127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C3E6-B481-4F55-BEE4-61C6FD5A8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14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8F3B-2704-42C3-B3E1-F4D076BCB0B5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C57BB-8C12-4FB1-9114-A51E153B6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3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8F3B-2704-42C3-B3E1-F4D076BCB0B5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C57BB-8C12-4FB1-9114-A51E153B6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49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8F3B-2704-42C3-B3E1-F4D076BCB0B5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C57BB-8C12-4FB1-9114-A51E153B6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04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8F3B-2704-42C3-B3E1-F4D076BCB0B5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C57BB-8C12-4FB1-9114-A51E153B6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6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8F3B-2704-42C3-B3E1-F4D076BCB0B5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C57BB-8C12-4FB1-9114-A51E153B6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5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8F3B-2704-42C3-B3E1-F4D076BCB0B5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C57BB-8C12-4FB1-9114-A51E153B6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8F3B-2704-42C3-B3E1-F4D076BCB0B5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C57BB-8C12-4FB1-9114-A51E153B6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50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8F3B-2704-42C3-B3E1-F4D076BCB0B5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C57BB-8C12-4FB1-9114-A51E153B6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54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68F3B-2704-42C3-B3E1-F4D076BCB0B5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C57BB-8C12-4FB1-9114-A51E153B6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01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1051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prstTxWarp prst="textWave1">
              <a:avLst/>
            </a:prstTxWarp>
          </a:bodyPr>
          <a:lstStyle/>
          <a:p>
            <a:pPr marR="0" rtl="0"/>
            <a:r>
              <a:rPr lang="en-US" b="0" i="0" u="none" strike="noStrike" baseline="0" dirty="0" smtClean="0">
                <a:solidFill>
                  <a:srgbClr val="2E74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Vacation Options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:……………………………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539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en-US" sz="3600" b="0" i="0" u="none" strike="noStrike" baseline="0" dirty="0" smtClean="0">
                <a:solidFill>
                  <a:srgbClr val="2E74B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Cruise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sz="3200" b="0" i="0" u="none" strike="noStrike" baseline="0" dirty="0" smtClean="0">
                <a:solidFill>
                  <a:srgbClr val="2E74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price includes transportation, accommodation, and meals</a:t>
            </a:r>
          </a:p>
          <a:p>
            <a:pPr marR="0" lvl="0" rtl="0"/>
            <a:r>
              <a:rPr lang="en-US" sz="3200" b="0" i="0" u="none" strike="noStrike" baseline="0" dirty="0" smtClean="0">
                <a:solidFill>
                  <a:srgbClr val="2E74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many locations without having to unpack and repack</a:t>
            </a:r>
          </a:p>
          <a:p>
            <a:pPr marR="0" lvl="0" rtl="0"/>
            <a:r>
              <a:rPr lang="en-US" sz="3200" b="0" i="0" u="none" strike="noStrike" baseline="0" dirty="0" smtClean="0">
                <a:solidFill>
                  <a:srgbClr val="2E74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quality food and personal service</a:t>
            </a:r>
          </a:p>
          <a:p>
            <a:pPr marR="0" lvl="0" rtl="0"/>
            <a:r>
              <a:rPr lang="en-US" sz="3200" b="0" i="0" u="none" strike="noStrike" baseline="0" dirty="0" smtClean="0">
                <a:solidFill>
                  <a:srgbClr val="2E74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good if you suffer from seasickness</a:t>
            </a:r>
          </a:p>
        </p:txBody>
      </p:sp>
    </p:spTree>
    <p:extLst>
      <p:ext uri="{BB962C8B-B14F-4D97-AF65-F5344CB8AC3E}">
        <p14:creationId xmlns:p14="http://schemas.microsoft.com/office/powerpoint/2010/main" val="522055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en-US" sz="3600" b="0" i="0" u="none" strike="noStrike" baseline="0" dirty="0" smtClean="0">
                <a:solidFill>
                  <a:srgbClr val="2E74B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Ski Trip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sz="3200" b="0" i="0" u="none" strike="noStrike" baseline="0" dirty="0" smtClean="0">
                <a:solidFill>
                  <a:srgbClr val="2E74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Enjoy snow-capped mountain peaks and scenic views</a:t>
            </a:r>
          </a:p>
          <a:p>
            <a:pPr marR="0" lvl="0" rtl="0"/>
            <a:r>
              <a:rPr lang="en-US" sz="3200" b="0" i="0" u="none" strike="noStrike" baseline="0" dirty="0" smtClean="0">
                <a:solidFill>
                  <a:srgbClr val="2E74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Comfortable lodgings directly on the ski slopes</a:t>
            </a:r>
          </a:p>
          <a:p>
            <a:pPr marR="0" lvl="0" rtl="0"/>
            <a:r>
              <a:rPr lang="en-US" sz="3200" b="0" i="0" u="none" strike="noStrike" baseline="0" dirty="0" smtClean="0">
                <a:solidFill>
                  <a:srgbClr val="2E74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way to get exercise</a:t>
            </a:r>
          </a:p>
          <a:p>
            <a:pPr marR="0" lvl="0" rtl="0"/>
            <a:r>
              <a:rPr lang="en-US" sz="3200" b="0" i="0" u="none" strike="noStrike" baseline="0" dirty="0" smtClean="0">
                <a:solidFill>
                  <a:srgbClr val="2E74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weather is not guaranteed</a:t>
            </a:r>
          </a:p>
        </p:txBody>
      </p:sp>
    </p:spTree>
    <p:extLst>
      <p:ext uri="{BB962C8B-B14F-4D97-AF65-F5344CB8AC3E}">
        <p14:creationId xmlns:p14="http://schemas.microsoft.com/office/powerpoint/2010/main" val="2036681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en-US" sz="3600" b="0" i="0" u="none" strike="noStrike" baseline="0" dirty="0" smtClean="0">
                <a:solidFill>
                  <a:srgbClr val="2E74B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Beach Trip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sz="3200" b="0" i="0" u="none" strike="noStrike" baseline="0" dirty="0" smtClean="0">
                <a:solidFill>
                  <a:srgbClr val="2E74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 in the ocean</a:t>
            </a:r>
          </a:p>
          <a:p>
            <a:pPr marR="0" lvl="0" rtl="0"/>
            <a:r>
              <a:rPr lang="en-US" sz="3200" b="0" i="0" u="none" strike="noStrike" baseline="0" dirty="0" smtClean="0">
                <a:solidFill>
                  <a:srgbClr val="2E74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sand castles</a:t>
            </a:r>
          </a:p>
          <a:p>
            <a:pPr marR="0" lvl="0" rtl="0"/>
            <a:r>
              <a:rPr lang="en-US" sz="3200" b="0" i="0" u="none" strike="noStrike" baseline="0" dirty="0" smtClean="0">
                <a:solidFill>
                  <a:srgbClr val="2E74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Participate in water sports including sailing, snorkeling, and SCUBA diving</a:t>
            </a:r>
          </a:p>
          <a:p>
            <a:pPr marR="0" lvl="0" rtl="0"/>
            <a:r>
              <a:rPr lang="en-US" sz="3200" b="0" i="0" u="none" strike="noStrike" baseline="0" dirty="0" smtClean="0">
                <a:solidFill>
                  <a:srgbClr val="2E74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weather is not guaranteed</a:t>
            </a:r>
          </a:p>
        </p:txBody>
      </p:sp>
    </p:spTree>
    <p:extLst>
      <p:ext uri="{BB962C8B-B14F-4D97-AF65-F5344CB8AC3E}">
        <p14:creationId xmlns:p14="http://schemas.microsoft.com/office/powerpoint/2010/main" val="3840434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91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Tahoma</vt:lpstr>
      <vt:lpstr>Office Theme</vt:lpstr>
      <vt:lpstr>PowerPoint Presentation</vt:lpstr>
      <vt:lpstr>Vacation Options</vt:lpstr>
      <vt:lpstr>Cruise</vt:lpstr>
      <vt:lpstr>Ski Trip</vt:lpstr>
      <vt:lpstr>Beach Trip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2</cp:revision>
  <dcterms:created xsi:type="dcterms:W3CDTF">2021-01-24T06:57:59Z</dcterms:created>
  <dcterms:modified xsi:type="dcterms:W3CDTF">2021-01-24T07:12:52Z</dcterms:modified>
</cp:coreProperties>
</file>