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256" r:id="rId2"/>
    <p:sldId id="262" r:id="rId3"/>
    <p:sldId id="272" r:id="rId4"/>
    <p:sldId id="358" r:id="rId5"/>
    <p:sldId id="363" r:id="rId6"/>
    <p:sldId id="359" r:id="rId7"/>
    <p:sldId id="360" r:id="rId8"/>
    <p:sldId id="362" r:id="rId9"/>
  </p:sldIdLst>
  <p:sldSz cx="10972800" cy="6858000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5" autoAdjust="0"/>
    <p:restoredTop sz="89613" autoAdjust="0"/>
  </p:normalViewPr>
  <p:slideViewPr>
    <p:cSldViewPr>
      <p:cViewPr varScale="1">
        <p:scale>
          <a:sx n="63" d="100"/>
          <a:sy n="63" d="100"/>
        </p:scale>
        <p:origin x="1136" y="44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16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5B58E1-B6C5-4136-B626-044586DF6D1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6A5D5EF6-7942-4E45-A11F-DA37789313B0}">
      <dgm:prSet phldrT="[Text]"/>
      <dgm:spPr/>
      <dgm:t>
        <a:bodyPr/>
        <a:lstStyle/>
        <a:p>
          <a:r>
            <a:rPr lang="en-US" smtClean="0"/>
            <a:t>1</a:t>
          </a:r>
          <a:endParaRPr lang="vi-VN" dirty="0"/>
        </a:p>
      </dgm:t>
    </dgm:pt>
    <dgm:pt modelId="{EBD81192-F21A-4E61-A4FC-19C8E9225EB3}" type="parTrans" cxnId="{6BBD07E2-C9A9-459B-99B2-C356764C1EC3}">
      <dgm:prSet/>
      <dgm:spPr/>
      <dgm:t>
        <a:bodyPr/>
        <a:lstStyle/>
        <a:p>
          <a:endParaRPr lang="vi-VN"/>
        </a:p>
      </dgm:t>
    </dgm:pt>
    <dgm:pt modelId="{F0EC914E-5442-4668-B063-AE0391D6C8D5}" type="sibTrans" cxnId="{6BBD07E2-C9A9-459B-99B2-C356764C1EC3}">
      <dgm:prSet/>
      <dgm:spPr/>
      <dgm:t>
        <a:bodyPr/>
        <a:lstStyle/>
        <a:p>
          <a:endParaRPr lang="vi-VN"/>
        </a:p>
      </dgm:t>
    </dgm:pt>
    <dgm:pt modelId="{AF04CA57-82D4-4043-A25F-0B997D284706}">
      <dgm:prSet phldrT="[Text]"/>
      <dgm:spPr/>
      <dgm:t>
        <a:bodyPr/>
        <a:lstStyle/>
        <a:p>
          <a:r>
            <a:rPr lang="en-US" dirty="0" smtClean="0"/>
            <a:t>2</a:t>
          </a:r>
          <a:endParaRPr lang="vi-VN" dirty="0"/>
        </a:p>
      </dgm:t>
    </dgm:pt>
    <dgm:pt modelId="{57AA346D-7058-4B4E-97A4-F7B4AB3D525A}" type="parTrans" cxnId="{E870A8A8-A38D-4660-9F11-2586499C0AF4}">
      <dgm:prSet/>
      <dgm:spPr/>
      <dgm:t>
        <a:bodyPr/>
        <a:lstStyle/>
        <a:p>
          <a:endParaRPr lang="vi-VN"/>
        </a:p>
      </dgm:t>
    </dgm:pt>
    <dgm:pt modelId="{38E52775-3166-44F0-B719-1B1E1E5A5200}" type="sibTrans" cxnId="{E870A8A8-A38D-4660-9F11-2586499C0AF4}">
      <dgm:prSet/>
      <dgm:spPr/>
      <dgm:t>
        <a:bodyPr/>
        <a:lstStyle/>
        <a:p>
          <a:endParaRPr lang="vi-VN"/>
        </a:p>
      </dgm:t>
    </dgm:pt>
    <dgm:pt modelId="{59C48C0A-9A92-49DE-A6BE-1E8065412A18}">
      <dgm:prSet phldrT="[Text]" custT="1"/>
      <dgm:spPr/>
      <dgm:t>
        <a:bodyPr/>
        <a:lstStyle/>
        <a:p>
          <a:r>
            <a:rPr lang="en-US" sz="32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latin typeface="Times New Roman" pitchFamily="18" charset="0"/>
              <a:cs typeface="Times New Roman" pitchFamily="18" charset="0"/>
            </a:rPr>
            <a:t>số</a:t>
          </a:r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latin typeface="Times New Roman" pitchFamily="18" charset="0"/>
              <a:cs typeface="Times New Roman" pitchFamily="18" charset="0"/>
            </a:rPr>
            <a:t>khác</a:t>
          </a:r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latin typeface="Times New Roman" pitchFamily="18" charset="0"/>
              <a:cs typeface="Times New Roman" pitchFamily="18" charset="0"/>
            </a:rPr>
            <a:t>Vắc</a:t>
          </a:r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 Xin</a:t>
          </a:r>
          <a:endParaRPr lang="vi-VN" sz="3200" dirty="0">
            <a:latin typeface="Times New Roman" pitchFamily="18" charset="0"/>
            <a:cs typeface="Times New Roman" pitchFamily="18" charset="0"/>
          </a:endParaRPr>
        </a:p>
      </dgm:t>
    </dgm:pt>
    <dgm:pt modelId="{3DABEA76-6541-4A53-B6D0-68F6D8082BC3}" type="parTrans" cxnId="{21C04B2B-6A2E-4FF8-9C75-0295895C1E62}">
      <dgm:prSet/>
      <dgm:spPr/>
      <dgm:t>
        <a:bodyPr/>
        <a:lstStyle/>
        <a:p>
          <a:endParaRPr lang="vi-VN"/>
        </a:p>
      </dgm:t>
    </dgm:pt>
    <dgm:pt modelId="{A9580E98-9A56-46BF-B73B-C290DBEBDFDD}" type="sibTrans" cxnId="{21C04B2B-6A2E-4FF8-9C75-0295895C1E62}">
      <dgm:prSet/>
      <dgm:spPr/>
      <dgm:t>
        <a:bodyPr/>
        <a:lstStyle/>
        <a:p>
          <a:endParaRPr lang="vi-VN"/>
        </a:p>
      </dgm:t>
    </dgm:pt>
    <dgm:pt modelId="{00377305-DB08-4033-954A-0C923E4324A6}">
      <dgm:prSet custT="1"/>
      <dgm:spPr/>
      <dgm:t>
        <a:bodyPr/>
        <a:lstStyle/>
        <a:p>
          <a:r>
            <a:rPr lang="en-US" sz="3200" dirty="0" err="1" smtClean="0">
              <a:latin typeface="Times New Roman" pitchFamily="18" charset="0"/>
              <a:cs typeface="Times New Roman" pitchFamily="18" charset="0"/>
            </a:rPr>
            <a:t>Lợi</a:t>
          </a:r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latin typeface="Times New Roman" pitchFamily="18" charset="0"/>
              <a:cs typeface="Times New Roman" pitchFamily="18" charset="0"/>
            </a:rPr>
            <a:t>ích</a:t>
          </a:r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latin typeface="Times New Roman" pitchFamily="18" charset="0"/>
              <a:cs typeface="Times New Roman" pitchFamily="18" charset="0"/>
            </a:rPr>
            <a:t>tác</a:t>
          </a:r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latin typeface="Times New Roman" pitchFamily="18" charset="0"/>
              <a:cs typeface="Times New Roman" pitchFamily="18" charset="0"/>
            </a:rPr>
            <a:t>Vắc</a:t>
          </a:r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 Xin</a:t>
          </a:r>
          <a:endParaRPr lang="vi-VN" sz="3200" dirty="0">
            <a:latin typeface="Times New Roman" pitchFamily="18" charset="0"/>
            <a:cs typeface="Times New Roman" pitchFamily="18" charset="0"/>
          </a:endParaRPr>
        </a:p>
      </dgm:t>
    </dgm:pt>
    <dgm:pt modelId="{D565B85F-B8FC-4E2C-AF91-6B8BB1F37E8D}" type="parTrans" cxnId="{45626E65-2004-46A3-ACBD-9D049E8D6288}">
      <dgm:prSet/>
      <dgm:spPr/>
      <dgm:t>
        <a:bodyPr/>
        <a:lstStyle/>
        <a:p>
          <a:endParaRPr lang="vi-VN"/>
        </a:p>
      </dgm:t>
    </dgm:pt>
    <dgm:pt modelId="{5509D407-11E1-4240-A0A6-3CB91CF003FC}" type="sibTrans" cxnId="{45626E65-2004-46A3-ACBD-9D049E8D6288}">
      <dgm:prSet/>
      <dgm:spPr/>
      <dgm:t>
        <a:bodyPr/>
        <a:lstStyle/>
        <a:p>
          <a:endParaRPr lang="vi-VN"/>
        </a:p>
      </dgm:t>
    </dgm:pt>
    <dgm:pt modelId="{76502253-A426-4EC5-B4F5-44C57F29FDB4}">
      <dgm:prSet phldrT="[Text]" custT="1"/>
      <dgm:spPr/>
      <dgm:t>
        <a:bodyPr/>
        <a:lstStyle/>
        <a:p>
          <a:r>
            <a:rPr lang="en-US" sz="3200" dirty="0" err="1" smtClean="0">
              <a:latin typeface="Times New Roman" pitchFamily="18" charset="0"/>
              <a:cs typeface="Times New Roman" pitchFamily="18" charset="0"/>
            </a:rPr>
            <a:t>Lời</a:t>
          </a:r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latin typeface="Times New Roman" pitchFamily="18" charset="0"/>
              <a:cs typeface="Times New Roman" pitchFamily="18" charset="0"/>
            </a:rPr>
            <a:t>khuyên</a:t>
          </a:r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latin typeface="Times New Roman" pitchFamily="18" charset="0"/>
              <a:cs typeface="Times New Roman" pitchFamily="18" charset="0"/>
            </a:rPr>
            <a:t>kết</a:t>
          </a:r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dirty="0" err="1" smtClean="0">
              <a:latin typeface="Times New Roman" pitchFamily="18" charset="0"/>
              <a:cs typeface="Times New Roman" pitchFamily="18" charset="0"/>
            </a:rPr>
            <a:t>luận</a:t>
          </a:r>
          <a:r>
            <a:rPr lang="en-US" sz="3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vi-VN" sz="3200" dirty="0">
            <a:latin typeface="Times New Roman" pitchFamily="18" charset="0"/>
            <a:cs typeface="Times New Roman" pitchFamily="18" charset="0"/>
          </a:endParaRPr>
        </a:p>
      </dgm:t>
    </dgm:pt>
    <dgm:pt modelId="{04F2903D-A727-4A51-804A-86D176E8EA24}" type="sibTrans" cxnId="{37CFC534-197B-4C1B-AF59-4E524CFB4A30}">
      <dgm:prSet/>
      <dgm:spPr/>
      <dgm:t>
        <a:bodyPr/>
        <a:lstStyle/>
        <a:p>
          <a:endParaRPr lang="vi-VN"/>
        </a:p>
      </dgm:t>
    </dgm:pt>
    <dgm:pt modelId="{9D9A693A-63A1-43BB-B978-17E5146730C8}" type="parTrans" cxnId="{37CFC534-197B-4C1B-AF59-4E524CFB4A30}">
      <dgm:prSet/>
      <dgm:spPr/>
      <dgm:t>
        <a:bodyPr/>
        <a:lstStyle/>
        <a:p>
          <a:endParaRPr lang="vi-VN"/>
        </a:p>
      </dgm:t>
    </dgm:pt>
    <dgm:pt modelId="{F851F7E7-2220-4462-A98E-76AB38C64C31}">
      <dgm:prSet phldrT="[Text]" custT="1"/>
      <dgm:spPr/>
      <dgm:t>
        <a:bodyPr/>
        <a:lstStyle/>
        <a:p>
          <a:r>
            <a:rPr lang="en-US" sz="3200" smtClean="0">
              <a:latin typeface="Times New Roman" pitchFamily="18" charset="0"/>
              <a:cs typeface="Times New Roman" pitchFamily="18" charset="0"/>
            </a:rPr>
            <a:t>Tìm hiểu chung về Vắc Xin</a:t>
          </a:r>
          <a:endParaRPr lang="vi-VN" sz="3200" dirty="0">
            <a:latin typeface="Times New Roman" pitchFamily="18" charset="0"/>
            <a:cs typeface="Times New Roman" pitchFamily="18" charset="0"/>
          </a:endParaRPr>
        </a:p>
      </dgm:t>
    </dgm:pt>
    <dgm:pt modelId="{6A1BE3F7-035C-4027-8CA5-DED0955F06B0}" type="sibTrans" cxnId="{C0FF0494-A81C-434D-A7A8-BA9B016C39C6}">
      <dgm:prSet/>
      <dgm:spPr/>
      <dgm:t>
        <a:bodyPr/>
        <a:lstStyle/>
        <a:p>
          <a:endParaRPr lang="vi-VN"/>
        </a:p>
      </dgm:t>
    </dgm:pt>
    <dgm:pt modelId="{140FA6C4-1D07-4222-95CB-0F7FC5F8B496}" type="parTrans" cxnId="{C0FF0494-A81C-434D-A7A8-BA9B016C39C6}">
      <dgm:prSet/>
      <dgm:spPr/>
      <dgm:t>
        <a:bodyPr/>
        <a:lstStyle/>
        <a:p>
          <a:endParaRPr lang="vi-VN"/>
        </a:p>
      </dgm:t>
    </dgm:pt>
    <dgm:pt modelId="{E168BCD4-5980-4F16-AD9F-AF7714F48125}">
      <dgm:prSet phldrT="[Text]"/>
      <dgm:spPr/>
      <dgm:t>
        <a:bodyPr/>
        <a:lstStyle/>
        <a:p>
          <a:r>
            <a:rPr lang="en-US" smtClean="0"/>
            <a:t>4</a:t>
          </a:r>
          <a:endParaRPr lang="vi-VN" dirty="0"/>
        </a:p>
      </dgm:t>
    </dgm:pt>
    <dgm:pt modelId="{62106E5B-01DC-4BE4-AB90-8EE9EEC20EC8}" type="sibTrans" cxnId="{F269132A-98A6-40DB-8E4C-DAF864BFFA89}">
      <dgm:prSet/>
      <dgm:spPr/>
      <dgm:t>
        <a:bodyPr/>
        <a:lstStyle/>
        <a:p>
          <a:endParaRPr lang="vi-VN"/>
        </a:p>
      </dgm:t>
    </dgm:pt>
    <dgm:pt modelId="{1566630A-D0B8-4A12-AE29-85AA6BE4A85C}" type="parTrans" cxnId="{F269132A-98A6-40DB-8E4C-DAF864BFFA89}">
      <dgm:prSet/>
      <dgm:spPr/>
      <dgm:t>
        <a:bodyPr/>
        <a:lstStyle/>
        <a:p>
          <a:endParaRPr lang="vi-VN"/>
        </a:p>
      </dgm:t>
    </dgm:pt>
    <dgm:pt modelId="{AB06FAF1-08AB-4852-8236-1A77CE891510}">
      <dgm:prSet phldrT="[Text]"/>
      <dgm:spPr/>
      <dgm:t>
        <a:bodyPr/>
        <a:lstStyle/>
        <a:p>
          <a:r>
            <a:rPr lang="en-US" dirty="0" smtClean="0"/>
            <a:t>3</a:t>
          </a:r>
          <a:endParaRPr lang="vi-VN" dirty="0"/>
        </a:p>
      </dgm:t>
    </dgm:pt>
    <dgm:pt modelId="{A7740346-370E-4E64-9509-BAEDF6BFF9BC}" type="sibTrans" cxnId="{765008A3-B790-4D61-BB7C-F0C421A8183C}">
      <dgm:prSet/>
      <dgm:spPr/>
      <dgm:t>
        <a:bodyPr/>
        <a:lstStyle/>
        <a:p>
          <a:endParaRPr lang="vi-VN"/>
        </a:p>
      </dgm:t>
    </dgm:pt>
    <dgm:pt modelId="{C05AB4C9-10B5-4865-BFC2-FAEEC5C56446}" type="parTrans" cxnId="{765008A3-B790-4D61-BB7C-F0C421A8183C}">
      <dgm:prSet/>
      <dgm:spPr/>
      <dgm:t>
        <a:bodyPr/>
        <a:lstStyle/>
        <a:p>
          <a:endParaRPr lang="vi-VN"/>
        </a:p>
      </dgm:t>
    </dgm:pt>
    <dgm:pt modelId="{D5E2F7B9-4DD0-4960-AD0E-7BB5C5D98CD1}" type="pres">
      <dgm:prSet presAssocID="{4D5B58E1-B6C5-4136-B626-044586DF6D1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ACA03071-DA8A-412A-B1A0-F42A4566DA95}" type="pres">
      <dgm:prSet presAssocID="{6A5D5EF6-7942-4E45-A11F-DA37789313B0}" presName="composite" presStyleCnt="0"/>
      <dgm:spPr/>
      <dgm:t>
        <a:bodyPr/>
        <a:lstStyle/>
        <a:p>
          <a:endParaRPr lang="vi-VN"/>
        </a:p>
      </dgm:t>
    </dgm:pt>
    <dgm:pt modelId="{B7A3AB50-7C6A-472D-8219-0B24BC1FEBBB}" type="pres">
      <dgm:prSet presAssocID="{6A5D5EF6-7942-4E45-A11F-DA37789313B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F77FC51-5CFE-417C-BD70-C70CAE0C6A6D}" type="pres">
      <dgm:prSet presAssocID="{6A5D5EF6-7942-4E45-A11F-DA37789313B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78F8920-217E-4FB1-86A7-83906F23BEBE}" type="pres">
      <dgm:prSet presAssocID="{F0EC914E-5442-4668-B063-AE0391D6C8D5}" presName="sp" presStyleCnt="0"/>
      <dgm:spPr/>
      <dgm:t>
        <a:bodyPr/>
        <a:lstStyle/>
        <a:p>
          <a:endParaRPr lang="vi-VN"/>
        </a:p>
      </dgm:t>
    </dgm:pt>
    <dgm:pt modelId="{336C0E23-9644-41AC-AD47-57C35412F78F}" type="pres">
      <dgm:prSet presAssocID="{AF04CA57-82D4-4043-A25F-0B997D284706}" presName="composite" presStyleCnt="0"/>
      <dgm:spPr/>
      <dgm:t>
        <a:bodyPr/>
        <a:lstStyle/>
        <a:p>
          <a:endParaRPr lang="vi-VN"/>
        </a:p>
      </dgm:t>
    </dgm:pt>
    <dgm:pt modelId="{FCD9A443-0A99-46D6-8DDB-4144A78155ED}" type="pres">
      <dgm:prSet presAssocID="{AF04CA57-82D4-4043-A25F-0B997D284706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F6412A6-6C03-458C-8B57-0B7344B7DB9B}" type="pres">
      <dgm:prSet presAssocID="{AF04CA57-82D4-4043-A25F-0B997D284706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6540AE0-3218-4325-A2CB-12FE2845E02B}" type="pres">
      <dgm:prSet presAssocID="{38E52775-3166-44F0-B719-1B1E1E5A5200}" presName="sp" presStyleCnt="0"/>
      <dgm:spPr/>
      <dgm:t>
        <a:bodyPr/>
        <a:lstStyle/>
        <a:p>
          <a:endParaRPr lang="vi-VN"/>
        </a:p>
      </dgm:t>
    </dgm:pt>
    <dgm:pt modelId="{FF10EAC5-AE4C-4149-853F-AF986D361529}" type="pres">
      <dgm:prSet presAssocID="{AB06FAF1-08AB-4852-8236-1A77CE891510}" presName="composite" presStyleCnt="0"/>
      <dgm:spPr/>
      <dgm:t>
        <a:bodyPr/>
        <a:lstStyle/>
        <a:p>
          <a:endParaRPr lang="vi-VN"/>
        </a:p>
      </dgm:t>
    </dgm:pt>
    <dgm:pt modelId="{444FCED3-856D-4B62-BD61-0648D0DBB8BA}" type="pres">
      <dgm:prSet presAssocID="{AB06FAF1-08AB-4852-8236-1A77CE89151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BD177BC-B2D0-418C-9A77-F0019DC1C5AB}" type="pres">
      <dgm:prSet presAssocID="{AB06FAF1-08AB-4852-8236-1A77CE89151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C4FF49A-A6AF-4F16-9736-CCADEB9746DF}" type="pres">
      <dgm:prSet presAssocID="{A7740346-370E-4E64-9509-BAEDF6BFF9BC}" presName="sp" presStyleCnt="0"/>
      <dgm:spPr/>
      <dgm:t>
        <a:bodyPr/>
        <a:lstStyle/>
        <a:p>
          <a:endParaRPr lang="vi-VN"/>
        </a:p>
      </dgm:t>
    </dgm:pt>
    <dgm:pt modelId="{F550360B-88C6-497E-89E5-8AB51C03184B}" type="pres">
      <dgm:prSet presAssocID="{E168BCD4-5980-4F16-AD9F-AF7714F48125}" presName="composite" presStyleCnt="0"/>
      <dgm:spPr/>
      <dgm:t>
        <a:bodyPr/>
        <a:lstStyle/>
        <a:p>
          <a:endParaRPr lang="vi-VN"/>
        </a:p>
      </dgm:t>
    </dgm:pt>
    <dgm:pt modelId="{E7665DFB-4941-45B5-9CFE-7840A183E9A0}" type="pres">
      <dgm:prSet presAssocID="{E168BCD4-5980-4F16-AD9F-AF7714F4812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7B8FB02-96FF-4C6E-9B52-DCB1D5D4B9E8}" type="pres">
      <dgm:prSet presAssocID="{E168BCD4-5980-4F16-AD9F-AF7714F4812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E240B448-9491-4831-907F-381F6BDD40DD}" type="presOf" srcId="{6A5D5EF6-7942-4E45-A11F-DA37789313B0}" destId="{B7A3AB50-7C6A-472D-8219-0B24BC1FEBBB}" srcOrd="0" destOrd="0" presId="urn:microsoft.com/office/officeart/2005/8/layout/chevron2"/>
    <dgm:cxn modelId="{6BBD07E2-C9A9-459B-99B2-C356764C1EC3}" srcId="{4D5B58E1-B6C5-4136-B626-044586DF6D16}" destId="{6A5D5EF6-7942-4E45-A11F-DA37789313B0}" srcOrd="0" destOrd="0" parTransId="{EBD81192-F21A-4E61-A4FC-19C8E9225EB3}" sibTransId="{F0EC914E-5442-4668-B063-AE0391D6C8D5}"/>
    <dgm:cxn modelId="{DB7F856E-32CB-45FA-AF44-A2D784FEE4C8}" type="presOf" srcId="{76502253-A426-4EC5-B4F5-44C57F29FDB4}" destId="{37B8FB02-96FF-4C6E-9B52-DCB1D5D4B9E8}" srcOrd="0" destOrd="0" presId="urn:microsoft.com/office/officeart/2005/8/layout/chevron2"/>
    <dgm:cxn modelId="{5F1B8335-540E-4AB3-8662-E67F28671D70}" type="presOf" srcId="{AB06FAF1-08AB-4852-8236-1A77CE891510}" destId="{444FCED3-856D-4B62-BD61-0648D0DBB8BA}" srcOrd="0" destOrd="0" presId="urn:microsoft.com/office/officeart/2005/8/layout/chevron2"/>
    <dgm:cxn modelId="{5A1B3F26-80D2-43CB-B90D-6533721DF01D}" type="presOf" srcId="{00377305-DB08-4033-954A-0C923E4324A6}" destId="{FF6412A6-6C03-458C-8B57-0B7344B7DB9B}" srcOrd="0" destOrd="0" presId="urn:microsoft.com/office/officeart/2005/8/layout/chevron2"/>
    <dgm:cxn modelId="{37CFC534-197B-4C1B-AF59-4E524CFB4A30}" srcId="{E168BCD4-5980-4F16-AD9F-AF7714F48125}" destId="{76502253-A426-4EC5-B4F5-44C57F29FDB4}" srcOrd="0" destOrd="0" parTransId="{9D9A693A-63A1-43BB-B978-17E5146730C8}" sibTransId="{04F2903D-A727-4A51-804A-86D176E8EA24}"/>
    <dgm:cxn modelId="{F269132A-98A6-40DB-8E4C-DAF864BFFA89}" srcId="{4D5B58E1-B6C5-4136-B626-044586DF6D16}" destId="{E168BCD4-5980-4F16-AD9F-AF7714F48125}" srcOrd="3" destOrd="0" parTransId="{1566630A-D0B8-4A12-AE29-85AA6BE4A85C}" sibTransId="{62106E5B-01DC-4BE4-AB90-8EE9EEC20EC8}"/>
    <dgm:cxn modelId="{61CF866C-515F-4150-A7F2-66BE9A3FCD27}" type="presOf" srcId="{AF04CA57-82D4-4043-A25F-0B997D284706}" destId="{FCD9A443-0A99-46D6-8DDB-4144A78155ED}" srcOrd="0" destOrd="0" presId="urn:microsoft.com/office/officeart/2005/8/layout/chevron2"/>
    <dgm:cxn modelId="{4D5B10DF-AFD2-4866-A570-E7BED41CC68C}" type="presOf" srcId="{F851F7E7-2220-4462-A98E-76AB38C64C31}" destId="{7F77FC51-5CFE-417C-BD70-C70CAE0C6A6D}" srcOrd="0" destOrd="0" presId="urn:microsoft.com/office/officeart/2005/8/layout/chevron2"/>
    <dgm:cxn modelId="{21C04B2B-6A2E-4FF8-9C75-0295895C1E62}" srcId="{AB06FAF1-08AB-4852-8236-1A77CE891510}" destId="{59C48C0A-9A92-49DE-A6BE-1E8065412A18}" srcOrd="0" destOrd="0" parTransId="{3DABEA76-6541-4A53-B6D0-68F6D8082BC3}" sibTransId="{A9580E98-9A56-46BF-B73B-C290DBEBDFDD}"/>
    <dgm:cxn modelId="{E870A8A8-A38D-4660-9F11-2586499C0AF4}" srcId="{4D5B58E1-B6C5-4136-B626-044586DF6D16}" destId="{AF04CA57-82D4-4043-A25F-0B997D284706}" srcOrd="1" destOrd="0" parTransId="{57AA346D-7058-4B4E-97A4-F7B4AB3D525A}" sibTransId="{38E52775-3166-44F0-B719-1B1E1E5A5200}"/>
    <dgm:cxn modelId="{9BB9F90F-2EAA-43A6-A18A-6AC80674A70C}" type="presOf" srcId="{4D5B58E1-B6C5-4136-B626-044586DF6D16}" destId="{D5E2F7B9-4DD0-4960-AD0E-7BB5C5D98CD1}" srcOrd="0" destOrd="0" presId="urn:microsoft.com/office/officeart/2005/8/layout/chevron2"/>
    <dgm:cxn modelId="{C65962CB-B8FC-4CBE-BA19-083DE07548FF}" type="presOf" srcId="{59C48C0A-9A92-49DE-A6BE-1E8065412A18}" destId="{DBD177BC-B2D0-418C-9A77-F0019DC1C5AB}" srcOrd="0" destOrd="0" presId="urn:microsoft.com/office/officeart/2005/8/layout/chevron2"/>
    <dgm:cxn modelId="{9157690C-523D-4B28-B719-91A519461037}" type="presOf" srcId="{E168BCD4-5980-4F16-AD9F-AF7714F48125}" destId="{E7665DFB-4941-45B5-9CFE-7840A183E9A0}" srcOrd="0" destOrd="0" presId="urn:microsoft.com/office/officeart/2005/8/layout/chevron2"/>
    <dgm:cxn modelId="{C0FF0494-A81C-434D-A7A8-BA9B016C39C6}" srcId="{6A5D5EF6-7942-4E45-A11F-DA37789313B0}" destId="{F851F7E7-2220-4462-A98E-76AB38C64C31}" srcOrd="0" destOrd="0" parTransId="{140FA6C4-1D07-4222-95CB-0F7FC5F8B496}" sibTransId="{6A1BE3F7-035C-4027-8CA5-DED0955F06B0}"/>
    <dgm:cxn modelId="{765008A3-B790-4D61-BB7C-F0C421A8183C}" srcId="{4D5B58E1-B6C5-4136-B626-044586DF6D16}" destId="{AB06FAF1-08AB-4852-8236-1A77CE891510}" srcOrd="2" destOrd="0" parTransId="{C05AB4C9-10B5-4865-BFC2-FAEEC5C56446}" sibTransId="{A7740346-370E-4E64-9509-BAEDF6BFF9BC}"/>
    <dgm:cxn modelId="{45626E65-2004-46A3-ACBD-9D049E8D6288}" srcId="{AF04CA57-82D4-4043-A25F-0B997D284706}" destId="{00377305-DB08-4033-954A-0C923E4324A6}" srcOrd="0" destOrd="0" parTransId="{D565B85F-B8FC-4E2C-AF91-6B8BB1F37E8D}" sibTransId="{5509D407-11E1-4240-A0A6-3CB91CF003FC}"/>
    <dgm:cxn modelId="{219962D1-AAC5-472B-9FB1-CBA3FB71CBB4}" type="presParOf" srcId="{D5E2F7B9-4DD0-4960-AD0E-7BB5C5D98CD1}" destId="{ACA03071-DA8A-412A-B1A0-F42A4566DA95}" srcOrd="0" destOrd="0" presId="urn:microsoft.com/office/officeart/2005/8/layout/chevron2"/>
    <dgm:cxn modelId="{C8BD0D55-9ED1-4A0C-8F29-70C3AE9ACA80}" type="presParOf" srcId="{ACA03071-DA8A-412A-B1A0-F42A4566DA95}" destId="{B7A3AB50-7C6A-472D-8219-0B24BC1FEBBB}" srcOrd="0" destOrd="0" presId="urn:microsoft.com/office/officeart/2005/8/layout/chevron2"/>
    <dgm:cxn modelId="{482137C8-8076-47BF-93BF-F6C354BFCBA7}" type="presParOf" srcId="{ACA03071-DA8A-412A-B1A0-F42A4566DA95}" destId="{7F77FC51-5CFE-417C-BD70-C70CAE0C6A6D}" srcOrd="1" destOrd="0" presId="urn:microsoft.com/office/officeart/2005/8/layout/chevron2"/>
    <dgm:cxn modelId="{99C0403F-A881-4E67-8DDF-D520F75B5234}" type="presParOf" srcId="{D5E2F7B9-4DD0-4960-AD0E-7BB5C5D98CD1}" destId="{378F8920-217E-4FB1-86A7-83906F23BEBE}" srcOrd="1" destOrd="0" presId="urn:microsoft.com/office/officeart/2005/8/layout/chevron2"/>
    <dgm:cxn modelId="{E1B9D0D5-9B49-43BD-BED7-B7EFA5000F81}" type="presParOf" srcId="{D5E2F7B9-4DD0-4960-AD0E-7BB5C5D98CD1}" destId="{336C0E23-9644-41AC-AD47-57C35412F78F}" srcOrd="2" destOrd="0" presId="urn:microsoft.com/office/officeart/2005/8/layout/chevron2"/>
    <dgm:cxn modelId="{D60BB1C3-6D15-4253-AF18-CAB8C8C5866C}" type="presParOf" srcId="{336C0E23-9644-41AC-AD47-57C35412F78F}" destId="{FCD9A443-0A99-46D6-8DDB-4144A78155ED}" srcOrd="0" destOrd="0" presId="urn:microsoft.com/office/officeart/2005/8/layout/chevron2"/>
    <dgm:cxn modelId="{71F49C95-D0AE-4B01-98EC-DAC2BD03AB7A}" type="presParOf" srcId="{336C0E23-9644-41AC-AD47-57C35412F78F}" destId="{FF6412A6-6C03-458C-8B57-0B7344B7DB9B}" srcOrd="1" destOrd="0" presId="urn:microsoft.com/office/officeart/2005/8/layout/chevron2"/>
    <dgm:cxn modelId="{6F60DDFF-35FF-452F-B0D9-B93936A73F75}" type="presParOf" srcId="{D5E2F7B9-4DD0-4960-AD0E-7BB5C5D98CD1}" destId="{56540AE0-3218-4325-A2CB-12FE2845E02B}" srcOrd="3" destOrd="0" presId="urn:microsoft.com/office/officeart/2005/8/layout/chevron2"/>
    <dgm:cxn modelId="{D5AD0795-A31C-4C5B-A0AE-1CEE3143F237}" type="presParOf" srcId="{D5E2F7B9-4DD0-4960-AD0E-7BB5C5D98CD1}" destId="{FF10EAC5-AE4C-4149-853F-AF986D361529}" srcOrd="4" destOrd="0" presId="urn:microsoft.com/office/officeart/2005/8/layout/chevron2"/>
    <dgm:cxn modelId="{3B63835F-BCD4-4B94-83A2-03EE7F1A724B}" type="presParOf" srcId="{FF10EAC5-AE4C-4149-853F-AF986D361529}" destId="{444FCED3-856D-4B62-BD61-0648D0DBB8BA}" srcOrd="0" destOrd="0" presId="urn:microsoft.com/office/officeart/2005/8/layout/chevron2"/>
    <dgm:cxn modelId="{57B534DD-B5B6-44C2-83CD-7053D038D5F1}" type="presParOf" srcId="{FF10EAC5-AE4C-4149-853F-AF986D361529}" destId="{DBD177BC-B2D0-418C-9A77-F0019DC1C5AB}" srcOrd="1" destOrd="0" presId="urn:microsoft.com/office/officeart/2005/8/layout/chevron2"/>
    <dgm:cxn modelId="{9B943608-D54B-4410-A279-DBAF1E7BBF27}" type="presParOf" srcId="{D5E2F7B9-4DD0-4960-AD0E-7BB5C5D98CD1}" destId="{8C4FF49A-A6AF-4F16-9736-CCADEB9746DF}" srcOrd="5" destOrd="0" presId="urn:microsoft.com/office/officeart/2005/8/layout/chevron2"/>
    <dgm:cxn modelId="{A521BB00-7F68-4FA1-BB0D-21B7BE935A06}" type="presParOf" srcId="{D5E2F7B9-4DD0-4960-AD0E-7BB5C5D98CD1}" destId="{F550360B-88C6-497E-89E5-8AB51C03184B}" srcOrd="6" destOrd="0" presId="urn:microsoft.com/office/officeart/2005/8/layout/chevron2"/>
    <dgm:cxn modelId="{AF74795A-566A-483F-BCF3-4139622D63A5}" type="presParOf" srcId="{F550360B-88C6-497E-89E5-8AB51C03184B}" destId="{E7665DFB-4941-45B5-9CFE-7840A183E9A0}" srcOrd="0" destOrd="0" presId="urn:microsoft.com/office/officeart/2005/8/layout/chevron2"/>
    <dgm:cxn modelId="{A4CE28CB-E36D-4929-A9E1-8A2F4C9D8C51}" type="presParOf" srcId="{F550360B-88C6-497E-89E5-8AB51C03184B}" destId="{37B8FB02-96FF-4C6E-9B52-DCB1D5D4B9E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3AB50-7C6A-472D-8219-0B24BC1FEBBB}">
      <dsp:nvSpPr>
        <dsp:cNvPr id="0" name=""/>
        <dsp:cNvSpPr/>
      </dsp:nvSpPr>
      <dsp:spPr>
        <a:xfrm rot="5400000">
          <a:off x="-185966" y="189497"/>
          <a:ext cx="1239777" cy="867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1</a:t>
          </a:r>
          <a:endParaRPr lang="vi-VN" sz="2400" kern="1200" dirty="0"/>
        </a:p>
      </dsp:txBody>
      <dsp:txXfrm rot="-5400000">
        <a:off x="1" y="437452"/>
        <a:ext cx="867844" cy="371933"/>
      </dsp:txXfrm>
    </dsp:sp>
    <dsp:sp modelId="{7F77FC51-5CFE-417C-BD70-C70CAE0C6A6D}">
      <dsp:nvSpPr>
        <dsp:cNvPr id="0" name=""/>
        <dsp:cNvSpPr/>
      </dsp:nvSpPr>
      <dsp:spPr>
        <a:xfrm rot="5400000">
          <a:off x="4968754" y="-4097379"/>
          <a:ext cx="805855" cy="90076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>
              <a:latin typeface="Times New Roman" pitchFamily="18" charset="0"/>
              <a:cs typeface="Times New Roman" pitchFamily="18" charset="0"/>
            </a:rPr>
            <a:t>Tìm hiểu chung về Vắc Xin</a:t>
          </a:r>
          <a:endParaRPr lang="vi-VN" sz="32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867845" y="42869"/>
        <a:ext cx="8968336" cy="727177"/>
      </dsp:txXfrm>
    </dsp:sp>
    <dsp:sp modelId="{FCD9A443-0A99-46D6-8DDB-4144A78155ED}">
      <dsp:nvSpPr>
        <dsp:cNvPr id="0" name=""/>
        <dsp:cNvSpPr/>
      </dsp:nvSpPr>
      <dsp:spPr>
        <a:xfrm rot="5400000">
          <a:off x="-185966" y="1282538"/>
          <a:ext cx="1239777" cy="867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</a:t>
          </a:r>
          <a:endParaRPr lang="vi-VN" sz="2400" kern="1200" dirty="0"/>
        </a:p>
      </dsp:txBody>
      <dsp:txXfrm rot="-5400000">
        <a:off x="1" y="1530493"/>
        <a:ext cx="867844" cy="371933"/>
      </dsp:txXfrm>
    </dsp:sp>
    <dsp:sp modelId="{FF6412A6-6C03-458C-8B57-0B7344B7DB9B}">
      <dsp:nvSpPr>
        <dsp:cNvPr id="0" name=""/>
        <dsp:cNvSpPr/>
      </dsp:nvSpPr>
      <dsp:spPr>
        <a:xfrm rot="5400000">
          <a:off x="4968754" y="-3004338"/>
          <a:ext cx="805855" cy="90076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>
              <a:latin typeface="Times New Roman" pitchFamily="18" charset="0"/>
              <a:cs typeface="Times New Roman" pitchFamily="18" charset="0"/>
            </a:rPr>
            <a:t>Lợi</a:t>
          </a: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latin typeface="Times New Roman" pitchFamily="18" charset="0"/>
              <a:cs typeface="Times New Roman" pitchFamily="18" charset="0"/>
            </a:rPr>
            <a:t>ích</a:t>
          </a: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latin typeface="Times New Roman" pitchFamily="18" charset="0"/>
              <a:cs typeface="Times New Roman" pitchFamily="18" charset="0"/>
            </a:rPr>
            <a:t>tác</a:t>
          </a: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latin typeface="Times New Roman" pitchFamily="18" charset="0"/>
              <a:cs typeface="Times New Roman" pitchFamily="18" charset="0"/>
            </a:rPr>
            <a:t>Vắc</a:t>
          </a: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 Xin</a:t>
          </a:r>
          <a:endParaRPr lang="vi-VN" sz="32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867845" y="1135910"/>
        <a:ext cx="8968336" cy="727177"/>
      </dsp:txXfrm>
    </dsp:sp>
    <dsp:sp modelId="{444FCED3-856D-4B62-BD61-0648D0DBB8BA}">
      <dsp:nvSpPr>
        <dsp:cNvPr id="0" name=""/>
        <dsp:cNvSpPr/>
      </dsp:nvSpPr>
      <dsp:spPr>
        <a:xfrm rot="5400000">
          <a:off x="-185966" y="2375579"/>
          <a:ext cx="1239777" cy="867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</a:t>
          </a:r>
          <a:endParaRPr lang="vi-VN" sz="2400" kern="1200" dirty="0"/>
        </a:p>
      </dsp:txBody>
      <dsp:txXfrm rot="-5400000">
        <a:off x="1" y="2623534"/>
        <a:ext cx="867844" cy="371933"/>
      </dsp:txXfrm>
    </dsp:sp>
    <dsp:sp modelId="{DBD177BC-B2D0-418C-9A77-F0019DC1C5AB}">
      <dsp:nvSpPr>
        <dsp:cNvPr id="0" name=""/>
        <dsp:cNvSpPr/>
      </dsp:nvSpPr>
      <dsp:spPr>
        <a:xfrm rot="5400000">
          <a:off x="4968754" y="-1911296"/>
          <a:ext cx="805855" cy="90076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latin typeface="Times New Roman" pitchFamily="18" charset="0"/>
              <a:cs typeface="Times New Roman" pitchFamily="18" charset="0"/>
            </a:rPr>
            <a:t>số</a:t>
          </a: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latin typeface="Times New Roman" pitchFamily="18" charset="0"/>
              <a:cs typeface="Times New Roman" pitchFamily="18" charset="0"/>
            </a:rPr>
            <a:t>khác</a:t>
          </a: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latin typeface="Times New Roman" pitchFamily="18" charset="0"/>
              <a:cs typeface="Times New Roman" pitchFamily="18" charset="0"/>
            </a:rPr>
            <a:t>Vắc</a:t>
          </a: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 Xin</a:t>
          </a:r>
          <a:endParaRPr lang="vi-VN" sz="32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867845" y="2228952"/>
        <a:ext cx="8968336" cy="727177"/>
      </dsp:txXfrm>
    </dsp:sp>
    <dsp:sp modelId="{E7665DFB-4941-45B5-9CFE-7840A183E9A0}">
      <dsp:nvSpPr>
        <dsp:cNvPr id="0" name=""/>
        <dsp:cNvSpPr/>
      </dsp:nvSpPr>
      <dsp:spPr>
        <a:xfrm rot="5400000">
          <a:off x="-185966" y="3468621"/>
          <a:ext cx="1239777" cy="867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4</a:t>
          </a:r>
          <a:endParaRPr lang="vi-VN" sz="2400" kern="1200" dirty="0"/>
        </a:p>
      </dsp:txBody>
      <dsp:txXfrm rot="-5400000">
        <a:off x="1" y="3716576"/>
        <a:ext cx="867844" cy="371933"/>
      </dsp:txXfrm>
    </dsp:sp>
    <dsp:sp modelId="{37B8FB02-96FF-4C6E-9B52-DCB1D5D4B9E8}">
      <dsp:nvSpPr>
        <dsp:cNvPr id="0" name=""/>
        <dsp:cNvSpPr/>
      </dsp:nvSpPr>
      <dsp:spPr>
        <a:xfrm rot="5400000">
          <a:off x="4968754" y="-818255"/>
          <a:ext cx="805855" cy="90076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>
              <a:latin typeface="Times New Roman" pitchFamily="18" charset="0"/>
              <a:cs typeface="Times New Roman" pitchFamily="18" charset="0"/>
            </a:rPr>
            <a:t>Lời</a:t>
          </a: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latin typeface="Times New Roman" pitchFamily="18" charset="0"/>
              <a:cs typeface="Times New Roman" pitchFamily="18" charset="0"/>
            </a:rPr>
            <a:t>khuyên</a:t>
          </a: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latin typeface="Times New Roman" pitchFamily="18" charset="0"/>
              <a:cs typeface="Times New Roman" pitchFamily="18" charset="0"/>
            </a:rPr>
            <a:t>kết</a:t>
          </a: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200" kern="1200" dirty="0" err="1" smtClean="0">
              <a:latin typeface="Times New Roman" pitchFamily="18" charset="0"/>
              <a:cs typeface="Times New Roman" pitchFamily="18" charset="0"/>
            </a:rPr>
            <a:t>luận</a:t>
          </a: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vi-VN" sz="32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867845" y="3321993"/>
        <a:ext cx="8968336" cy="727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B1A2B65-AB3A-4B94-9876-2D45F8CD8748}" type="datetimeFigureOut">
              <a:rPr lang="vi-VN"/>
              <a:pPr>
                <a:defRPr/>
              </a:pPr>
              <a:t>03/07/2022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B2E8AB8-ADBD-4D5C-A4F5-2511B4B4B0E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9294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2E8AB8-ADBD-4D5C-A4F5-2511B4B4B0E8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01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7"/>
            <a:ext cx="932688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20054-43F0-444A-B53D-52F1A542817A}" type="datetimeFigureOut">
              <a:rPr lang="vi-VN"/>
              <a:pPr>
                <a:defRPr/>
              </a:pPr>
              <a:t>03/07/2022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F57B7-1BAE-40CA-AA31-36EFC979773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7A885-6BE7-47F4-8286-3891AE68B9E5}" type="datetimeFigureOut">
              <a:rPr lang="vi-VN"/>
              <a:pPr>
                <a:defRPr/>
              </a:pPr>
              <a:t>03/07/2022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789CB-C119-4BB9-9741-93630658450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4688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A99A2-5B84-4247-BAF6-3B4951E5F38C}" type="datetimeFigureOut">
              <a:rPr lang="vi-VN"/>
              <a:pPr>
                <a:defRPr/>
              </a:pPr>
              <a:t>03/07/2022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4E8CC-5212-42C9-8FA3-0A3EBB9BC2D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BFD62-9484-4248-840A-DE0A92B022D9}" type="datetimeFigureOut">
              <a:rPr lang="vi-VN"/>
              <a:pPr>
                <a:defRPr/>
              </a:pPr>
              <a:t>03/07/2022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D7A9E-1E76-4BF7-9929-6E55FCD74B7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4406902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C9E04-9564-4CC2-9738-C473B89FC8B7}" type="datetimeFigureOut">
              <a:rPr lang="vi-VN"/>
              <a:pPr>
                <a:defRPr/>
              </a:pPr>
              <a:t>03/07/2022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8C466-7E5A-4BDB-8A4A-DB3F03392DC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2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2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F54C9-43EB-482A-A2AF-9583EEBC7356}" type="datetimeFigureOut">
              <a:rPr lang="vi-VN"/>
              <a:pPr>
                <a:defRPr/>
              </a:pPr>
              <a:t>03/07/2022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B9536-B6DB-444D-AC60-2084943D1E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535113"/>
            <a:ext cx="48501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174875"/>
            <a:ext cx="48501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6CE74-0868-4B73-B17C-B0A12F62531D}" type="datetimeFigureOut">
              <a:rPr lang="vi-VN"/>
              <a:pPr>
                <a:defRPr/>
              </a:pPr>
              <a:t>03/07/2022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63044-2F9F-43B1-8395-BD6679608F9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7F0E8-3F2E-4235-8002-5B5201A015B1}" type="datetimeFigureOut">
              <a:rPr lang="vi-VN"/>
              <a:pPr>
                <a:defRPr/>
              </a:pPr>
              <a:t>03/07/2022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E1AC0-EC10-4F9A-BF96-516DC3169CA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BA67B-4609-4862-947C-C80A0C71AAA6}" type="datetimeFigureOut">
              <a:rPr lang="vi-VN"/>
              <a:pPr>
                <a:defRPr/>
              </a:pPr>
              <a:t>03/07/2022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2417D-E5D7-4463-8ACB-9624DD1AFE5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273050"/>
            <a:ext cx="360997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1" y="273052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1" y="1435102"/>
            <a:ext cx="36099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8D091-3257-4AE2-B54E-24E0DA73B333}" type="datetimeFigureOut">
              <a:rPr lang="vi-VN"/>
              <a:pPr>
                <a:defRPr/>
              </a:pPr>
              <a:t>03/07/2022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03927-CC41-49E5-A8E7-F8C28781781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74A32-9216-487B-90F5-F6965E296472}" type="datetimeFigureOut">
              <a:rPr lang="vi-VN"/>
              <a:pPr>
                <a:defRPr/>
              </a:pPr>
              <a:t>03/07/2022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2CC74-01EF-4E20-A891-F5762B7BE29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0" y="274638"/>
            <a:ext cx="987552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0" y="1600202"/>
            <a:ext cx="98755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2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61E1A1-8142-479C-85D5-373106CBF70B}" type="datetimeFigureOut">
              <a:rPr lang="vi-VN"/>
              <a:pPr>
                <a:defRPr/>
              </a:pPr>
              <a:t>03/07/2022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2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2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16E2CE8-B2C7-48F6-A4C4-48D968016B6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VẮC XIN LỢI VÀ HẠI</a:t>
            </a:r>
            <a:endParaRPr lang="vi-VN" sz="4000" b="1" dirty="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 smtClean="0">
              <a:latin typeface="+mj-lt"/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latin typeface="+mj-lt"/>
              </a:rPr>
              <a:t>Nguyễn Duy Quang, C0622G1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vi-VN" sz="2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7542"/>
            <a:ext cx="2590800" cy="345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NỘI DUNG</a:t>
            </a:r>
            <a:endParaRPr lang="vi-VN" sz="4000" smtClean="0">
              <a:cs typeface="Times New Roman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230550"/>
              </p:ext>
            </p:extLst>
          </p:nvPr>
        </p:nvGraphicFramePr>
        <p:xfrm>
          <a:off x="548640" y="1600202"/>
          <a:ext cx="987552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7542"/>
            <a:ext cx="2590800" cy="345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1.Tìm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Vắc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xin</a:t>
            </a:r>
            <a:endParaRPr lang="vi-V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676908"/>
            <a:ext cx="9875520" cy="4836034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chế phẩm sinh học cung cấp khả năng miễn dịch thu được chủ động đối với một bệnh truyền nhiễm cụ thể.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vi-VN" dirty="0">
                <a:latin typeface="+mj-lt"/>
              </a:rPr>
              <a:t>Edward Jenner, một bác sĩ sống ở Berkeley (Gloucestershire)- Anh quốc. Vào năm 1796 khi ông lấy mủ từ một vết thương đậu mùa để tiêm cho một cậu bé tám tuổi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thành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nền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móng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cho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Vắc</a:t>
            </a:r>
            <a:r>
              <a:rPr lang="en-US" dirty="0" smtClean="0">
                <a:latin typeface="+mj-lt"/>
              </a:rPr>
              <a:t> Xin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đại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942"/>
            <a:ext cx="2590800" cy="345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2.Tác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Vắc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Xin</a:t>
            </a:r>
            <a:endParaRPr lang="vi-V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942"/>
            <a:ext cx="2590800" cy="3450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04415"/>
            <a:ext cx="7502483" cy="464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5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.</a:t>
            </a:r>
          </a:p>
          <a:p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.</a:t>
            </a:r>
          </a:p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gánh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3.Một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Vắc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Xin</a:t>
            </a:r>
            <a:endParaRPr lang="vi-V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/>
              <a:t> </a:t>
            </a:r>
            <a:r>
              <a:rPr lang="en-US" dirty="0" err="1" smtClean="0"/>
              <a:t>nhẹ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cãi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942"/>
            <a:ext cx="2590800" cy="3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4.Lời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khuyên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endParaRPr lang="vi-V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600202"/>
            <a:ext cx="9875520" cy="4724398"/>
          </a:xfrm>
        </p:spPr>
        <p:txBody>
          <a:bodyPr/>
          <a:lstStyle/>
          <a:p>
            <a:r>
              <a:rPr lang="en-US" dirty="0" err="1" smtClean="0"/>
              <a:t>Vắc</a:t>
            </a:r>
            <a:r>
              <a:rPr lang="en-US" dirty="0" smtClean="0"/>
              <a:t> Xin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minh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vời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khỏe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,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chủng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vắc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to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</a:p>
          <a:p>
            <a:r>
              <a:rPr lang="en-US" dirty="0"/>
              <a:t>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vắc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tiêm</a:t>
            </a:r>
            <a:r>
              <a:rPr lang="en-US" dirty="0"/>
              <a:t> </a:t>
            </a:r>
            <a:r>
              <a:rPr lang="en-US" dirty="0" err="1"/>
              <a:t>chủng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tiêm</a:t>
            </a:r>
            <a:r>
              <a:rPr lang="en-US" dirty="0"/>
              <a:t> </a:t>
            </a:r>
            <a:r>
              <a:rPr lang="en-US" dirty="0" err="1"/>
              <a:t>vắc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942"/>
            <a:ext cx="2590800" cy="3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7577" y="2390775"/>
            <a:ext cx="4057651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942"/>
            <a:ext cx="2590800" cy="3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</TotalTime>
  <Words>232</Words>
  <Application>Microsoft Office PowerPoint</Application>
  <PresentationFormat>Custom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VẮC XIN LỢI VÀ HẠI</vt:lpstr>
      <vt:lpstr>NỘI DUNG</vt:lpstr>
      <vt:lpstr> 1.Tìm hiểu chung về Vắc xin</vt:lpstr>
      <vt:lpstr> 2.Tác dụng và lợi ích của Vắc Xin</vt:lpstr>
      <vt:lpstr>PowerPoint Presentation</vt:lpstr>
      <vt:lpstr> 3.Một số vấn đề khác của Vắc Xin</vt:lpstr>
      <vt:lpstr> 4.Lời khuyên và 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Minh Chau</dc:creator>
  <cp:lastModifiedBy>LENOVO</cp:lastModifiedBy>
  <cp:revision>1024</cp:revision>
  <dcterms:created xsi:type="dcterms:W3CDTF">2014-03-30T17:56:52Z</dcterms:created>
  <dcterms:modified xsi:type="dcterms:W3CDTF">2022-07-03T10:26:42Z</dcterms:modified>
</cp:coreProperties>
</file>