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78" r:id="rId10"/>
    <p:sldId id="279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cửa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br>
              <a:rPr lang="en-US" sz="3200" dirty="0"/>
            </a:br>
            <a:br>
              <a:rPr lang="en-US" dirty="0"/>
            </a:b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NGUYỄN MẠNH DUY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PGS.TS Tr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Linh</a:t>
            </a:r>
          </a:p>
          <a:p>
            <a:pPr algn="l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algn="l"/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algn="r"/>
            <a:r>
              <a:rPr lang="en-US" dirty="0"/>
              <a:t>HÀ NỘI, 01 - 2020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2.4. Web Services, RESTful API</a:t>
            </a:r>
          </a:p>
          <a:p>
            <a:pPr marL="0" indent="0">
              <a:buNone/>
            </a:pPr>
            <a:r>
              <a:rPr lang="en-US" b="1" dirty="0"/>
              <a:t>a, Web services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JSON </a:t>
            </a:r>
            <a:r>
              <a:rPr lang="en-US" dirty="0" err="1"/>
              <a:t>hoặc</a:t>
            </a:r>
            <a:r>
              <a:rPr lang="en-US" dirty="0"/>
              <a:t> XML.</a:t>
            </a:r>
          </a:p>
          <a:p>
            <a:pPr marL="0" indent="0">
              <a:buNone/>
            </a:pPr>
            <a:r>
              <a:rPr lang="en-US" b="1" dirty="0"/>
              <a:t>b, RESTful API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API,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image24.png">
            <a:extLst>
              <a:ext uri="{FF2B5EF4-FFF2-40B4-BE49-F238E27FC236}">
                <a16:creationId xmlns:a16="http://schemas.microsoft.com/office/drawing/2014/main" id="{0D848EB9-91F5-4163-AC1E-70926FC2A5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68065" y="4030845"/>
            <a:ext cx="5575935" cy="26447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461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: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03E6BA1-456E-4A65-9B32-819F6DA5E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2127" y="2565401"/>
            <a:ext cx="557974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D0D9FA4-19C2-49DF-862C-BEB7AB75BD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952528"/>
            <a:ext cx="4724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b,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337E54A-68B8-4A7C-863F-EFDD29E01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0825" y="3429000"/>
            <a:ext cx="35623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c,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chi</a:t>
            </a:r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E52760D-B6C3-4305-80BE-2252221926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9875" y="3889376"/>
            <a:ext cx="3524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d,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5A10F2A-501D-40B9-89D5-FFE3FA97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3944125"/>
            <a:ext cx="3505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e, Thu, chi </a:t>
            </a:r>
            <a:r>
              <a:rPr lang="en-US" dirty="0" err="1"/>
              <a:t>tiền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chi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+ Thu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,…</a:t>
            </a:r>
          </a:p>
          <a:p>
            <a:pPr marL="0" indent="0">
              <a:buNone/>
            </a:pPr>
            <a:r>
              <a:rPr lang="en-US" dirty="0"/>
              <a:t>   + Chi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internet, </a:t>
            </a:r>
            <a:r>
              <a:rPr lang="en-US" dirty="0" err="1"/>
              <a:t>nước</a:t>
            </a:r>
            <a:r>
              <a:rPr lang="en-US" dirty="0"/>
              <a:t>,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02A4BB6-A229-4CB8-B609-2C754424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57" y="3797299"/>
            <a:ext cx="38004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f,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+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+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5DA9634-F5E2-4C68-BD71-AA8303B842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2071" y="3986960"/>
            <a:ext cx="5579745" cy="28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g,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8EE9499-5268-4D94-989B-84853280D6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1425" y="3556686"/>
            <a:ext cx="3981450" cy="31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h,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4C52925-B7C6-420D-A7C6-A059A53B1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2277" y="3429000"/>
            <a:ext cx="5579745" cy="34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II.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,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IV.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V.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5CBBAED-A6A0-4F53-8046-CB980B9391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037" y="3429000"/>
            <a:ext cx="5495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ra.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d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database design">
            <a:extLst>
              <a:ext uri="{FF2B5EF4-FFF2-40B4-BE49-F238E27FC236}">
                <a16:creationId xmlns:a16="http://schemas.microsoft.com/office/drawing/2014/main" id="{8317BC4D-5F2A-4F6E-9AE4-DDDF3A9A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73" y="4540101"/>
            <a:ext cx="3853195" cy="217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0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B2DE8D2-7B22-4823-9EA3-DF6C0CD8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5" y="1697057"/>
            <a:ext cx="7734595" cy="51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User Interface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Controller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API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từ</a:t>
            </a:r>
            <a:r>
              <a:rPr lang="en-US" dirty="0"/>
              <a:t> Client.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Business Logic Layer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Data Access Layer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2920550-1579-4BDC-BF10-5F0D01E1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4623279"/>
            <a:ext cx="85629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- Frontend:</a:t>
            </a:r>
          </a:p>
          <a:p>
            <a:pPr marL="0" indent="0">
              <a:buNone/>
            </a:pPr>
            <a:r>
              <a:rPr lang="en-US" dirty="0"/>
              <a:t>+ Components: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br>
              <a:rPr lang="en-US" dirty="0"/>
            </a:b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module </a:t>
            </a:r>
            <a:r>
              <a:rPr lang="en-US" dirty="0" err="1"/>
              <a:t>hóa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Services: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logic, </a:t>
            </a:r>
            <a:r>
              <a:rPr lang="en-US" dirty="0" err="1"/>
              <a:t>tạo</a:t>
            </a:r>
            <a:br>
              <a:rPr lang="en-US" dirty="0"/>
            </a:br>
            <a:r>
              <a:rPr lang="en-US" dirty="0"/>
              <a:t>request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Backend.</a:t>
            </a:r>
          </a:p>
          <a:p>
            <a:pPr marL="0" indent="0">
              <a:buNone/>
            </a:pPr>
            <a:r>
              <a:rPr lang="en-US" dirty="0"/>
              <a:t>+ Models: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Shares: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br>
              <a:rPr lang="en-US" dirty="0"/>
            </a:br>
            <a:r>
              <a:rPr lang="en-US" dirty="0"/>
              <a:t>dung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enum</a:t>
            </a:r>
            <a:r>
              <a:rPr lang="en-US" dirty="0"/>
              <a:t>, constant,…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B033D17-5194-4097-A700-FAF7CBD1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97" y="2495549"/>
            <a:ext cx="5000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- Backend:</a:t>
            </a:r>
          </a:p>
          <a:p>
            <a:pPr marL="0" indent="0">
              <a:buNone/>
            </a:pPr>
            <a:r>
              <a:rPr lang="en-US" dirty="0"/>
              <a:t>+ Controller: </a:t>
            </a:r>
            <a:r>
              <a:rPr lang="en-US" dirty="0" err="1"/>
              <a:t>đầu</a:t>
            </a:r>
            <a:r>
              <a:rPr lang="en-US" dirty="0"/>
              <a:t> API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br>
              <a:rPr lang="en-US" dirty="0"/>
            </a:br>
            <a:r>
              <a:rPr lang="en-US" dirty="0"/>
              <a:t>request </a:t>
            </a:r>
            <a:r>
              <a:rPr lang="en-US" dirty="0" err="1"/>
              <a:t>từ</a:t>
            </a:r>
            <a:r>
              <a:rPr lang="en-US" dirty="0"/>
              <a:t> Client.</a:t>
            </a:r>
          </a:p>
          <a:p>
            <a:pPr marL="0" indent="0">
              <a:buNone/>
            </a:pPr>
            <a:r>
              <a:rPr lang="en-US" dirty="0"/>
              <a:t>+ Business Layer: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Data Layer: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br>
              <a:rPr lang="en-US" dirty="0"/>
            </a:b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Models: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Common: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br>
              <a:rPr lang="en-US" dirty="0"/>
            </a:b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: </a:t>
            </a:r>
            <a:r>
              <a:rPr lang="en-US" dirty="0" err="1"/>
              <a:t>enum</a:t>
            </a:r>
            <a:r>
              <a:rPr lang="en-US" dirty="0"/>
              <a:t>,…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56EB2B6-769C-49A4-9355-C75F3ABF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441576"/>
            <a:ext cx="4962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4.1. Frontend</a:t>
            </a:r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Node.js,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build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Angular.</a:t>
            </a:r>
          </a:p>
          <a:p>
            <a:pPr>
              <a:buFontTx/>
              <a:buChar char="-"/>
            </a:pPr>
            <a:r>
              <a:rPr lang="en-US" dirty="0"/>
              <a:t>NPM (node package manager):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Package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Node.js.</a:t>
            </a:r>
          </a:p>
          <a:p>
            <a:pPr>
              <a:buFontTx/>
              <a:buChar char="-"/>
            </a:pPr>
            <a:r>
              <a:rPr lang="en-US" dirty="0"/>
              <a:t>Angular CLI: </a:t>
            </a:r>
            <a:br>
              <a:rPr lang="en-US" dirty="0"/>
            </a:b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Project </a:t>
            </a:r>
            <a:br>
              <a:rPr lang="en-US" dirty="0"/>
            </a:b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project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ng serve –open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8CBF135-2E5B-473E-B35F-D448F8E4D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1374" y="3062620"/>
            <a:ext cx="2981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4.2. Backend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.NET framework,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.NET.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Visual Studio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Solution .NET Web Application, </a:t>
            </a:r>
            <a:r>
              <a:rPr lang="en-US" dirty="0" err="1"/>
              <a:t>chọn</a:t>
            </a:r>
            <a:r>
              <a:rPr lang="en-US" dirty="0"/>
              <a:t> Web API template. 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C8BA177-8BB2-43FB-9709-0F4991674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2237" y="3562349"/>
            <a:ext cx="38195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4.3.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CORS (Cross-origin resource sharing)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JavaScript code </a:t>
            </a:r>
            <a:r>
              <a:rPr lang="en-US" dirty="0" err="1"/>
              <a:t>tạo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package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: </a:t>
            </a:r>
            <a:r>
              <a:rPr lang="en-US" dirty="0" err="1"/>
              <a:t>Microsoft.AspNet.Cors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enable CORS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WebApiConfig.cs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97D24CB-4775-4215-A628-0E80538B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337" y="3916547"/>
            <a:ext cx="5362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7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4.4.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/>
              <a:t>						             </a:t>
            </a:r>
            <a:r>
              <a:rPr lang="en-US" sz="1500" dirty="0" err="1"/>
              <a:t>Biều</a:t>
            </a:r>
            <a:r>
              <a:rPr lang="en-US" sz="1500" dirty="0"/>
              <a:t> </a:t>
            </a:r>
            <a:r>
              <a:rPr lang="en-US" sz="1500" dirty="0" err="1"/>
              <a:t>đồ</a:t>
            </a:r>
            <a:r>
              <a:rPr lang="en-US" sz="1500" dirty="0"/>
              <a:t> </a:t>
            </a:r>
            <a:r>
              <a:rPr lang="en-US" sz="1500" dirty="0" err="1"/>
              <a:t>tỉ</a:t>
            </a:r>
            <a:r>
              <a:rPr lang="en-US" sz="1500" dirty="0"/>
              <a:t> </a:t>
            </a:r>
            <a:r>
              <a:rPr lang="en-US" sz="1500" dirty="0" err="1"/>
              <a:t>trọng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hóa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err="1"/>
              <a:t>Biểu</a:t>
            </a:r>
            <a:r>
              <a:rPr lang="en-US" sz="1500" dirty="0"/>
              <a:t> </a:t>
            </a:r>
            <a:r>
              <a:rPr lang="en-US" sz="1500" dirty="0" err="1"/>
              <a:t>đồ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thu</a:t>
            </a:r>
            <a:r>
              <a:rPr lang="en-US" sz="1500" dirty="0"/>
              <a:t>, chi </a:t>
            </a:r>
            <a:r>
              <a:rPr lang="en-US" sz="1500" dirty="0" err="1"/>
              <a:t>phí</a:t>
            </a:r>
            <a:r>
              <a:rPr lang="en-US" sz="1500" dirty="0"/>
              <a:t>, </a:t>
            </a:r>
            <a:r>
              <a:rPr lang="en-US" sz="1500" dirty="0" err="1"/>
              <a:t>lợi</a:t>
            </a:r>
            <a:r>
              <a:rPr lang="en-US" sz="1500" dirty="0"/>
              <a:t> </a:t>
            </a:r>
            <a:r>
              <a:rPr lang="en-US" sz="1500" dirty="0" err="1"/>
              <a:t>nhuận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kỳ</a:t>
            </a:r>
            <a:r>
              <a:rPr lang="en-US" sz="1500" dirty="0"/>
              <a:t>	</a:t>
            </a:r>
            <a:r>
              <a:rPr lang="en-US" sz="1700" dirty="0"/>
              <a:t>	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B9CD76B-9D54-4B64-B93D-3A0B3A5AE5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8950" y="2420090"/>
            <a:ext cx="3647115" cy="3361659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6402DD9-EEB7-4CDD-BAD4-E89591BF73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1458" y="2675783"/>
            <a:ext cx="4519835" cy="28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4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238248"/>
            <a:ext cx="8251013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1.1.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Theo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1,2 </a:t>
            </a:r>
            <a:r>
              <a:rPr lang="en-US" dirty="0" err="1"/>
              <a:t>triệu</a:t>
            </a:r>
            <a:r>
              <a:rPr lang="en-US" dirty="0"/>
              <a:t>/</a:t>
            </a:r>
            <a:r>
              <a:rPr lang="en-US" dirty="0" err="1"/>
              <a:t>tháng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(14,9%)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endParaRPr lang="en-US" sz="1500" dirty="0"/>
          </a:p>
          <a:p>
            <a:pPr marL="0" indent="0" algn="ctr">
              <a:buNone/>
            </a:pPr>
            <a:r>
              <a:rPr lang="en-US" sz="1500" dirty="0" err="1"/>
              <a:t>Hình</a:t>
            </a:r>
            <a:r>
              <a:rPr lang="en-US" sz="1500" dirty="0"/>
              <a:t> 1. </a:t>
            </a:r>
            <a:r>
              <a:rPr lang="en-US" sz="1500" dirty="0" err="1"/>
              <a:t>Tốc</a:t>
            </a:r>
            <a:r>
              <a:rPr lang="en-US" sz="1500" dirty="0"/>
              <a:t> </a:t>
            </a:r>
            <a:r>
              <a:rPr lang="en-US" sz="1500" dirty="0" err="1"/>
              <a:t>độ</a:t>
            </a:r>
            <a:r>
              <a:rPr lang="en-US" sz="1500" dirty="0"/>
              <a:t> </a:t>
            </a:r>
            <a:r>
              <a:rPr lang="en-US" sz="1500" dirty="0" err="1"/>
              <a:t>tăng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l</a:t>
            </a:r>
            <a:r>
              <a:rPr lang="vi-VN" sz="1500" dirty="0"/>
              <a:t>ư</a:t>
            </a:r>
            <a:r>
              <a:rPr lang="en-US" sz="1500" dirty="0" err="1"/>
              <a:t>ợng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trang</a:t>
            </a:r>
            <a:r>
              <a:rPr lang="en-US" sz="1500" dirty="0"/>
              <a:t> </a:t>
            </a:r>
            <a:r>
              <a:rPr lang="en-US" sz="1500" dirty="0" err="1"/>
              <a:t>trên</a:t>
            </a:r>
            <a:r>
              <a:rPr lang="en-US" sz="1500" dirty="0"/>
              <a:t> </a:t>
            </a:r>
            <a:r>
              <a:rPr lang="en-US" sz="1500" dirty="0" err="1"/>
              <a:t>địa</a:t>
            </a:r>
            <a:r>
              <a:rPr lang="en-US" sz="1500" dirty="0"/>
              <a:t> </a:t>
            </a:r>
            <a:r>
              <a:rPr lang="en-US" sz="1500" dirty="0" err="1"/>
              <a:t>bàn</a:t>
            </a:r>
            <a:r>
              <a:rPr lang="en-US" sz="1500" dirty="0"/>
              <a:t> </a:t>
            </a:r>
            <a:r>
              <a:rPr lang="en-US" sz="1500" dirty="0" err="1"/>
              <a:t>thành</a:t>
            </a:r>
            <a:r>
              <a:rPr lang="en-US" sz="1500" dirty="0"/>
              <a:t> </a:t>
            </a:r>
            <a:r>
              <a:rPr lang="en-US" sz="1500" dirty="0" err="1"/>
              <a:t>phố</a:t>
            </a:r>
            <a:r>
              <a:rPr lang="en-US" sz="1500" dirty="0"/>
              <a:t> </a:t>
            </a:r>
            <a:r>
              <a:rPr lang="en-US" sz="1500" dirty="0" err="1"/>
              <a:t>Hà</a:t>
            </a:r>
            <a:r>
              <a:rPr lang="en-US" sz="1500" dirty="0"/>
              <a:t> </a:t>
            </a:r>
            <a:r>
              <a:rPr lang="en-US" sz="1500" dirty="0" err="1"/>
              <a:t>Nội</a:t>
            </a:r>
            <a:br>
              <a:rPr lang="en-US" sz="1500" dirty="0"/>
            </a:br>
            <a:r>
              <a:rPr lang="en-US" sz="1500" dirty="0" err="1"/>
              <a:t>Nguồn</a:t>
            </a:r>
            <a:r>
              <a:rPr lang="en-US" sz="1500" dirty="0"/>
              <a:t>: dantri.com.vn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5B75AAC-8A7E-4DCC-82CB-2401A22665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5520" y="3141920"/>
            <a:ext cx="4493260" cy="28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4.4.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00" dirty="0"/>
              <a:t>		</a:t>
            </a:r>
            <a:r>
              <a:rPr lang="en-US" sz="1500" dirty="0" err="1"/>
              <a:t>Bảng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tồn</a:t>
            </a:r>
            <a:r>
              <a:rPr lang="en-US" sz="1500" dirty="0"/>
              <a:t> </a:t>
            </a:r>
            <a:r>
              <a:rPr lang="en-US" sz="1500" dirty="0" err="1"/>
              <a:t>kho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hóa</a:t>
            </a:r>
            <a:r>
              <a:rPr lang="en-US" sz="1500" dirty="0"/>
              <a:t>.	</a:t>
            </a:r>
            <a:r>
              <a:rPr lang="en-US" sz="1700" dirty="0"/>
              <a:t>	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7633617-4169-4024-9CBF-DEFDF2EBC1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0064" y="2498652"/>
            <a:ext cx="5869173" cy="28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4.4.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00" dirty="0"/>
              <a:t>		</a:t>
            </a:r>
            <a:r>
              <a:rPr lang="en-US" sz="1500" dirty="0" err="1"/>
              <a:t>Bảng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phiếu</a:t>
            </a:r>
            <a:r>
              <a:rPr lang="en-US" sz="1500" dirty="0"/>
              <a:t> </a:t>
            </a:r>
            <a:r>
              <a:rPr lang="en-US" sz="1500" dirty="0" err="1"/>
              <a:t>thu</a:t>
            </a:r>
            <a:r>
              <a:rPr lang="en-US" sz="1500" dirty="0"/>
              <a:t>, </a:t>
            </a:r>
            <a:r>
              <a:rPr lang="en-US" sz="1500" dirty="0" err="1"/>
              <a:t>phiếu</a:t>
            </a:r>
            <a:r>
              <a:rPr lang="en-US" sz="1500" dirty="0"/>
              <a:t> chi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	</a:t>
            </a:r>
            <a:r>
              <a:rPr lang="en-US" sz="1700" dirty="0"/>
              <a:t>	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3E4D29E-8658-46BD-8D32-B7511EA643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2396" y="2445488"/>
            <a:ext cx="6979101" cy="29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0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4.4.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c, Form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00" dirty="0"/>
              <a:t>		</a:t>
            </a:r>
          </a:p>
          <a:p>
            <a:pPr marL="0" indent="0" algn="ctr">
              <a:buNone/>
            </a:pPr>
            <a:r>
              <a:rPr lang="en-US" sz="1500" dirty="0"/>
              <a:t>	Form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phiếu</a:t>
            </a:r>
            <a:r>
              <a:rPr lang="en-US" sz="1500" dirty="0"/>
              <a:t> </a:t>
            </a:r>
            <a:r>
              <a:rPr lang="en-US" sz="1500" dirty="0" err="1"/>
              <a:t>thu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700" dirty="0"/>
              <a:t>	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76253E1-7F67-450B-AD7B-16C3EB07A1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5388" y="2604977"/>
            <a:ext cx="6733223" cy="34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4.4.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c, Form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00" dirty="0"/>
              <a:t>		</a:t>
            </a:r>
          </a:p>
          <a:p>
            <a:pPr marL="0" indent="0" algn="ctr">
              <a:buNone/>
            </a:pPr>
            <a:r>
              <a:rPr lang="en-US" sz="1500" dirty="0"/>
              <a:t>Form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hóa</a:t>
            </a:r>
            <a:r>
              <a:rPr lang="en-US" sz="1500" dirty="0"/>
              <a:t> đ</a:t>
            </a:r>
            <a:r>
              <a:rPr lang="vi-VN" sz="1500" dirty="0"/>
              <a:t>ơ</a:t>
            </a:r>
            <a:r>
              <a:rPr lang="en-US" sz="1500" dirty="0"/>
              <a:t>n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700" dirty="0"/>
              <a:t>	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193F85B-0D6B-401B-9713-3627656838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443" y="2764466"/>
            <a:ext cx="7423597" cy="29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7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46200"/>
            <a:ext cx="7783033" cy="53097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đ</a:t>
            </a:r>
            <a:r>
              <a:rPr lang="vi-VN" b="1" dirty="0"/>
              <a:t>ư</a:t>
            </a:r>
            <a:r>
              <a:rPr lang="en-US" b="1" dirty="0" err="1"/>
              <a:t>ợc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đ</a:t>
            </a:r>
            <a:r>
              <a:rPr lang="vi-VN" b="1" dirty="0"/>
              <a:t>ư</a:t>
            </a:r>
            <a:r>
              <a:rPr lang="en-US" b="1" dirty="0" err="1"/>
              <a:t>ợc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870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D943C-0933-47AB-8E23-55F3F5948E8A}"/>
              </a:ext>
            </a:extLst>
          </p:cNvPr>
          <p:cNvSpPr txBox="1">
            <a:spLocks/>
          </p:cNvSpPr>
          <p:nvPr/>
        </p:nvSpPr>
        <p:spPr>
          <a:xfrm>
            <a:off x="1626634" y="1794647"/>
            <a:ext cx="80264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Cảm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Thầy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cô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đã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theo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dõi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1.1.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b="1" dirty="0"/>
              <a:t>May</a:t>
            </a:r>
            <a:r>
              <a:rPr lang="en-US" dirty="0"/>
              <a:t>, </a:t>
            </a:r>
            <a:r>
              <a:rPr lang="en-US" b="1" dirty="0" err="1"/>
              <a:t>Germe</a:t>
            </a:r>
            <a:r>
              <a:rPr lang="en-US" dirty="0"/>
              <a:t>, </a:t>
            </a:r>
            <a:r>
              <a:rPr lang="en-US" b="1" dirty="0"/>
              <a:t>Tony4man</a:t>
            </a:r>
            <a:r>
              <a:rPr lang="en-US" dirty="0"/>
              <a:t>, </a:t>
            </a:r>
            <a:r>
              <a:rPr lang="en-US" b="1" dirty="0"/>
              <a:t>Daisy, …</a:t>
            </a:r>
          </a:p>
          <a:p>
            <a:pPr>
              <a:buFontTx/>
              <a:buChar char="-"/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KiotViet</a:t>
            </a:r>
            <a:r>
              <a:rPr lang="en-US" dirty="0"/>
              <a:t>, </a:t>
            </a:r>
            <a:r>
              <a:rPr lang="en-US" dirty="0" err="1"/>
              <a:t>Sapo</a:t>
            </a:r>
            <a:r>
              <a:rPr lang="en-US" dirty="0"/>
              <a:t>, …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cồng</a:t>
            </a:r>
            <a:r>
              <a:rPr lang="en-US" dirty="0"/>
              <a:t> </a:t>
            </a:r>
            <a:r>
              <a:rPr lang="en-US" dirty="0" err="1"/>
              <a:t>kềnh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=&gt;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02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chi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lương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chi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0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1.3. </a:t>
            </a:r>
            <a:r>
              <a:rPr lang="en-US" b="1" dirty="0" err="1"/>
              <a:t>Định</a:t>
            </a:r>
            <a:r>
              <a:rPr lang="en-US" b="1" dirty="0"/>
              <a:t> h</a:t>
            </a:r>
            <a:r>
              <a:rPr lang="vi-VN" b="1" dirty="0"/>
              <a:t>ư</a:t>
            </a:r>
            <a:r>
              <a:rPr lang="en-US" b="1" dirty="0" err="1"/>
              <a:t>ớng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,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giờ</a:t>
            </a:r>
            <a:r>
              <a:rPr lang="en-US" dirty="0"/>
              <a:t>,…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b="1" dirty="0"/>
              <a:t>RESTful </a:t>
            </a:r>
            <a:r>
              <a:rPr lang="en-US" b="1" dirty="0" err="1"/>
              <a:t>WebAPI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89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2.1. Frontend.</a:t>
            </a:r>
          </a:p>
          <a:p>
            <a:pPr marL="0" indent="0">
              <a:buNone/>
            </a:pPr>
            <a:r>
              <a:rPr lang="en-US" b="1" dirty="0"/>
              <a:t>a, Angular</a:t>
            </a:r>
          </a:p>
          <a:p>
            <a:pPr>
              <a:buFontTx/>
              <a:buChar char="-"/>
            </a:pPr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Single Page App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Chia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module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code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b,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HTML, CSS, Typescript: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Frontend.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c, Code Editor</a:t>
            </a:r>
          </a:p>
          <a:p>
            <a:pPr marL="0" indent="0">
              <a:buNone/>
            </a:pPr>
            <a:r>
              <a:rPr lang="en-US" dirty="0"/>
              <a:t>- Visual Studio Code: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code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2.2. Backend.</a:t>
            </a:r>
          </a:p>
          <a:p>
            <a:pPr marL="0" indent="0">
              <a:buNone/>
            </a:pPr>
            <a:r>
              <a:rPr lang="en-US" b="1" dirty="0"/>
              <a:t>a, .NET Framework</a:t>
            </a:r>
          </a:p>
          <a:p>
            <a:pPr>
              <a:buFontTx/>
              <a:buChar char="-"/>
            </a:pPr>
            <a:r>
              <a:rPr lang="en-US" dirty="0"/>
              <a:t>.NET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Microsoft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 </a:t>
            </a:r>
          </a:p>
          <a:p>
            <a:pPr>
              <a:buFontTx/>
              <a:buChar char="-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b,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C#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Microsoft.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c, IDE</a:t>
            </a:r>
          </a:p>
          <a:p>
            <a:pPr marL="0" indent="0">
              <a:buNone/>
            </a:pPr>
            <a:r>
              <a:rPr lang="en-US" dirty="0"/>
              <a:t>- Visual Studio: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web, desktop, mobile,..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sộ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54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2.3.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a,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SQL,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b, SQL Server 2014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Microsoft,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1281</TotalTime>
  <Words>2097</Words>
  <Application>Microsoft Office PowerPoint</Application>
  <PresentationFormat>Trình chiếu Trên màn hình (4:3)</PresentationFormat>
  <Paragraphs>274</Paragraphs>
  <Slides>35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ĐỒ ÁN TỐT NGHIỆP Xây dựng hệ thống quản lý chuỗi cửa hàng thời trang  Sinh viên thực hiện: NGUYỄN MẠNH DUY</vt:lpstr>
      <vt:lpstr>Nội dung</vt:lpstr>
      <vt:lpstr>I.Đặt vấn đề và định hướng giải pháp</vt:lpstr>
      <vt:lpstr>I.Đặt vấn đề và định hướng giải pháp</vt:lpstr>
      <vt:lpstr>I.Đặt vấn đề và định hướng giải pháp</vt:lpstr>
      <vt:lpstr>I.Đặt vấn đề và định hướng giải pháp</vt:lpstr>
      <vt:lpstr>II. Công nghệ và công cụ sử dụng. </vt:lpstr>
      <vt:lpstr>II. Công nghệ và công cụ sử dụng. </vt:lpstr>
      <vt:lpstr>II. Công nghệ và công cụ sử dụng. </vt:lpstr>
      <vt:lpstr>II. Công nghệ và công cụ sử dụng. 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IV. Triển khai</vt:lpstr>
      <vt:lpstr>IV. Triển khai</vt:lpstr>
      <vt:lpstr>IV. Triển khai</vt:lpstr>
      <vt:lpstr>IV. Triển khai</vt:lpstr>
      <vt:lpstr>IV. Triển khai</vt:lpstr>
      <vt:lpstr>IV. Triển khai</vt:lpstr>
      <vt:lpstr>IV. Triển khai</vt:lpstr>
      <vt:lpstr>IV. Triển khai</vt:lpstr>
      <vt:lpstr>V. Kết luận và hướng phát triển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Manh Duy 20150617</cp:lastModifiedBy>
  <cp:revision>60</cp:revision>
  <dcterms:created xsi:type="dcterms:W3CDTF">2016-07-25T07:53:11Z</dcterms:created>
  <dcterms:modified xsi:type="dcterms:W3CDTF">2020-01-13T17:29:03Z</dcterms:modified>
</cp:coreProperties>
</file>