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ay WH" initials="CW" lastIdx="1" clrIdx="0">
    <p:extLst>
      <p:ext uri="{19B8F6BF-5375-455C-9EA6-DF929625EA0E}">
        <p15:presenceInfo xmlns:p15="http://schemas.microsoft.com/office/powerpoint/2012/main" userId="72c64a9e17df1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6" autoAdjust="0"/>
    <p:restoredTop sz="94660"/>
  </p:normalViewPr>
  <p:slideViewPr>
    <p:cSldViewPr snapToGrid="0">
      <p:cViewPr>
        <p:scale>
          <a:sx n="66" d="100"/>
          <a:sy n="66" d="100"/>
        </p:scale>
        <p:origin x="-1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9T10:39:22.653" idx="1">
    <p:pos x="7122" y="86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9T10:39:22.653" idx="1">
    <p:pos x="7122" y="86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9T10:39:22.653" idx="1">
    <p:pos x="7122" y="86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5CBD50-A196-4129-9E48-C3DA8A4F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BF40DC-90DC-4CB3-AD8A-F9B297730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61FA9BB-2F09-4632-97E2-D864DAE4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0EB9DA-F178-4835-A1B8-D2BD31CD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15BFBE-111E-428C-8B90-88BE4EFC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0DAB38-0B0B-4002-A0EF-4F921663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3ED1052-B7DF-4AF9-984E-AD3B64CD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536C33E-3F74-4D52-B44E-359DF753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D4EE40-A069-45C6-B439-E7B9DC88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9272DEF-4E5C-438A-849A-5F12BC3E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7E64B4D-C440-462D-B4D5-C9F5EA167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9BF0C49-F29D-41B5-ADFD-F1A421DAE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921E4C-A784-43E8-A805-47952DE8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90ED16-F7DA-4DC9-B98E-504F718F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0026893-B0CC-4E2A-B257-0E370198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8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138B26-1B6E-4945-8211-0860A1FD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E34D01-6826-4344-9A98-2F4D1C00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A56348-2EC7-4544-9366-CEAB73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99FD20-836F-486D-802E-987D8DA8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05A3A1-D66A-45C4-8DC2-51668667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0166E8-6EB2-4F42-86DF-CC225563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38F115E-A1AD-45FE-B54B-13FE8077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7010DD-4B0E-4524-9BCE-A45871A7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C95C09-52F5-40CA-844D-6793DD11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3FC2FA3-3E84-43E3-9F61-54F8E6B3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8D322B-F916-461F-A5AD-16410CD9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B939A1-0ED4-44B2-A2A0-0F0A6C6D7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2382C44-A605-4278-9ABD-8FB3A8E4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CD84C3C-D3FF-4E85-9D74-E3F4C3D3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B8EF5A0-A53A-47F7-9D47-459F8288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3989770-8A78-4C8F-81B7-EEDBED60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85BB09-FC86-4929-AE76-3B81F7A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4BF1E4E-6D03-4E0D-B6FB-295B4026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0F4B5A8-A73F-45CC-A6E8-55D0A793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82EDB5B-1FAA-4808-9D94-12F355454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1D04898-08E3-4584-9DD7-C88B4091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86D7AE6-8EC8-4A36-922C-44774A33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5C20A4A-D2E1-4E3A-AD0B-F2C77009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280B50E-1184-4E72-AE2E-67AEA955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10D34F-947F-4B6D-B34F-B50A942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871A01C-CEFB-407B-85C9-E9490CA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D744AAF-1BB0-47BE-B458-7F541FB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639E1F9-CF68-4EC5-A513-A1AAF31B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B638FB1-A204-4043-9C65-69192D6A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BEAC1CF-4B6E-4250-8844-3759F8D7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D8A087B-5094-4E97-A050-2A06A96A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7DE563-27F0-4083-B983-7BA2DD0E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E5B64F-04D4-4F15-8C62-D4BFBF0A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1447AF8-E2D3-43C9-8E1C-53DE077AA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C60E4BF-7A2A-4D48-AD02-914B2C8F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D2663B9-37F5-47D6-9217-C77B75D0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A2E65F0-E744-4555-8C06-18EA9D41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C0C64E-5798-419C-B4D7-DAB0E8B1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C06B530-CCF3-44E7-91F7-485BAFA19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1283694-38B0-4562-9C23-888B4A0E2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40CC205-DBF6-4C4D-B864-461DA150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FCA5D68-025E-48AB-B9A5-E293C3A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AC7918F-37DA-4912-84A0-FCE1BD70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97824B2-9477-4A20-BCBD-B98423B7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13EDC85-CA76-4C27-937F-C7A46FE0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987C9FD-F6EA-486B-AD6A-098C87793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B150-4DDD-4592-8B69-EAC5EC0240F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903F29-40D9-4592-BC39-3F8BE2A70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B931E2F-13C4-4711-9F0C-1B5F4811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A742-0D78-404D-911E-789F4C664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838349" y="113324"/>
            <a:ext cx="6943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Equipment to identify and analyze objects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FC4A2B5-2E4D-4536-AA7E-0D7E8144FD79}"/>
              </a:ext>
            </a:extLst>
          </p:cNvPr>
          <p:cNvSpPr txBox="1"/>
          <p:nvPr/>
        </p:nvSpPr>
        <p:spPr>
          <a:xfrm>
            <a:off x="1361975" y="1098209"/>
            <a:ext cx="989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viblo.asia</a:t>
            </a:r>
            <a:r>
              <a:rPr lang="en-US" dirty="0"/>
              <a:t>/p/wearables-device-mot-nganh-cong-nghiep-moi-day-tiem-nang-WEMkBPyBGQK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7EA1B45-E136-4786-A0B9-4329DF6F6C2E}"/>
              </a:ext>
            </a:extLst>
          </p:cNvPr>
          <p:cNvSpPr txBox="1"/>
          <p:nvPr/>
        </p:nvSpPr>
        <p:spPr>
          <a:xfrm>
            <a:off x="619125" y="708949"/>
            <a:ext cx="9896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Wearables Device :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44FA5C2-0174-4D8F-B69B-0785E41F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9" y="1382529"/>
            <a:ext cx="6027365" cy="54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624137" y="209550"/>
            <a:ext cx="6943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Equipment to identify and analyze objects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7EA1B45-E136-4786-A0B9-4329DF6F6C2E}"/>
              </a:ext>
            </a:extLst>
          </p:cNvPr>
          <p:cNvSpPr txBox="1"/>
          <p:nvPr/>
        </p:nvSpPr>
        <p:spPr>
          <a:xfrm>
            <a:off x="551748" y="763548"/>
            <a:ext cx="114124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6A823E0-B109-4DA6-B301-74BBE3F1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0" y="2396509"/>
            <a:ext cx="4110217" cy="3263422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E7C849F-CC33-4306-9F2A-061D22E8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02" y="1963877"/>
            <a:ext cx="3309555" cy="325660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B76892CF-E17E-4CA2-8423-2F4240FEC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753" y="2142649"/>
            <a:ext cx="4110217" cy="32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8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624137" y="209550"/>
            <a:ext cx="6943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Equipment to identify and analyze objects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C7FFCB3-391B-4DC3-858A-E2879C72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96" y="1490801"/>
            <a:ext cx="3945606" cy="5273014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7670EC9-BBE7-48A1-B6EA-C93EBE90B151}"/>
              </a:ext>
            </a:extLst>
          </p:cNvPr>
          <p:cNvSpPr txBox="1"/>
          <p:nvPr/>
        </p:nvSpPr>
        <p:spPr>
          <a:xfrm>
            <a:off x="551748" y="763548"/>
            <a:ext cx="114124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1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624137" y="209550"/>
            <a:ext cx="6943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Equipment to identify and analyze objects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7EA1B45-E136-4786-A0B9-4329DF6F6C2E}"/>
              </a:ext>
            </a:extLst>
          </p:cNvPr>
          <p:cNvSpPr txBox="1"/>
          <p:nvPr/>
        </p:nvSpPr>
        <p:spPr>
          <a:xfrm>
            <a:off x="734629" y="999031"/>
            <a:ext cx="10016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lúp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9267810-5DDE-472C-B90A-6C4D0E6CAC44}"/>
              </a:ext>
            </a:extLst>
          </p:cNvPr>
          <p:cNvSpPr txBox="1"/>
          <p:nvPr/>
        </p:nvSpPr>
        <p:spPr>
          <a:xfrm>
            <a:off x="1061889" y="1973179"/>
            <a:ext cx="10469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+mj-lt"/>
              </a:rPr>
              <a:t>+ </a:t>
            </a:r>
            <a:r>
              <a:rPr lang="vi-VN" sz="2800" dirty="0" err="1">
                <a:latin typeface="+mj-lt"/>
              </a:rPr>
              <a:t>Chức</a:t>
            </a:r>
            <a:r>
              <a:rPr lang="vi-VN" sz="2800" dirty="0">
                <a:latin typeface="+mj-lt"/>
              </a:rPr>
              <a:t> năng </a:t>
            </a:r>
            <a:r>
              <a:rPr lang="vi-VN" sz="2800" dirty="0" err="1">
                <a:latin typeface="+mj-lt"/>
              </a:rPr>
              <a:t>nhận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dạng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và</a:t>
            </a:r>
            <a:r>
              <a:rPr lang="vi-VN" sz="2800" dirty="0">
                <a:latin typeface="+mj-lt"/>
              </a:rPr>
              <a:t> phân </a:t>
            </a:r>
            <a:r>
              <a:rPr lang="vi-VN" sz="2800" dirty="0" err="1">
                <a:latin typeface="+mj-lt"/>
              </a:rPr>
              <a:t>tích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đồ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vật</a:t>
            </a:r>
            <a:r>
              <a:rPr lang="vi-VN" sz="2800" dirty="0">
                <a:latin typeface="+mj-lt"/>
              </a:rPr>
              <a:t>, </a:t>
            </a:r>
            <a:r>
              <a:rPr lang="vi-VN" sz="2800" dirty="0" err="1">
                <a:latin typeface="+mj-lt"/>
              </a:rPr>
              <a:t>trả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về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kết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quả</a:t>
            </a:r>
            <a:r>
              <a:rPr lang="vi-VN" sz="2800" dirty="0">
                <a:latin typeface="+mj-lt"/>
              </a:rPr>
              <a:t> qua văn </a:t>
            </a:r>
            <a:r>
              <a:rPr lang="vi-VN" sz="2800" dirty="0" err="1">
                <a:latin typeface="+mj-lt"/>
              </a:rPr>
              <a:t>bản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hoặc</a:t>
            </a:r>
            <a:r>
              <a:rPr lang="vi-VN" sz="2800" dirty="0">
                <a:latin typeface="+mj-lt"/>
              </a:rPr>
              <a:t> âm thanh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vi-VN" sz="2800" dirty="0">
                <a:latin typeface="+mj-lt"/>
              </a:rPr>
              <a:t> + </a:t>
            </a:r>
            <a:r>
              <a:rPr lang="vi-VN" sz="2800" dirty="0" err="1">
                <a:latin typeface="+mj-lt"/>
              </a:rPr>
              <a:t>xử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lý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ảnh</a:t>
            </a:r>
            <a:r>
              <a:rPr lang="vi-VN" sz="2800" dirty="0">
                <a:latin typeface="+mj-lt"/>
              </a:rPr>
              <a:t>)</a:t>
            </a:r>
            <a:endParaRPr lang="en-US" sz="2800" dirty="0">
              <a:latin typeface="+mj-lt"/>
            </a:endParaRPr>
          </a:p>
          <a:p>
            <a:endParaRPr lang="vi-VN" sz="2800" dirty="0">
              <a:latin typeface="+mj-lt"/>
            </a:endParaRPr>
          </a:p>
          <a:p>
            <a:r>
              <a:rPr lang="vi-VN" sz="2800" dirty="0">
                <a:latin typeface="+mj-lt"/>
              </a:rPr>
              <a:t>+ </a:t>
            </a:r>
            <a:r>
              <a:rPr lang="vi-VN" sz="2800" dirty="0" err="1">
                <a:latin typeface="+mj-lt"/>
              </a:rPr>
              <a:t>Chức</a:t>
            </a:r>
            <a:r>
              <a:rPr lang="vi-VN" sz="2800" dirty="0">
                <a:latin typeface="+mj-lt"/>
              </a:rPr>
              <a:t> năng </a:t>
            </a:r>
            <a:r>
              <a:rPr lang="vi-VN" sz="2800" dirty="0" err="1">
                <a:latin typeface="+mj-lt"/>
              </a:rPr>
              <a:t>dịch</a:t>
            </a:r>
            <a:r>
              <a:rPr lang="vi-VN" sz="2800" dirty="0">
                <a:latin typeface="+mj-lt"/>
              </a:rPr>
              <a:t> văn </a:t>
            </a:r>
            <a:r>
              <a:rPr lang="vi-VN" sz="2800" dirty="0" err="1">
                <a:latin typeface="+mj-lt"/>
              </a:rPr>
              <a:t>bản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từ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nhiều</a:t>
            </a:r>
            <a:r>
              <a:rPr lang="vi-VN" sz="2800" dirty="0">
                <a:latin typeface="+mj-lt"/>
              </a:rPr>
              <a:t> ngôn </a:t>
            </a:r>
            <a:r>
              <a:rPr lang="vi-VN" sz="2800" dirty="0" err="1">
                <a:latin typeface="+mj-lt"/>
              </a:rPr>
              <a:t>ngữ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về</a:t>
            </a:r>
            <a:r>
              <a:rPr lang="vi-VN" sz="2800" dirty="0">
                <a:latin typeface="+mj-lt"/>
              </a:rPr>
              <a:t> ngôn </a:t>
            </a:r>
            <a:r>
              <a:rPr lang="vi-VN" sz="2800" dirty="0" err="1">
                <a:latin typeface="+mj-lt"/>
              </a:rPr>
              <a:t>ngữ</a:t>
            </a:r>
            <a:r>
              <a:rPr lang="vi-VN" sz="2800" dirty="0">
                <a:latin typeface="+mj-lt"/>
              </a:rPr>
              <a:t> mong </a:t>
            </a:r>
            <a:r>
              <a:rPr lang="vi-VN" sz="2800" dirty="0" err="1">
                <a:latin typeface="+mj-lt"/>
              </a:rPr>
              <a:t>muốn</a:t>
            </a:r>
            <a:r>
              <a:rPr lang="vi-VN" sz="2800" dirty="0">
                <a:latin typeface="+mj-lt"/>
              </a:rPr>
              <a:t> thông qua âm thanh </a:t>
            </a:r>
            <a:r>
              <a:rPr lang="vi-VN" sz="2800" dirty="0" err="1">
                <a:latin typeface="+mj-lt"/>
              </a:rPr>
              <a:t>hoặc</a:t>
            </a:r>
            <a:r>
              <a:rPr lang="vi-VN" sz="2800" dirty="0">
                <a:latin typeface="+mj-lt"/>
              </a:rPr>
              <a:t> văn </a:t>
            </a:r>
            <a:r>
              <a:rPr lang="vi-VN" sz="2800" dirty="0" err="1">
                <a:latin typeface="+mj-lt"/>
              </a:rPr>
              <a:t>bản</a:t>
            </a:r>
            <a:r>
              <a:rPr lang="vi-VN" sz="2800" dirty="0">
                <a:latin typeface="+mj-lt"/>
              </a:rPr>
              <a:t> (</a:t>
            </a:r>
            <a:r>
              <a:rPr lang="vi-VN" sz="2800" dirty="0" err="1">
                <a:latin typeface="+mj-lt"/>
              </a:rPr>
              <a:t>ocr</a:t>
            </a:r>
            <a:r>
              <a:rPr lang="vi-VN" sz="2800" dirty="0">
                <a:latin typeface="+mj-lt"/>
              </a:rPr>
              <a:t> + </a:t>
            </a:r>
            <a:r>
              <a:rPr lang="vi-VN" sz="2800" dirty="0" err="1">
                <a:latin typeface="+mj-lt"/>
              </a:rPr>
              <a:t>google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translate</a:t>
            </a:r>
            <a:r>
              <a:rPr lang="vi-VN" sz="2800" dirty="0">
                <a:latin typeface="+mj-lt"/>
              </a:rPr>
              <a:t>)</a:t>
            </a:r>
            <a:endParaRPr lang="en-US" sz="2800" dirty="0">
              <a:latin typeface="+mj-lt"/>
            </a:endParaRPr>
          </a:p>
          <a:p>
            <a:endParaRPr lang="vi-VN" sz="2800" dirty="0">
              <a:latin typeface="+mj-lt"/>
            </a:endParaRPr>
          </a:p>
          <a:p>
            <a:r>
              <a:rPr lang="vi-VN" sz="2800" dirty="0">
                <a:latin typeface="+mj-lt"/>
              </a:rPr>
              <a:t>+ </a:t>
            </a:r>
            <a:r>
              <a:rPr lang="vi-VN" sz="2800" dirty="0" err="1">
                <a:latin typeface="+mj-lt"/>
              </a:rPr>
              <a:t>Chức</a:t>
            </a:r>
            <a:r>
              <a:rPr lang="vi-VN" sz="2800" dirty="0">
                <a:latin typeface="+mj-lt"/>
              </a:rPr>
              <a:t> năng </a:t>
            </a:r>
            <a:r>
              <a:rPr lang="vi-VN" sz="2800" dirty="0" err="1">
                <a:latin typeface="+mj-lt"/>
              </a:rPr>
              <a:t>định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vị</a:t>
            </a:r>
            <a:r>
              <a:rPr lang="vi-VN" sz="2800" dirty="0">
                <a:latin typeface="+mj-lt"/>
              </a:rPr>
              <a:t> qua </a:t>
            </a:r>
            <a:r>
              <a:rPr lang="vi-VN" sz="2800" dirty="0" err="1">
                <a:latin typeface="+mj-lt"/>
              </a:rPr>
              <a:t>GPS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chỉ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hướng</a:t>
            </a:r>
            <a:r>
              <a:rPr lang="vi-VN" sz="2800" dirty="0">
                <a:latin typeface="+mj-lt"/>
              </a:rPr>
              <a:t> đi </a:t>
            </a:r>
            <a:r>
              <a:rPr lang="vi-VN" sz="2800" dirty="0" err="1">
                <a:latin typeface="+mj-lt"/>
              </a:rPr>
              <a:t>kết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hợp</a:t>
            </a:r>
            <a:r>
              <a:rPr lang="vi-VN" sz="2800" dirty="0">
                <a:latin typeface="+mj-lt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61199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624137" y="209550"/>
            <a:ext cx="6943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Equipment to identify and analyze objects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7EA1B45-E136-4786-A0B9-4329DF6F6C2E}"/>
              </a:ext>
            </a:extLst>
          </p:cNvPr>
          <p:cNvSpPr txBox="1"/>
          <p:nvPr/>
        </p:nvSpPr>
        <p:spPr>
          <a:xfrm>
            <a:off x="551749" y="763548"/>
            <a:ext cx="10016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E81D2DF-461A-4A1C-A0E6-0770DF899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10" y="1317546"/>
            <a:ext cx="10002978" cy="53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624137" y="209550"/>
            <a:ext cx="6943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Equipment to identify and analyze objects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7EA1B45-E136-4786-A0B9-4329DF6F6C2E}"/>
              </a:ext>
            </a:extLst>
          </p:cNvPr>
          <p:cNvSpPr txBox="1"/>
          <p:nvPr/>
        </p:nvSpPr>
        <p:spPr>
          <a:xfrm>
            <a:off x="551749" y="763548"/>
            <a:ext cx="10016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302898C-00A4-4419-A84E-96961F1BF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1" y="1172805"/>
            <a:ext cx="8675571" cy="56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624137" y="209550"/>
            <a:ext cx="6943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Equipment to identify and analyze objects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7EA1B45-E136-4786-A0B9-4329DF6F6C2E}"/>
              </a:ext>
            </a:extLst>
          </p:cNvPr>
          <p:cNvSpPr txBox="1"/>
          <p:nvPr/>
        </p:nvSpPr>
        <p:spPr>
          <a:xfrm>
            <a:off x="551749" y="763548"/>
            <a:ext cx="10016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BC5BA56-69D0-423A-9919-F75CA0C4E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9" y="1219507"/>
            <a:ext cx="8579434" cy="551557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8405EFB-D746-4B07-ABB3-C7BF1CC04ED7}"/>
              </a:ext>
            </a:extLst>
          </p:cNvPr>
          <p:cNvSpPr txBox="1"/>
          <p:nvPr/>
        </p:nvSpPr>
        <p:spPr>
          <a:xfrm>
            <a:off x="8966263" y="2281187"/>
            <a:ext cx="3225737" cy="360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(demo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3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624137" y="209550"/>
            <a:ext cx="6943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Equipment to identify and analyze objects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7EA1B45-E136-4786-A0B9-4329DF6F6C2E}"/>
              </a:ext>
            </a:extLst>
          </p:cNvPr>
          <p:cNvSpPr txBox="1"/>
          <p:nvPr/>
        </p:nvSpPr>
        <p:spPr>
          <a:xfrm>
            <a:off x="734629" y="999031"/>
            <a:ext cx="10016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9267810-5DDE-472C-B90A-6C4D0E6CAC44}"/>
              </a:ext>
            </a:extLst>
          </p:cNvPr>
          <p:cNvSpPr txBox="1"/>
          <p:nvPr/>
        </p:nvSpPr>
        <p:spPr>
          <a:xfrm>
            <a:off x="1033013" y="1888651"/>
            <a:ext cx="10469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Raspberry + PC support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Raspberry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8MP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600k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400k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Speaker: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1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372</Words>
  <Application>Microsoft Office PowerPoint</Application>
  <PresentationFormat>Màn hình rộng</PresentationFormat>
  <Paragraphs>32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CoMay WH</dc:creator>
  <cp:lastModifiedBy>CoMay WH</cp:lastModifiedBy>
  <cp:revision>10</cp:revision>
  <dcterms:created xsi:type="dcterms:W3CDTF">2019-01-09T03:09:48Z</dcterms:created>
  <dcterms:modified xsi:type="dcterms:W3CDTF">2019-01-09T04:31:53Z</dcterms:modified>
</cp:coreProperties>
</file>