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ay WH" initials="CW" lastIdx="1" clrIdx="0">
    <p:extLst>
      <p:ext uri="{19B8F6BF-5375-455C-9EA6-DF929625EA0E}">
        <p15:presenceInfo xmlns:p15="http://schemas.microsoft.com/office/powerpoint/2012/main" userId="72c64a9e17df1f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8D3F1-C8AA-4268-AC00-811005B29B65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377AF-5391-4E54-A75C-4DDC41C50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1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77AF-5391-4E54-A75C-4DDC41C504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4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77AF-5391-4E54-A75C-4DDC41C504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1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77AF-5391-4E54-A75C-4DDC41C504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0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77AF-5391-4E54-A75C-4DDC41C504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73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77AF-5391-4E54-A75C-4DDC41C504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2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8CA1AB-3D30-4765-82F0-ACA0426FA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DEFE6B5-F246-4191-B91A-33EEF5A42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69A6456-3D0D-45EC-AF82-2A376629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1856-B2FF-46D3-8C3C-7AFBCB73FE8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FB913BD-C1E1-45EC-AB78-1C61BFFA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128174C-BAA3-4050-97AD-4415B522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FD51-6BDF-491A-A396-6A42E96F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0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A1DFEE-28E7-40AE-BA41-44A5B8ED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25B7A73-6F4B-4466-B369-BCA4E4708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0BFEE9A-FA3B-4E16-8F2A-627792B8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1856-B2FF-46D3-8C3C-7AFBCB73FE8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6C368A6-92EC-4C03-90B9-0CAABF71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446372D-C39D-4F38-A922-CBCDF9B0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FD51-6BDF-491A-A396-6A42E96F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2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C1792A73-F4CE-4ADC-802C-F61F4257D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D8EF096-CC8C-43BD-AE10-780BC1282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C4ABB3C-DB07-4075-B340-5BD91B52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1856-B2FF-46D3-8C3C-7AFBCB73FE8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499AE7C-739D-4C9C-8ADB-08F416F2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1931BB5-C778-4F3C-AD71-6C2E1589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FD51-6BDF-491A-A396-6A42E96F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3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46D274-6D93-4142-814F-48D13499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B56CB82-09EB-498A-88C1-BCFFF021B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CE81FA0-06A5-459B-8451-9BAF14A4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1856-B2FF-46D3-8C3C-7AFBCB73FE8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220713D-9514-4EEF-BCE8-BC0E981A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CECA230-62D1-4F85-8C92-963F14AF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FD51-6BDF-491A-A396-6A42E96F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A96F69-E36B-4EAE-80F7-50BA8AC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83E7646-666E-48ED-8377-18EC1FA84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16AFDD7-9289-47E9-8D09-199B29C7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1856-B2FF-46D3-8C3C-7AFBCB73FE8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737E36A-DA75-4F0C-B761-C711D603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6628B21-15A3-4EDD-95A8-401834B4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FD51-6BDF-491A-A396-6A42E96F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9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0CE67C-DBD7-48C1-A914-80583F3D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6D795B-5235-49E9-8A34-5A51FF969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10DD4DF-8B8B-4540-B930-C99075BE7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BAA7629-EACD-4887-B244-F41C412D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1856-B2FF-46D3-8C3C-7AFBCB73FE8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11CBAB9-1236-4552-9F99-B65C1B26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A4FCB73-7624-42BB-9EAD-DDE3BE46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FD51-6BDF-491A-A396-6A42E96F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1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82CF96-7207-41C9-8B08-0B35F402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3CC030C-1BBD-40A8-949E-B5835A2BA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345EBA2-4687-423A-A0B3-855C1E249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C75931F-5EBC-4CE0-B90E-8DDA3026A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BBF4080-4FBF-428A-A3FF-C4BBCA472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8B6EEC3-BF53-4879-94D2-01A471DE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1856-B2FF-46D3-8C3C-7AFBCB73FE8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D3A0EA2-0326-42E8-8BD1-BAB60D51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B7CEA9D-0744-46CB-BCD0-ABC33A94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FD51-6BDF-491A-A396-6A42E96F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4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76FFEE-5031-4B76-84D8-E062F9AF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44C8A32-CC28-424C-A062-DD60487D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1856-B2FF-46D3-8C3C-7AFBCB73FE8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FFC3E6E-EC50-40D7-ADBA-E460363B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3E75931-E30E-4D75-8C04-F9D6D890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FD51-6BDF-491A-A396-6A42E96F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69293F34-E69C-402C-A123-493B5269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1856-B2FF-46D3-8C3C-7AFBCB73FE8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FCCBF2E-C2CC-48ED-A5E4-0B213321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A717B60-14F1-4DA1-BA54-48987163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FD51-6BDF-491A-A396-6A42E96F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9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564CE5-B3EF-44C6-8C58-79493AB7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5D7B47E-4813-4680-B7CE-A9F81907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01C9441-ECE6-4877-BAEE-A9E213C2E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211CABC-1A27-440A-82AA-965A5DFE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1856-B2FF-46D3-8C3C-7AFBCB73FE8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2804FED-5286-43B1-8BCF-42D8E82E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DD38919-231A-4228-AC98-5E415D3A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FD51-6BDF-491A-A396-6A42E96F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3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455186-9481-4577-ACAF-4869983B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451BF2F-4CE9-4C25-AFA7-2D50DA857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501D5D4-1B23-4D31-99CA-8A58843E9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B001B5-6E03-4045-B641-E9013215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1856-B2FF-46D3-8C3C-7AFBCB73FE8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3A7587E-4C5F-4D3B-B45E-E546FCF5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C9E7452-0AFE-4B92-9B99-D1B64131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FD51-6BDF-491A-A396-6A42E96F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8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0CD814C-92C2-4953-9909-CAAC6A2F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C46B75F-E3C9-4CD2-990F-6877AC944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CCFC569-30EA-4644-8B7D-09E0810CB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F1856-B2FF-46D3-8C3C-7AFBCB73FE8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951C328-4D4C-42CC-BC3B-D987D25F6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0E93629-7EAF-4B25-BFB8-A0394045F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FD51-6BDF-491A-A396-6A42E96F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7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73312AA-6CEA-4941-8ED7-70A7FDD900E8}"/>
              </a:ext>
            </a:extLst>
          </p:cNvPr>
          <p:cNvSpPr txBox="1"/>
          <p:nvPr/>
        </p:nvSpPr>
        <p:spPr>
          <a:xfrm>
            <a:off x="1419224" y="1143000"/>
            <a:ext cx="88201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800" dirty="0">
                <a:latin typeface="+mj-lt"/>
              </a:rPr>
              <a:t>Đây </a:t>
            </a:r>
            <a:r>
              <a:rPr lang="vi-VN" sz="2800" dirty="0" err="1">
                <a:latin typeface="+mj-lt"/>
              </a:rPr>
              <a:t>là</a:t>
            </a:r>
            <a:r>
              <a:rPr lang="vi-VN" sz="2800" dirty="0">
                <a:latin typeface="+mj-lt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hỗ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trợ</a:t>
            </a:r>
            <a:r>
              <a:rPr lang="vi-VN" sz="2800" dirty="0">
                <a:latin typeface="+mj-lt"/>
              </a:rPr>
              <a:t> đi </a:t>
            </a:r>
            <a:r>
              <a:rPr lang="vi-VN" sz="2800" dirty="0" err="1">
                <a:latin typeface="+mj-lt"/>
              </a:rPr>
              <a:t>đường</a:t>
            </a:r>
            <a:r>
              <a:rPr lang="vi-VN" sz="2800" dirty="0">
                <a:latin typeface="+mj-lt"/>
              </a:rPr>
              <a:t> cho </a:t>
            </a:r>
            <a:r>
              <a:rPr lang="vi-VN" sz="2800" dirty="0" err="1">
                <a:latin typeface="+mj-lt"/>
              </a:rPr>
              <a:t>người</a:t>
            </a:r>
            <a:r>
              <a:rPr lang="vi-VN" sz="2800" dirty="0">
                <a:latin typeface="+mj-lt"/>
              </a:rPr>
              <a:t> tham gia giao thông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800" dirty="0">
                <a:latin typeface="+mj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+mj-lt"/>
              </a:rPr>
              <a:t>xây </a:t>
            </a:r>
            <a:r>
              <a:rPr lang="vi-VN" sz="2800" dirty="0" err="1">
                <a:latin typeface="+mj-lt"/>
              </a:rPr>
              <a:t>dựng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phục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vụ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việc</a:t>
            </a:r>
            <a:r>
              <a:rPr lang="vi-VN" sz="2800" dirty="0">
                <a:latin typeface="+mj-lt"/>
              </a:rPr>
              <a:t> ghi </a:t>
            </a:r>
            <a:r>
              <a:rPr lang="vi-VN" sz="2800" dirty="0" err="1">
                <a:latin typeface="+mj-lt"/>
              </a:rPr>
              <a:t>nhận</a:t>
            </a:r>
            <a:r>
              <a:rPr lang="vi-VN" sz="2800" dirty="0">
                <a:latin typeface="+mj-lt"/>
              </a:rPr>
              <a:t> thông tin </a:t>
            </a:r>
            <a:r>
              <a:rPr lang="vi-VN" sz="2800" dirty="0" err="1">
                <a:latin typeface="+mj-lt"/>
              </a:rPr>
              <a:t>các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tuyến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đường</a:t>
            </a:r>
            <a:r>
              <a:rPr lang="vi-VN" sz="2800" dirty="0">
                <a:latin typeface="+mj-lt"/>
              </a:rPr>
              <a:t> qua </a:t>
            </a:r>
            <a:r>
              <a:rPr lang="vi-VN" sz="2800" dirty="0" err="1">
                <a:latin typeface="+mj-lt"/>
              </a:rPr>
              <a:t>camera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và</a:t>
            </a:r>
            <a:r>
              <a:rPr lang="vi-VN" sz="2800" dirty="0">
                <a:latin typeface="+mj-lt"/>
              </a:rPr>
              <a:t> phân </a:t>
            </a:r>
            <a:r>
              <a:rPr lang="vi-VN" sz="2800" dirty="0" err="1">
                <a:latin typeface="+mj-lt"/>
              </a:rPr>
              <a:t>tích</a:t>
            </a:r>
            <a:r>
              <a:rPr lang="en-US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mật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độ</a:t>
            </a:r>
            <a:r>
              <a:rPr lang="vi-VN" sz="2800" dirty="0">
                <a:latin typeface="+mj-lt"/>
              </a:rPr>
              <a:t> tham gia giao thông</a:t>
            </a:r>
            <a:r>
              <a:rPr lang="en-US" sz="2800" dirty="0">
                <a:latin typeface="+mj-lt"/>
              </a:rPr>
              <a:t>,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nhằm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phản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hồi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đến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người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dùng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tuyến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đường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phù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hợp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vào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các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thời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điểm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khác</a:t>
            </a:r>
            <a:r>
              <a:rPr lang="vi-VN" sz="2800" dirty="0">
                <a:latin typeface="+mj-lt"/>
              </a:rPr>
              <a:t> nhau </a:t>
            </a:r>
            <a:r>
              <a:rPr lang="vi-VN" sz="2800" dirty="0" err="1">
                <a:latin typeface="+mj-lt"/>
              </a:rPr>
              <a:t>với</a:t>
            </a:r>
            <a:r>
              <a:rPr lang="vi-VN" sz="2800" dirty="0">
                <a:latin typeface="+mj-lt"/>
              </a:rPr>
              <a:t> thông tin </a:t>
            </a:r>
            <a:r>
              <a:rPr lang="vi-VN" sz="2800" dirty="0" err="1">
                <a:latin typeface="+mj-lt"/>
              </a:rPr>
              <a:t>cập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nhật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realtime</a:t>
            </a:r>
            <a:r>
              <a:rPr lang="vi-VN" sz="2800" dirty="0">
                <a:latin typeface="+mj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800" dirty="0" err="1">
                <a:latin typeface="+mj-lt"/>
              </a:rPr>
              <a:t>Thiết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bị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giúp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cải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thiện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tốc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độ</a:t>
            </a:r>
            <a:r>
              <a:rPr lang="vi-VN" sz="2800" dirty="0">
                <a:latin typeface="+mj-lt"/>
              </a:rPr>
              <a:t> giao thông trong </a:t>
            </a:r>
            <a:r>
              <a:rPr lang="vi-VN" sz="2800" dirty="0" err="1">
                <a:latin typeface="+mj-lt"/>
              </a:rPr>
              <a:t>thành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phố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và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giảm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thiểu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ách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tắc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các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giờ</a:t>
            </a:r>
            <a:r>
              <a:rPr lang="vi-VN" sz="2800" dirty="0">
                <a:latin typeface="+mj-lt"/>
              </a:rPr>
              <a:t> cao </a:t>
            </a:r>
            <a:r>
              <a:rPr lang="vi-VN" sz="2800" dirty="0" err="1">
                <a:latin typeface="+mj-lt"/>
              </a:rPr>
              <a:t>điểm</a:t>
            </a:r>
            <a:r>
              <a:rPr lang="vi-VN" sz="2800" dirty="0">
                <a:latin typeface="+mj-lt"/>
              </a:rPr>
              <a:t>. Mang </a:t>
            </a:r>
            <a:r>
              <a:rPr lang="vi-VN" sz="2800" dirty="0" err="1">
                <a:latin typeface="+mj-lt"/>
              </a:rPr>
              <a:t>đến</a:t>
            </a:r>
            <a:r>
              <a:rPr lang="vi-VN" sz="2800" dirty="0">
                <a:latin typeface="+mj-lt"/>
              </a:rPr>
              <a:t> cho </a:t>
            </a:r>
            <a:r>
              <a:rPr lang="vi-VN" sz="2800" dirty="0" err="1">
                <a:latin typeface="+mj-lt"/>
              </a:rPr>
              <a:t>người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dùng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một</a:t>
            </a:r>
            <a:r>
              <a:rPr lang="vi-VN" sz="2800" dirty="0">
                <a:latin typeface="+mj-lt"/>
              </a:rPr>
              <a:t> công </a:t>
            </a:r>
            <a:r>
              <a:rPr lang="vi-VN" sz="2800" dirty="0" err="1">
                <a:latin typeface="+mj-lt"/>
              </a:rPr>
              <a:t>cụ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định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tuyến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mới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và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hiệu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quả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chỉ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dẫn</a:t>
            </a:r>
            <a:r>
              <a:rPr lang="vi-VN" sz="2800" dirty="0">
                <a:latin typeface="+mj-lt"/>
              </a:rPr>
              <a:t> ở </a:t>
            </a:r>
            <a:r>
              <a:rPr lang="vi-VN" sz="2800" dirty="0" err="1">
                <a:latin typeface="+mj-lt"/>
              </a:rPr>
              <a:t>góc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nhìn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tiện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lợi</a:t>
            </a:r>
            <a:r>
              <a:rPr lang="vi-VN" sz="2800" dirty="0">
                <a:latin typeface="+mj-lt"/>
              </a:rPr>
              <a:t> hơn </a:t>
            </a:r>
            <a:r>
              <a:rPr lang="vi-VN" sz="2800" dirty="0" err="1">
                <a:latin typeface="+mj-lt"/>
              </a:rPr>
              <a:t>các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ứng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dụng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bản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đồ</a:t>
            </a:r>
            <a:r>
              <a:rPr lang="vi-VN" sz="2800" dirty="0">
                <a:latin typeface="+mj-lt"/>
              </a:rPr>
              <a:t> trên </a:t>
            </a:r>
            <a:r>
              <a:rPr lang="vi-VN" sz="2800" dirty="0" err="1">
                <a:latin typeface="+mj-lt"/>
              </a:rPr>
              <a:t>điện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thoại</a:t>
            </a:r>
            <a:r>
              <a:rPr lang="vi-VN" sz="2800" dirty="0">
                <a:latin typeface="+mj-lt"/>
              </a:rPr>
              <a:t> thông minh.</a:t>
            </a:r>
            <a:endParaRPr lang="en-US" sz="2800" dirty="0">
              <a:latin typeface="+mj-lt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A19ADB5-A45F-44D9-A85F-69292BF23081}"/>
              </a:ext>
            </a:extLst>
          </p:cNvPr>
          <p:cNvSpPr txBox="1"/>
          <p:nvPr/>
        </p:nvSpPr>
        <p:spPr>
          <a:xfrm>
            <a:off x="476250" y="694837"/>
            <a:ext cx="90106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F4D8B34-9116-42A0-9BF0-1EE543AD75CA}"/>
              </a:ext>
            </a:extLst>
          </p:cNvPr>
          <p:cNvSpPr txBox="1"/>
          <p:nvPr/>
        </p:nvSpPr>
        <p:spPr>
          <a:xfrm>
            <a:off x="2333625" y="175022"/>
            <a:ext cx="90106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Traffic Map Device or Smart Glass Traffic Map</a:t>
            </a:r>
          </a:p>
        </p:txBody>
      </p:sp>
    </p:spTree>
    <p:extLst>
      <p:ext uri="{BB962C8B-B14F-4D97-AF65-F5344CB8AC3E}">
        <p14:creationId xmlns:p14="http://schemas.microsoft.com/office/powerpoint/2010/main" val="398070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0ECBDEE-CE23-4570-BAA8-4174EEF2F950}"/>
              </a:ext>
            </a:extLst>
          </p:cNvPr>
          <p:cNvSpPr txBox="1"/>
          <p:nvPr/>
        </p:nvSpPr>
        <p:spPr>
          <a:xfrm>
            <a:off x="2600325" y="214291"/>
            <a:ext cx="90106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Traffic Map Device or Smart Glass Traffic Map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50F6C96-AD8A-44F7-B79E-DD1D2B8A8F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70" y="1022348"/>
            <a:ext cx="8088630" cy="5378451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AA72D7E-F3B6-4E1C-8E5F-3B513EA2387B}"/>
              </a:ext>
            </a:extLst>
          </p:cNvPr>
          <p:cNvSpPr txBox="1"/>
          <p:nvPr/>
        </p:nvSpPr>
        <p:spPr>
          <a:xfrm>
            <a:off x="5067299" y="6400799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Color mapping</a:t>
            </a:r>
          </a:p>
        </p:txBody>
      </p:sp>
    </p:spTree>
    <p:extLst>
      <p:ext uri="{BB962C8B-B14F-4D97-AF65-F5344CB8AC3E}">
        <p14:creationId xmlns:p14="http://schemas.microsoft.com/office/powerpoint/2010/main" val="39373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0ECBDEE-CE23-4570-BAA8-4174EEF2F950}"/>
              </a:ext>
            </a:extLst>
          </p:cNvPr>
          <p:cNvSpPr txBox="1"/>
          <p:nvPr/>
        </p:nvSpPr>
        <p:spPr>
          <a:xfrm>
            <a:off x="2600325" y="214291"/>
            <a:ext cx="90106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Traffic Map Device or Smart Glass Traffic Map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AA72D7E-F3B6-4E1C-8E5F-3B513EA2387B}"/>
              </a:ext>
            </a:extLst>
          </p:cNvPr>
          <p:cNvSpPr txBox="1"/>
          <p:nvPr/>
        </p:nvSpPr>
        <p:spPr>
          <a:xfrm>
            <a:off x="3601268" y="6107621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5CAF0994-E70F-403E-8FA4-83B40AAAB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974694"/>
            <a:ext cx="8429331" cy="5048250"/>
          </a:xfrm>
          <a:prstGeom prst="rect">
            <a:avLst/>
          </a:prstGeom>
        </p:spPr>
      </p:pic>
      <p:sp>
        <p:nvSpPr>
          <p:cNvPr id="7" name="Mũi tên: Cong 6">
            <a:extLst>
              <a:ext uri="{FF2B5EF4-FFF2-40B4-BE49-F238E27FC236}">
                <a16:creationId xmlns:a16="http://schemas.microsoft.com/office/drawing/2014/main" id="{CAF4B797-B0B3-43C4-9003-27F4A716E834}"/>
              </a:ext>
            </a:extLst>
          </p:cNvPr>
          <p:cNvSpPr/>
          <p:nvPr/>
        </p:nvSpPr>
        <p:spPr>
          <a:xfrm>
            <a:off x="7210425" y="4324350"/>
            <a:ext cx="542925" cy="7905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9991B9B-16B9-44E7-95D2-4E162A3AB157}"/>
              </a:ext>
            </a:extLst>
          </p:cNvPr>
          <p:cNvSpPr/>
          <p:nvPr/>
        </p:nvSpPr>
        <p:spPr>
          <a:xfrm>
            <a:off x="6647632" y="3484830"/>
            <a:ext cx="14494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20m</a:t>
            </a:r>
            <a:endParaRPr lang="vi-V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455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7EA1B45-E136-4786-A0B9-4329DF6F6C2E}"/>
              </a:ext>
            </a:extLst>
          </p:cNvPr>
          <p:cNvSpPr txBox="1"/>
          <p:nvPr/>
        </p:nvSpPr>
        <p:spPr>
          <a:xfrm>
            <a:off x="734629" y="999031"/>
            <a:ext cx="100167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9267810-5DDE-472C-B90A-6C4D0E6CAC44}"/>
              </a:ext>
            </a:extLst>
          </p:cNvPr>
          <p:cNvSpPr txBox="1"/>
          <p:nvPr/>
        </p:nvSpPr>
        <p:spPr>
          <a:xfrm>
            <a:off x="1033013" y="1888651"/>
            <a:ext cx="104691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Raspberry + PC support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Raspberry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8MP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600k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đ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LCD 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400k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Speaker: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7B6415D-3D84-4E9A-85F0-4B7BD302BE4A}"/>
              </a:ext>
            </a:extLst>
          </p:cNvPr>
          <p:cNvSpPr txBox="1"/>
          <p:nvPr/>
        </p:nvSpPr>
        <p:spPr>
          <a:xfrm>
            <a:off x="2600325" y="214291"/>
            <a:ext cx="90106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Traffic Map Device or Smart Glass Traffic Map</a:t>
            </a:r>
          </a:p>
        </p:txBody>
      </p:sp>
    </p:spTree>
    <p:extLst>
      <p:ext uri="{BB962C8B-B14F-4D97-AF65-F5344CB8AC3E}">
        <p14:creationId xmlns:p14="http://schemas.microsoft.com/office/powerpoint/2010/main" val="259691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842527A4-BA5F-4CA3-9205-9DF2CD7A6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64" y="1666220"/>
            <a:ext cx="8081910" cy="4754880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476AC00-7921-4F85-BE92-42041B4BC2F3}"/>
              </a:ext>
            </a:extLst>
          </p:cNvPr>
          <p:cNvSpPr txBox="1"/>
          <p:nvPr/>
        </p:nvSpPr>
        <p:spPr>
          <a:xfrm>
            <a:off x="438150" y="914400"/>
            <a:ext cx="1069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glass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93E2C65-FA37-4A60-AF48-E37D74DDDB0C}"/>
              </a:ext>
            </a:extLst>
          </p:cNvPr>
          <p:cNvSpPr txBox="1"/>
          <p:nvPr/>
        </p:nvSpPr>
        <p:spPr>
          <a:xfrm>
            <a:off x="2409825" y="159901"/>
            <a:ext cx="90106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Traffic Map Device or Smart Glass Traffic Map</a:t>
            </a:r>
          </a:p>
        </p:txBody>
      </p:sp>
    </p:spTree>
    <p:extLst>
      <p:ext uri="{BB962C8B-B14F-4D97-AF65-F5344CB8AC3E}">
        <p14:creationId xmlns:p14="http://schemas.microsoft.com/office/powerpoint/2010/main" val="78755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C8A66BA-E8A5-4C9B-A49D-431F58FCB003}"/>
              </a:ext>
            </a:extLst>
          </p:cNvPr>
          <p:cNvSpPr txBox="1"/>
          <p:nvPr/>
        </p:nvSpPr>
        <p:spPr>
          <a:xfrm>
            <a:off x="1017105" y="1010800"/>
            <a:ext cx="50788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camera hÃ nh trÃ¬nh">
            <a:extLst>
              <a:ext uri="{FF2B5EF4-FFF2-40B4-BE49-F238E27FC236}">
                <a16:creationId xmlns:a16="http://schemas.microsoft.com/office/drawing/2014/main" id="{81D1D44F-E85E-47C5-B8CD-851515BBF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3883300" y="1848826"/>
            <a:ext cx="507889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7B2BA92-AF7E-400A-85D8-44DBFA2D2888}"/>
              </a:ext>
            </a:extLst>
          </p:cNvPr>
          <p:cNvSpPr txBox="1"/>
          <p:nvPr/>
        </p:nvSpPr>
        <p:spPr>
          <a:xfrm>
            <a:off x="2505075" y="207596"/>
            <a:ext cx="90106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Traffic Map Device or Smart Glass Traffic Map</a:t>
            </a:r>
          </a:p>
        </p:txBody>
      </p:sp>
    </p:spTree>
    <p:extLst>
      <p:ext uri="{BB962C8B-B14F-4D97-AF65-F5344CB8AC3E}">
        <p14:creationId xmlns:p14="http://schemas.microsoft.com/office/powerpoint/2010/main" val="284162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C0B6CFC-CA25-4616-8A1A-B48CA022AC41}"/>
              </a:ext>
            </a:extLst>
          </p:cNvPr>
          <p:cNvSpPr txBox="1"/>
          <p:nvPr/>
        </p:nvSpPr>
        <p:spPr>
          <a:xfrm>
            <a:off x="2598316" y="182980"/>
            <a:ext cx="90106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Traffic Map Device or Smart Glass Traffic Map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C8A66BA-E8A5-4C9B-A49D-431F58FCB003}"/>
              </a:ext>
            </a:extLst>
          </p:cNvPr>
          <p:cNvSpPr txBox="1"/>
          <p:nvPr/>
        </p:nvSpPr>
        <p:spPr>
          <a:xfrm>
            <a:off x="1017105" y="1010800"/>
            <a:ext cx="50788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camera hÃ nh trÃ¬nh">
            <a:extLst>
              <a:ext uri="{FF2B5EF4-FFF2-40B4-BE49-F238E27FC236}">
                <a16:creationId xmlns:a16="http://schemas.microsoft.com/office/drawing/2014/main" id="{81D1D44F-E85E-47C5-B8CD-851515BBF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1409073" y="2809209"/>
            <a:ext cx="877543" cy="82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amera hÃ nh trÃ¬nh">
            <a:extLst>
              <a:ext uri="{FF2B5EF4-FFF2-40B4-BE49-F238E27FC236}">
                <a16:creationId xmlns:a16="http://schemas.microsoft.com/office/drawing/2014/main" id="{23ABFB07-3B45-4051-BF76-0A1AEDA6A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31530" y="2340720"/>
            <a:ext cx="877543" cy="82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camera hÃ nh trÃ¬nh">
            <a:extLst>
              <a:ext uri="{FF2B5EF4-FFF2-40B4-BE49-F238E27FC236}">
                <a16:creationId xmlns:a16="http://schemas.microsoft.com/office/drawing/2014/main" id="{30F38AFD-718E-4F19-BD98-1C0ACEBE7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1409072" y="1590260"/>
            <a:ext cx="877543" cy="82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1FCCA52-3637-418C-8768-8D172D83D284}"/>
              </a:ext>
            </a:extLst>
          </p:cNvPr>
          <p:cNvSpPr txBox="1"/>
          <p:nvPr/>
        </p:nvSpPr>
        <p:spPr>
          <a:xfrm>
            <a:off x="1465186" y="2382826"/>
            <a:ext cx="76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user1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FAB78308-42F3-4D7A-8C73-AC894700EC6A}"/>
              </a:ext>
            </a:extLst>
          </p:cNvPr>
          <p:cNvSpPr txBox="1"/>
          <p:nvPr/>
        </p:nvSpPr>
        <p:spPr>
          <a:xfrm>
            <a:off x="1465185" y="3544724"/>
            <a:ext cx="76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user2</a:t>
            </a:r>
            <a:endParaRPr lang="en-US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8837DA7-9344-4078-B8DA-2A69766F2FAA}"/>
              </a:ext>
            </a:extLst>
          </p:cNvPr>
          <p:cNvSpPr txBox="1"/>
          <p:nvPr/>
        </p:nvSpPr>
        <p:spPr>
          <a:xfrm>
            <a:off x="587648" y="3079546"/>
            <a:ext cx="76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user3</a:t>
            </a:r>
            <a:endParaRPr lang="en-US" dirty="0"/>
          </a:p>
        </p:txBody>
      </p:sp>
      <p:sp>
        <p:nvSpPr>
          <p:cNvPr id="10" name="Mũi tên: Phải 9">
            <a:extLst>
              <a:ext uri="{FF2B5EF4-FFF2-40B4-BE49-F238E27FC236}">
                <a16:creationId xmlns:a16="http://schemas.microsoft.com/office/drawing/2014/main" id="{0EEA4D97-16D0-4F61-ADA1-34D4A153543D}"/>
              </a:ext>
            </a:extLst>
          </p:cNvPr>
          <p:cNvSpPr/>
          <p:nvPr/>
        </p:nvSpPr>
        <p:spPr>
          <a:xfrm>
            <a:off x="2901397" y="2520290"/>
            <a:ext cx="1709531" cy="327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77E2AC0-FE5D-42CB-A001-40AB05708FEF}"/>
              </a:ext>
            </a:extLst>
          </p:cNvPr>
          <p:cNvSpPr txBox="1"/>
          <p:nvPr/>
        </p:nvSpPr>
        <p:spPr>
          <a:xfrm>
            <a:off x="2801178" y="2177301"/>
            <a:ext cx="190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GPS + Image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4A34FBDD-B384-4482-B398-467472913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047" y="2809209"/>
            <a:ext cx="1053548" cy="105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1B6FF24-EC2C-4EE8-AB60-1E7B55702D33}"/>
              </a:ext>
            </a:extLst>
          </p:cNvPr>
          <p:cNvSpPr txBox="1"/>
          <p:nvPr/>
        </p:nvSpPr>
        <p:spPr>
          <a:xfrm>
            <a:off x="3486149" y="3121500"/>
            <a:ext cx="88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30s</a:t>
            </a:r>
            <a:endParaRPr lang="en-US" sz="2000" b="1" dirty="0"/>
          </a:p>
        </p:txBody>
      </p:sp>
      <p:pic>
        <p:nvPicPr>
          <p:cNvPr id="19" name="Đồ họa 18">
            <a:extLst>
              <a:ext uri="{FF2B5EF4-FFF2-40B4-BE49-F238E27FC236}">
                <a16:creationId xmlns:a16="http://schemas.microsoft.com/office/drawing/2014/main" id="{0F32C66B-29BB-497C-A77A-5E45BB0B9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4030" y="1721681"/>
            <a:ext cx="1436204" cy="2060953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1C85C2BC-F058-410C-8CC8-392CCF5E4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889" y="2204740"/>
            <a:ext cx="2905125" cy="1285875"/>
          </a:xfrm>
          <a:prstGeom prst="rect">
            <a:avLst/>
          </a:prstGeom>
        </p:spPr>
      </p:pic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5C1835B-084F-459D-9C15-D58566767C85}"/>
              </a:ext>
            </a:extLst>
          </p:cNvPr>
          <p:cNvSpPr txBox="1"/>
          <p:nvPr/>
        </p:nvSpPr>
        <p:spPr>
          <a:xfrm>
            <a:off x="5190497" y="3782078"/>
            <a:ext cx="95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67E636CF-B80B-438D-98B0-F3393803BDF7}"/>
              </a:ext>
            </a:extLst>
          </p:cNvPr>
          <p:cNvSpPr txBox="1"/>
          <p:nvPr/>
        </p:nvSpPr>
        <p:spPr>
          <a:xfrm>
            <a:off x="8635446" y="3429000"/>
            <a:ext cx="187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processing</a:t>
            </a:r>
          </a:p>
        </p:txBody>
      </p:sp>
      <p:sp>
        <p:nvSpPr>
          <p:cNvPr id="26" name="Mũi tên: Phải 25">
            <a:extLst>
              <a:ext uri="{FF2B5EF4-FFF2-40B4-BE49-F238E27FC236}">
                <a16:creationId xmlns:a16="http://schemas.microsoft.com/office/drawing/2014/main" id="{2C9253F8-7125-4C1C-A2C6-2EBDA50C1E3B}"/>
              </a:ext>
            </a:extLst>
          </p:cNvPr>
          <p:cNvSpPr/>
          <p:nvPr/>
        </p:nvSpPr>
        <p:spPr>
          <a:xfrm>
            <a:off x="6582817" y="2520288"/>
            <a:ext cx="1443664" cy="32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ưu đồ: Đường kết nối 20">
            <a:extLst>
              <a:ext uri="{FF2B5EF4-FFF2-40B4-BE49-F238E27FC236}">
                <a16:creationId xmlns:a16="http://schemas.microsoft.com/office/drawing/2014/main" id="{2FC5C06C-D3D9-452B-92AF-841B9BA2FE56}"/>
              </a:ext>
            </a:extLst>
          </p:cNvPr>
          <p:cNvSpPr/>
          <p:nvPr/>
        </p:nvSpPr>
        <p:spPr>
          <a:xfrm>
            <a:off x="11249123" y="2525375"/>
            <a:ext cx="582893" cy="5961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A0C0F2D3-67F2-4A3B-8038-47CB704DB7CE}"/>
              </a:ext>
            </a:extLst>
          </p:cNvPr>
          <p:cNvSpPr txBox="1"/>
          <p:nvPr/>
        </p:nvSpPr>
        <p:spPr>
          <a:xfrm>
            <a:off x="11064527" y="3412746"/>
            <a:ext cx="95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F160A2A2-72C8-45EA-9C20-2429EF1EE62E}"/>
              </a:ext>
            </a:extLst>
          </p:cNvPr>
          <p:cNvSpPr txBox="1"/>
          <p:nvPr/>
        </p:nvSpPr>
        <p:spPr>
          <a:xfrm>
            <a:off x="6371182" y="2177301"/>
            <a:ext cx="190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Veclocity</a:t>
            </a:r>
            <a:r>
              <a:rPr lang="en-US" b="1" dirty="0"/>
              <a:t> + Image</a:t>
            </a:r>
          </a:p>
        </p:txBody>
      </p:sp>
      <p:sp>
        <p:nvSpPr>
          <p:cNvPr id="22" name="Mũi tên: Cong 21">
            <a:extLst>
              <a:ext uri="{FF2B5EF4-FFF2-40B4-BE49-F238E27FC236}">
                <a16:creationId xmlns:a16="http://schemas.microsoft.com/office/drawing/2014/main" id="{998191E1-2C8F-4B9B-B741-BFCDA6B2ECD9}"/>
              </a:ext>
            </a:extLst>
          </p:cNvPr>
          <p:cNvSpPr/>
          <p:nvPr/>
        </p:nvSpPr>
        <p:spPr>
          <a:xfrm rot="10800000">
            <a:off x="10658472" y="4257674"/>
            <a:ext cx="952085" cy="1285875"/>
          </a:xfrm>
          <a:prstGeom prst="bentArrow">
            <a:avLst>
              <a:gd name="adj1" fmla="val 19959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4" name="Hình ảnh 33">
            <a:extLst>
              <a:ext uri="{FF2B5EF4-FFF2-40B4-BE49-F238E27FC236}">
                <a16:creationId xmlns:a16="http://schemas.microsoft.com/office/drawing/2014/main" id="{F7E791FB-9F01-44EE-BB5C-4B880F7FE9B5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082" y="3975356"/>
            <a:ext cx="1310523" cy="988401"/>
          </a:xfrm>
          <a:prstGeom prst="rect">
            <a:avLst/>
          </a:prstGeom>
        </p:spPr>
      </p:pic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2F2433A5-8588-4C60-BCEC-E56E33AB601B}"/>
              </a:ext>
            </a:extLst>
          </p:cNvPr>
          <p:cNvSpPr txBox="1"/>
          <p:nvPr/>
        </p:nvSpPr>
        <p:spPr>
          <a:xfrm>
            <a:off x="7336530" y="4980980"/>
            <a:ext cx="254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Color map + Direct map</a:t>
            </a:r>
          </a:p>
        </p:txBody>
      </p:sp>
      <p:pic>
        <p:nvPicPr>
          <p:cNvPr id="36" name="Hình ảnh 35">
            <a:extLst>
              <a:ext uri="{FF2B5EF4-FFF2-40B4-BE49-F238E27FC236}">
                <a16:creationId xmlns:a16="http://schemas.microsoft.com/office/drawing/2014/main" id="{01F70523-0053-4A08-8072-101A1D0A9EC6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081" y="5429368"/>
            <a:ext cx="1310523" cy="1016142"/>
          </a:xfrm>
          <a:prstGeom prst="rect">
            <a:avLst/>
          </a:prstGeom>
        </p:spPr>
      </p:pic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9E49A65A-A909-4317-BAB2-0C80C3CCD90B}"/>
              </a:ext>
            </a:extLst>
          </p:cNvPr>
          <p:cNvSpPr/>
          <p:nvPr/>
        </p:nvSpPr>
        <p:spPr>
          <a:xfrm>
            <a:off x="7819081" y="6435272"/>
            <a:ext cx="122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route state</a:t>
            </a:r>
          </a:p>
        </p:txBody>
      </p:sp>
      <p:sp>
        <p:nvSpPr>
          <p:cNvPr id="38" name="Mũi tên: Phải 37">
            <a:extLst>
              <a:ext uri="{FF2B5EF4-FFF2-40B4-BE49-F238E27FC236}">
                <a16:creationId xmlns:a16="http://schemas.microsoft.com/office/drawing/2014/main" id="{F59F2ADD-C2AC-4350-90BC-BD27ABAA019A}"/>
              </a:ext>
            </a:extLst>
          </p:cNvPr>
          <p:cNvSpPr/>
          <p:nvPr/>
        </p:nvSpPr>
        <p:spPr>
          <a:xfrm rot="12249717">
            <a:off x="9634902" y="4562188"/>
            <a:ext cx="841599" cy="437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̃i tên: Phải 38">
            <a:extLst>
              <a:ext uri="{FF2B5EF4-FFF2-40B4-BE49-F238E27FC236}">
                <a16:creationId xmlns:a16="http://schemas.microsoft.com/office/drawing/2014/main" id="{5F1E6EBC-03A2-4004-AE00-C7228E89F8EA}"/>
              </a:ext>
            </a:extLst>
          </p:cNvPr>
          <p:cNvSpPr/>
          <p:nvPr/>
        </p:nvSpPr>
        <p:spPr>
          <a:xfrm rot="9632712">
            <a:off x="9663266" y="5544743"/>
            <a:ext cx="841599" cy="437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̃i tên: Cong 39">
            <a:extLst>
              <a:ext uri="{FF2B5EF4-FFF2-40B4-BE49-F238E27FC236}">
                <a16:creationId xmlns:a16="http://schemas.microsoft.com/office/drawing/2014/main" id="{21AFE657-7C3C-46B1-AEB2-723076DB13C9}"/>
              </a:ext>
            </a:extLst>
          </p:cNvPr>
          <p:cNvSpPr/>
          <p:nvPr/>
        </p:nvSpPr>
        <p:spPr>
          <a:xfrm rot="16200000">
            <a:off x="3370466" y="2408360"/>
            <a:ext cx="952085" cy="5434507"/>
          </a:xfrm>
          <a:prstGeom prst="bentArrow">
            <a:avLst>
              <a:gd name="adj1" fmla="val 19959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63E7F22B-474B-44A4-8B3A-BE749BA320A6}"/>
              </a:ext>
            </a:extLst>
          </p:cNvPr>
          <p:cNvSpPr txBox="1"/>
          <p:nvPr/>
        </p:nvSpPr>
        <p:spPr>
          <a:xfrm>
            <a:off x="328852" y="4047746"/>
            <a:ext cx="273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status, direct map on screen and speaker</a:t>
            </a:r>
          </a:p>
        </p:txBody>
      </p:sp>
    </p:spTree>
    <p:extLst>
      <p:ext uri="{BB962C8B-B14F-4D97-AF65-F5344CB8AC3E}">
        <p14:creationId xmlns:p14="http://schemas.microsoft.com/office/powerpoint/2010/main" val="371142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C0B6CFC-CA25-4616-8A1A-B48CA022AC41}"/>
              </a:ext>
            </a:extLst>
          </p:cNvPr>
          <p:cNvSpPr txBox="1"/>
          <p:nvPr/>
        </p:nvSpPr>
        <p:spPr>
          <a:xfrm>
            <a:off x="2600325" y="214291"/>
            <a:ext cx="90106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Traffic Map Device or Smart Glass Traffic Map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C8A66BA-E8A5-4C9B-A49D-431F58FCB003}"/>
              </a:ext>
            </a:extLst>
          </p:cNvPr>
          <p:cNvSpPr txBox="1"/>
          <p:nvPr/>
        </p:nvSpPr>
        <p:spPr>
          <a:xfrm>
            <a:off x="1360005" y="2284363"/>
            <a:ext cx="920322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hẵn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color mapping)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DD18217C-6295-4801-AD90-1DA10B523E63}"/>
              </a:ext>
            </a:extLst>
          </p:cNvPr>
          <p:cNvSpPr txBox="1"/>
          <p:nvPr/>
        </p:nvSpPr>
        <p:spPr>
          <a:xfrm>
            <a:off x="1017105" y="1010800"/>
            <a:ext cx="50788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1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596E9F99-F32C-4A42-8AFE-A8F2E38036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82" y="958849"/>
            <a:ext cx="9286875" cy="5800725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F920125-F18A-4408-A02D-8FE6D010DD4A}"/>
              </a:ext>
            </a:extLst>
          </p:cNvPr>
          <p:cNvSpPr txBox="1"/>
          <p:nvPr/>
        </p:nvSpPr>
        <p:spPr>
          <a:xfrm>
            <a:off x="2600325" y="214291"/>
            <a:ext cx="90106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Traffic Map Device or Smart Glass Traffic Map</a:t>
            </a:r>
          </a:p>
        </p:txBody>
      </p:sp>
    </p:spTree>
    <p:extLst>
      <p:ext uri="{BB962C8B-B14F-4D97-AF65-F5344CB8AC3E}">
        <p14:creationId xmlns:p14="http://schemas.microsoft.com/office/powerpoint/2010/main" val="348105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F2F7786F-4B2E-4C19-9BBE-C2F890F50FF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85" y="1244282"/>
            <a:ext cx="9048750" cy="5613718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40EDCE9-73F6-4DEF-9ABA-78AF435B88BF}"/>
              </a:ext>
            </a:extLst>
          </p:cNvPr>
          <p:cNvSpPr txBox="1"/>
          <p:nvPr/>
        </p:nvSpPr>
        <p:spPr>
          <a:xfrm>
            <a:off x="2600325" y="214291"/>
            <a:ext cx="90106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Traffic Map Device or Smart Glass Traffic Map</a:t>
            </a:r>
          </a:p>
        </p:txBody>
      </p:sp>
    </p:spTree>
    <p:extLst>
      <p:ext uri="{BB962C8B-B14F-4D97-AF65-F5344CB8AC3E}">
        <p14:creationId xmlns:p14="http://schemas.microsoft.com/office/powerpoint/2010/main" val="267187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5A360544-F21D-4058-B00D-8CA8577141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935354"/>
            <a:ext cx="9230360" cy="5831206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449D97B-6213-4043-A69E-A9EAC62D5C8A}"/>
              </a:ext>
            </a:extLst>
          </p:cNvPr>
          <p:cNvSpPr txBox="1"/>
          <p:nvPr/>
        </p:nvSpPr>
        <p:spPr>
          <a:xfrm>
            <a:off x="2600325" y="214291"/>
            <a:ext cx="90106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Traffic Map Device or Smart Glass Traffic Map</a:t>
            </a:r>
          </a:p>
        </p:txBody>
      </p:sp>
    </p:spTree>
    <p:extLst>
      <p:ext uri="{BB962C8B-B14F-4D97-AF65-F5344CB8AC3E}">
        <p14:creationId xmlns:p14="http://schemas.microsoft.com/office/powerpoint/2010/main" val="249717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B791A848-AEBB-4802-BADA-C3DF78CC06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90" y="1235074"/>
            <a:ext cx="9100820" cy="5622926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0ECBDEE-CE23-4570-BAA8-4174EEF2F950}"/>
              </a:ext>
            </a:extLst>
          </p:cNvPr>
          <p:cNvSpPr txBox="1"/>
          <p:nvPr/>
        </p:nvSpPr>
        <p:spPr>
          <a:xfrm>
            <a:off x="2600325" y="214291"/>
            <a:ext cx="90106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Traffic Map Device or Smart Glass Traffic Map</a:t>
            </a:r>
          </a:p>
        </p:txBody>
      </p:sp>
    </p:spTree>
    <p:extLst>
      <p:ext uri="{BB962C8B-B14F-4D97-AF65-F5344CB8AC3E}">
        <p14:creationId xmlns:p14="http://schemas.microsoft.com/office/powerpoint/2010/main" val="161150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541</Words>
  <Application>Microsoft Office PowerPoint</Application>
  <PresentationFormat>Màn hình rộng</PresentationFormat>
  <Paragraphs>55</Paragraphs>
  <Slides>12</Slides>
  <Notes>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CoMay WH</dc:creator>
  <cp:lastModifiedBy>CoMay WH</cp:lastModifiedBy>
  <cp:revision>12</cp:revision>
  <dcterms:created xsi:type="dcterms:W3CDTF">2019-01-09T04:31:08Z</dcterms:created>
  <dcterms:modified xsi:type="dcterms:W3CDTF">2019-01-09T07:08:07Z</dcterms:modified>
</cp:coreProperties>
</file>