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45" r:id="rId3"/>
    <p:sldId id="410" r:id="rId4"/>
    <p:sldId id="346" r:id="rId5"/>
    <p:sldId id="347" r:id="rId6"/>
    <p:sldId id="348" r:id="rId7"/>
    <p:sldId id="394" r:id="rId8"/>
    <p:sldId id="350" r:id="rId9"/>
    <p:sldId id="411" r:id="rId10"/>
    <p:sldId id="409" r:id="rId11"/>
    <p:sldId id="412" r:id="rId12"/>
    <p:sldId id="414" r:id="rId13"/>
    <p:sldId id="413" r:id="rId14"/>
    <p:sldId id="356" r:id="rId15"/>
    <p:sldId id="402" r:id="rId16"/>
    <p:sldId id="415" r:id="rId17"/>
    <p:sldId id="386" r:id="rId18"/>
    <p:sldId id="416" r:id="rId19"/>
    <p:sldId id="417" r:id="rId20"/>
    <p:sldId id="418" r:id="rId21"/>
    <p:sldId id="420" r:id="rId22"/>
    <p:sldId id="419" r:id="rId23"/>
    <p:sldId id="378" r:id="rId24"/>
    <p:sldId id="380" r:id="rId25"/>
    <p:sldId id="381" r:id="rId26"/>
    <p:sldId id="382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C"/>
    <a:srgbClr val="FF9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IoT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7E9C7B5-B87E-4B19-A702-7C8F4431C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88" y="2263087"/>
            <a:ext cx="1777242" cy="2327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-4919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1019078"/>
            <a:ext cx="886433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1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thứ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nhất</a:t>
            </a:r>
            <a:endParaRPr lang="en-US" sz="7000" b="1" dirty="0">
              <a:solidFill>
                <a:srgbClr val="FF900A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3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918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-4919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5E3B42AD-511F-4CDF-BD91-48407C7F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97" y="1122679"/>
            <a:ext cx="8253679" cy="5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253519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-4919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506771" y="1028505"/>
            <a:ext cx="886433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nút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đều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có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khả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năng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</a:t>
            </a:r>
            <a:r>
              <a:rPr lang="vi-VN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sau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1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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lần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3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hết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244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-16869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siêu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537E92-6D47-4B8D-BA64-B1A8A6C0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" y="1427480"/>
            <a:ext cx="3810000" cy="50800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40EF1FF-45D5-4EAE-A0DD-D37555530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811917"/>
            <a:ext cx="4631175" cy="347338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F6F98FA-F738-4D78-B998-0C157D797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4004373"/>
            <a:ext cx="4714240" cy="27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5ED0756-97D3-43A3-B4FD-8289E8C3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08" y="1540876"/>
            <a:ext cx="10264231" cy="51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74734" y="-35698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3624C3-0071-4906-AC40-D86D7B20F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80" y="753240"/>
            <a:ext cx="4748178" cy="57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F11E5B9-E2BB-4157-BE97-16F7A098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75" y="2142808"/>
            <a:ext cx="8278645" cy="42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0B6D489A-D434-46F8-892F-D75915A0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82" y="1710154"/>
            <a:ext cx="9082968" cy="49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C7AFD58-F8AC-42DC-A70F-55BC895C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19" y="1527274"/>
            <a:ext cx="6521450" cy="4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4CC294B-9CF5-4F9A-B4B0-6AB3F3306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948347"/>
            <a:ext cx="5321300" cy="425704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6C0C500-B6FE-41D4-9A5F-B7B3620C3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219406"/>
            <a:ext cx="4594804" cy="34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D3265EF-3202-46AB-93AF-0BD751CA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2478012"/>
            <a:ext cx="11880394" cy="32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-150183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A87C592-2A10-4F78-8A8A-58866520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98" y="1063276"/>
            <a:ext cx="7999358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7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6D115AE-CE28-4265-8464-DFA69D13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34" y="1861365"/>
            <a:ext cx="9776953" cy="44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327662" y="2227018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trong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khoảng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cách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từ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đến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50 cm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43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buzzer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440784" y="2217592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khoảng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cách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&lt;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25 cm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hết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213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365217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016578" y="1589268"/>
            <a:ext cx="917542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Trên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70 cm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hết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đèn</a:t>
            </a:r>
            <a:endParaRPr lang="en-US" sz="7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1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khoảng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cách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từ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35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đến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70cm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kêu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endParaRPr lang="en-US" sz="7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7000" b="1" dirty="0">
              <a:solidFill>
                <a:srgbClr val="92D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47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101419" y="1990173"/>
            <a:ext cx="91754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Nếu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d</a:t>
            </a:r>
            <a:r>
              <a:rPr lang="vi-VN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ới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20 cm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kêu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1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hồi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dài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23CB97-265B-4991-800F-F2FF0158C32A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4CC294B-9CF5-4F9A-B4B0-6AB3F3306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948347"/>
            <a:ext cx="5321300" cy="425704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F38D9CF-9082-43E2-9534-9DEF7E4DF677}"/>
              </a:ext>
            </a:extLst>
          </p:cNvPr>
          <p:cNvSpPr txBox="1"/>
          <p:nvPr/>
        </p:nvSpPr>
        <p:spPr>
          <a:xfrm>
            <a:off x="5361707" y="2222773"/>
            <a:ext cx="837100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Không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cần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nhấn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br>
              <a:rPr lang="en-US" sz="7000" dirty="0">
                <a:solidFill>
                  <a:srgbClr val="002060"/>
                </a:solidFill>
              </a:rPr>
            </a:br>
            <a:r>
              <a:rPr lang="en-US" sz="7000" dirty="0" err="1">
                <a:solidFill>
                  <a:srgbClr val="002060"/>
                </a:solidFill>
              </a:rPr>
              <a:t>giữ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đèn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vẫn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sáng</a:t>
            </a:r>
            <a:endParaRPr lang="en-US" sz="7000" dirty="0">
              <a:solidFill>
                <a:srgbClr val="002060"/>
              </a:solidFill>
            </a:endParaRPr>
          </a:p>
          <a:p>
            <a:r>
              <a:rPr lang="en-US" sz="7000" dirty="0" err="1">
                <a:solidFill>
                  <a:srgbClr val="FF0000"/>
                </a:solidFill>
              </a:rPr>
              <a:t>Nhấn</a:t>
            </a:r>
            <a:r>
              <a:rPr lang="en-US" sz="7000" dirty="0">
                <a:solidFill>
                  <a:srgbClr val="FF0000"/>
                </a:solidFill>
              </a:rPr>
              <a:t> </a:t>
            </a:r>
            <a:r>
              <a:rPr lang="en-US" sz="7000" dirty="0" err="1">
                <a:solidFill>
                  <a:srgbClr val="FF0000"/>
                </a:solidFill>
              </a:rPr>
              <a:t>với</a:t>
            </a:r>
            <a:r>
              <a:rPr lang="en-US" sz="7000" dirty="0">
                <a:solidFill>
                  <a:srgbClr val="FF0000"/>
                </a:solidFill>
              </a:rPr>
              <a:t> </a:t>
            </a:r>
            <a:r>
              <a:rPr lang="en-US" sz="7000" dirty="0" err="1">
                <a:solidFill>
                  <a:srgbClr val="FF0000"/>
                </a:solidFill>
              </a:rPr>
              <a:t>số</a:t>
            </a:r>
            <a:r>
              <a:rPr lang="en-US" sz="7000" dirty="0">
                <a:solidFill>
                  <a:srgbClr val="FF0000"/>
                </a:solidFill>
              </a:rPr>
              <a:t> </a:t>
            </a:r>
            <a:r>
              <a:rPr lang="en-US" sz="7000" dirty="0" err="1">
                <a:solidFill>
                  <a:srgbClr val="FF0000"/>
                </a:solidFill>
              </a:rPr>
              <a:t>lần</a:t>
            </a:r>
            <a:br>
              <a:rPr lang="en-US" sz="7000" dirty="0">
                <a:solidFill>
                  <a:srgbClr val="FF0000"/>
                </a:solidFill>
              </a:rPr>
            </a:br>
            <a:r>
              <a:rPr lang="en-US" sz="7000" dirty="0">
                <a:solidFill>
                  <a:srgbClr val="FF0000"/>
                </a:solidFill>
              </a:rPr>
              <a:t> </a:t>
            </a:r>
            <a:r>
              <a:rPr lang="en-US" sz="7000" dirty="0" err="1">
                <a:solidFill>
                  <a:srgbClr val="FF0000"/>
                </a:solidFill>
              </a:rPr>
              <a:t>tùy</a:t>
            </a:r>
            <a:r>
              <a:rPr lang="en-US" sz="7000" dirty="0">
                <a:solidFill>
                  <a:srgbClr val="FF0000"/>
                </a:solidFill>
              </a:rPr>
              <a:t> ý!!!</a:t>
            </a:r>
          </a:p>
          <a:p>
            <a:r>
              <a:rPr lang="en-US" sz="7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006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71550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vi-VN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8EC82CE-EC13-4B16-B7DA-5208F4B4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89" y="1163131"/>
            <a:ext cx="7931167" cy="55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b="1" dirty="0">
              <a:solidFill>
                <a:srgbClr val="FF90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3325517" y="4157984"/>
            <a:ext cx="8371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>
                <a:solidFill>
                  <a:srgbClr val="002060"/>
                </a:solidFill>
              </a:rPr>
              <a:t>digital</a:t>
            </a:r>
            <a:r>
              <a:rPr lang="en-US" sz="9000" dirty="0" err="1">
                <a:solidFill>
                  <a:srgbClr val="00B0F0"/>
                </a:solidFill>
              </a:rPr>
              <a:t>Read</a:t>
            </a:r>
            <a:r>
              <a:rPr lang="en-US" sz="9000" dirty="0"/>
              <a:t> </a:t>
            </a:r>
            <a:r>
              <a:rPr lang="en-US" sz="9000" dirty="0">
                <a:solidFill>
                  <a:srgbClr val="FF0000"/>
                </a:solidFill>
              </a:rPr>
              <a:t>();</a:t>
            </a:r>
            <a:endParaRPr lang="en-US" sz="9000" dirty="0"/>
          </a:p>
          <a:p>
            <a:r>
              <a:rPr lang="en-US" sz="7000" dirty="0"/>
              <a:t>			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" y="4500973"/>
            <a:ext cx="2335548" cy="934284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9C25979-52A1-4582-AD75-D1023341E349}"/>
              </a:ext>
            </a:extLst>
          </p:cNvPr>
          <p:cNvSpPr txBox="1"/>
          <p:nvPr/>
        </p:nvSpPr>
        <p:spPr>
          <a:xfrm>
            <a:off x="3325517" y="1913346"/>
            <a:ext cx="8371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rgbClr val="002060"/>
                </a:solidFill>
              </a:rPr>
              <a:t>INPUT_PULLUP</a:t>
            </a:r>
            <a:r>
              <a:rPr lang="en-US" sz="9000" dirty="0">
                <a:solidFill>
                  <a:srgbClr val="FF0000"/>
                </a:solidFill>
              </a:rPr>
              <a:t>;</a:t>
            </a:r>
            <a:endParaRPr lang="en-US" sz="9000" dirty="0"/>
          </a:p>
          <a:p>
            <a:r>
              <a:rPr lang="en-US" sz="7000" dirty="0"/>
              <a:t>			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25BB89C-7591-4F44-91BC-E8989569D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" y="2184030"/>
            <a:ext cx="2335548" cy="9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B0BEE9D-EB58-432B-8FAC-6DAAB21F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34" y="1371600"/>
            <a:ext cx="8183322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E3631CF-DC3C-4465-B000-451F5CC7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4" y="2219642"/>
            <a:ext cx="11100323" cy="40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88A267-3260-413D-9EA7-57569BC8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943" y="1371600"/>
            <a:ext cx="7115498" cy="54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1A24136-706F-482D-BE75-1D484CE9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6" y="1710154"/>
            <a:ext cx="11500585" cy="45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334</Words>
  <Application>Microsoft Office PowerPoint</Application>
  <PresentationFormat>Màn hình rộng</PresentationFormat>
  <Paragraphs>69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90</cp:revision>
  <dcterms:created xsi:type="dcterms:W3CDTF">2017-06-12T01:02:00Z</dcterms:created>
  <dcterms:modified xsi:type="dcterms:W3CDTF">2017-07-21T12:14:20Z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