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86" r:id="rId6"/>
    <p:sldId id="285" r:id="rId7"/>
    <p:sldId id="263" r:id="rId8"/>
    <p:sldId id="287" r:id="rId9"/>
    <p:sldId id="288" r:id="rId10"/>
    <p:sldId id="289" r:id="rId11"/>
    <p:sldId id="290" r:id="rId12"/>
    <p:sldId id="291" r:id="rId13"/>
    <p:sldId id="295" r:id="rId14"/>
    <p:sldId id="296" r:id="rId15"/>
  </p:sldIdLst>
  <p:sldSz cx="9144000" cy="5143500" type="screen16x9"/>
  <p:notesSz cx="6858000" cy="9144000"/>
  <p:embeddedFontLst>
    <p:embeddedFont>
      <p:font typeface="Barlow" panose="020B0604020202020204" charset="0"/>
      <p:regular r:id="rId17"/>
      <p:bold r:id="rId18"/>
      <p:italic r:id="rId19"/>
      <p:boldItalic r:id="rId20"/>
    </p:embeddedFon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Miriam Libre" panose="020B0604020202020204" charset="-79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F177B2-EC32-4061-9122-82AB00B90A6A}">
  <a:tblStyle styleId="{0AF177B2-EC32-4061-9122-82AB00B90A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9792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7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79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46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2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326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Thanh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tuần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deadline, milestone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mỗi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lần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10%.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Lần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thanh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nốt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50%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hợp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1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đồng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9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vancecad.edu.vn/tai-lieu-huong-dan-arduino-free/" TargetMode="External"/><Relationship Id="rId2" Type="http://schemas.openxmlformats.org/officeDocument/2006/relationships/hyperlink" Target="http://arduino.v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congdongarduinov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711559" y="522620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endParaRPr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632899" y="3509921"/>
            <a:ext cx="3786214" cy="1500198"/>
          </a:xfrm>
          <a:prstGeom prst="rect">
            <a:avLst/>
          </a:prstGeom>
        </p:spPr>
        <p:txBody>
          <a:bodyPr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1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Trường ĐH Bách Khoa Hà Nội</a:t>
            </a:r>
          </a:p>
          <a:p>
            <a:pPr algn="ctr"/>
            <a:r>
              <a:rPr lang="vi-VN" sz="1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Viện CNTT &amp; TT</a:t>
            </a:r>
          </a:p>
          <a:p>
            <a:pPr algn="ctr"/>
            <a:endParaRPr lang="vi-VN" sz="18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1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***</a:t>
            </a:r>
            <a:r>
              <a:rPr lang="vi-VN" sz="1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18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*********</a:t>
            </a:r>
            <a:endParaRPr lang="vi-VN" sz="18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37716" y="2352782"/>
            <a:ext cx="416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Môn</a:t>
            </a:r>
            <a:r>
              <a:rPr lang="en-US" sz="1800" dirty="0" smtClean="0"/>
              <a:t>: </a:t>
            </a:r>
            <a:r>
              <a:rPr lang="en-US" sz="1800" dirty="0" err="1" smtClean="0"/>
              <a:t>Quản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nhúng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 </a:t>
            </a:r>
            <a:r>
              <a:rPr lang="en-US" sz="1800" dirty="0" err="1" smtClean="0"/>
              <a:t>chuẩn</a:t>
            </a:r>
            <a:r>
              <a:rPr lang="en-US" sz="1800" dirty="0" smtClean="0"/>
              <a:t> ITSS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181528" y="606175"/>
            <a:ext cx="360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/>
              <a:t>Ư</a:t>
            </a:r>
            <a:r>
              <a:rPr lang="en-US" sz="2400" b="1" dirty="0" err="1" smtClean="0"/>
              <a:t>ớc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lượng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thành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4270" y="1417834"/>
            <a:ext cx="5640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Chi </a:t>
            </a:r>
            <a:r>
              <a:rPr lang="en-US" i="1" dirty="0" err="1"/>
              <a:t>phí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triển</a:t>
            </a:r>
            <a:r>
              <a:rPr lang="en-US" i="1" dirty="0"/>
              <a:t>  +  Chi </a:t>
            </a:r>
            <a:r>
              <a:rPr lang="en-US" i="1" dirty="0" err="1"/>
              <a:t>phí</a:t>
            </a:r>
            <a:r>
              <a:rPr lang="en-US" i="1" dirty="0"/>
              <a:t>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thử</a:t>
            </a:r>
            <a:endParaRPr lang="en-US" dirty="0"/>
          </a:p>
          <a:p>
            <a:endParaRPr lang="en-US" i="1" dirty="0" smtClean="0"/>
          </a:p>
          <a:p>
            <a:r>
              <a:rPr lang="en-US" i="1" dirty="0"/>
              <a:t>Team </a:t>
            </a:r>
            <a:r>
              <a:rPr lang="en-US" i="1" dirty="0" err="1"/>
              <a:t>có</a:t>
            </a:r>
            <a:r>
              <a:rPr lang="en-US" i="1" dirty="0"/>
              <a:t> 2 </a:t>
            </a:r>
            <a:r>
              <a:rPr lang="en-US" i="1" dirty="0" err="1"/>
              <a:t>người</a:t>
            </a:r>
            <a:r>
              <a:rPr lang="en-US" i="1" dirty="0"/>
              <a:t>: </a:t>
            </a:r>
            <a:r>
              <a:rPr lang="en-US" i="1" dirty="0" err="1"/>
              <a:t>lương</a:t>
            </a:r>
            <a:r>
              <a:rPr lang="en-US" i="1" dirty="0"/>
              <a:t> </a:t>
            </a:r>
            <a:r>
              <a:rPr lang="en-US" i="1" dirty="0" err="1"/>
              <a:t>mỗi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15 </a:t>
            </a:r>
            <a:r>
              <a:rPr lang="en-US" i="1" dirty="0" err="1"/>
              <a:t>triệu</a:t>
            </a:r>
            <a:r>
              <a:rPr lang="en-US" i="1" dirty="0"/>
              <a:t>. </a:t>
            </a:r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vòng</a:t>
            </a:r>
            <a:r>
              <a:rPr lang="en-US" i="1" dirty="0"/>
              <a:t> 2 </a:t>
            </a:r>
            <a:r>
              <a:rPr lang="en-US" i="1" dirty="0" err="1"/>
              <a:t>tháng</a:t>
            </a:r>
            <a:endParaRPr lang="en-US" dirty="0"/>
          </a:p>
          <a:p>
            <a:r>
              <a:rPr lang="en-US" i="1" dirty="0"/>
              <a:t>+ chi </a:t>
            </a:r>
            <a:r>
              <a:rPr lang="en-US" i="1" dirty="0" err="1"/>
              <a:t>phí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triển</a:t>
            </a:r>
            <a:r>
              <a:rPr lang="en-US" i="1" dirty="0"/>
              <a:t>: 2người*15tr/</a:t>
            </a:r>
            <a:r>
              <a:rPr lang="en-US" i="1" dirty="0" err="1"/>
              <a:t>tháng</a:t>
            </a:r>
            <a:r>
              <a:rPr lang="en-US" i="1" dirty="0"/>
              <a:t>*2tháng=60 </a:t>
            </a:r>
            <a:r>
              <a:rPr lang="en-US" i="1" dirty="0" err="1"/>
              <a:t>tr</a:t>
            </a:r>
            <a:endParaRPr lang="en-US" dirty="0"/>
          </a:p>
          <a:p>
            <a:r>
              <a:rPr lang="en-US" i="1" dirty="0"/>
              <a:t>+ chi </a:t>
            </a:r>
            <a:r>
              <a:rPr lang="en-US" i="1" dirty="0" err="1"/>
              <a:t>phí</a:t>
            </a:r>
            <a:r>
              <a:rPr lang="en-US" i="1" dirty="0"/>
              <a:t> </a:t>
            </a:r>
            <a:r>
              <a:rPr lang="en-US" i="1" dirty="0" err="1"/>
              <a:t>kiểm</a:t>
            </a:r>
            <a:r>
              <a:rPr lang="en-US" i="1" dirty="0"/>
              <a:t> </a:t>
            </a:r>
            <a:r>
              <a:rPr lang="en-US" i="1" dirty="0" err="1"/>
              <a:t>thử</a:t>
            </a:r>
            <a:r>
              <a:rPr lang="en-US" i="1" dirty="0"/>
              <a:t>: 0,75*60=45tr</a:t>
            </a:r>
            <a:endParaRPr lang="en-US" dirty="0"/>
          </a:p>
          <a:p>
            <a:r>
              <a:rPr lang="en-US" i="1" dirty="0"/>
              <a:t>Chi </a:t>
            </a:r>
            <a:r>
              <a:rPr lang="en-US" i="1" dirty="0" err="1"/>
              <a:t>phí</a:t>
            </a:r>
            <a:r>
              <a:rPr lang="en-US" i="1" dirty="0"/>
              <a:t> </a:t>
            </a:r>
            <a:r>
              <a:rPr lang="en-US" i="1" dirty="0" err="1"/>
              <a:t>vận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i="1" dirty="0"/>
              <a:t>,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, </a:t>
            </a:r>
            <a:r>
              <a:rPr lang="en-US" i="1" dirty="0" err="1"/>
              <a:t>hành</a:t>
            </a:r>
            <a:r>
              <a:rPr lang="en-US" i="1" dirty="0"/>
              <a:t> </a:t>
            </a:r>
            <a:r>
              <a:rPr lang="en-US" i="1" dirty="0" err="1"/>
              <a:t>chính</a:t>
            </a:r>
            <a:endParaRPr lang="en-US" dirty="0"/>
          </a:p>
          <a:p>
            <a:r>
              <a:rPr lang="en-US" i="1" dirty="0"/>
              <a:t>+</a:t>
            </a:r>
            <a:r>
              <a:rPr lang="en-US" i="1" dirty="0" err="1"/>
              <a:t>vận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i="1" dirty="0"/>
              <a:t> = 1tr</a:t>
            </a:r>
            <a:endParaRPr lang="en-US" dirty="0"/>
          </a:p>
          <a:p>
            <a:r>
              <a:rPr lang="en-US" i="1" dirty="0"/>
              <a:t>+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= 2tr</a:t>
            </a:r>
            <a:endParaRPr lang="en-US" dirty="0"/>
          </a:p>
          <a:p>
            <a:r>
              <a:rPr lang="en-US" i="1" dirty="0"/>
              <a:t>+</a:t>
            </a:r>
            <a:r>
              <a:rPr lang="en-US" i="1" dirty="0" err="1"/>
              <a:t>hành</a:t>
            </a:r>
            <a:r>
              <a:rPr lang="en-US" i="1" dirty="0"/>
              <a:t> </a:t>
            </a:r>
            <a:r>
              <a:rPr lang="en-US" i="1" dirty="0" err="1"/>
              <a:t>chính</a:t>
            </a:r>
            <a:r>
              <a:rPr lang="en-US" i="1" dirty="0"/>
              <a:t> = 2tr</a:t>
            </a:r>
            <a:endParaRPr lang="en-US" dirty="0"/>
          </a:p>
          <a:p>
            <a:r>
              <a:rPr lang="en-US" i="1" dirty="0" err="1"/>
              <a:t>Tổng</a:t>
            </a:r>
            <a:r>
              <a:rPr lang="en-US" i="1" dirty="0"/>
              <a:t> 5tr</a:t>
            </a:r>
            <a:endParaRPr lang="en-US" dirty="0"/>
          </a:p>
          <a:p>
            <a:r>
              <a:rPr lang="en-US" i="1" dirty="0"/>
              <a:t>Chi </a:t>
            </a:r>
            <a:r>
              <a:rPr lang="en-US" i="1" dirty="0" err="1"/>
              <a:t>phí</a:t>
            </a:r>
            <a:r>
              <a:rPr lang="en-US" i="1" dirty="0"/>
              <a:t> </a:t>
            </a:r>
            <a:r>
              <a:rPr lang="en-US" i="1" dirty="0" err="1"/>
              <a:t>kính</a:t>
            </a:r>
            <a:r>
              <a:rPr lang="en-US" i="1" dirty="0"/>
              <a:t> </a:t>
            </a:r>
            <a:r>
              <a:rPr lang="en-US" i="1" dirty="0" err="1"/>
              <a:t>doanh</a:t>
            </a:r>
            <a:r>
              <a:rPr lang="en-US" i="1" dirty="0"/>
              <a:t>, </a:t>
            </a:r>
            <a:r>
              <a:rPr lang="en-US" i="1" dirty="0" err="1"/>
              <a:t>quảng</a:t>
            </a:r>
            <a:r>
              <a:rPr lang="en-US" i="1" dirty="0"/>
              <a:t> </a:t>
            </a:r>
            <a:r>
              <a:rPr lang="en-US" i="1" dirty="0" err="1"/>
              <a:t>cáo</a:t>
            </a:r>
            <a:r>
              <a:rPr lang="en-US" i="1" dirty="0"/>
              <a:t>, </a:t>
            </a:r>
            <a:r>
              <a:rPr lang="en-US" i="1" dirty="0" err="1"/>
              <a:t>tiếp</a:t>
            </a:r>
            <a:r>
              <a:rPr lang="en-US" i="1" dirty="0"/>
              <a:t> </a:t>
            </a:r>
            <a:r>
              <a:rPr lang="en-US" i="1" dirty="0" err="1"/>
              <a:t>thị</a:t>
            </a:r>
            <a:r>
              <a:rPr lang="en-US" i="1" dirty="0"/>
              <a:t>. </a:t>
            </a:r>
            <a:r>
              <a:rPr lang="en-US" i="1" dirty="0" err="1"/>
              <a:t>Vì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sản</a:t>
            </a:r>
            <a:r>
              <a:rPr lang="en-US" i="1" dirty="0"/>
              <a:t> </a:t>
            </a:r>
            <a:r>
              <a:rPr lang="en-US" i="1" dirty="0" err="1"/>
              <a:t>phẩm</a:t>
            </a:r>
            <a:r>
              <a:rPr lang="en-US" i="1" dirty="0"/>
              <a:t> out source </a:t>
            </a:r>
            <a:r>
              <a:rPr lang="en-US" i="1" dirty="0" err="1"/>
              <a:t>nên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tốn</a:t>
            </a:r>
            <a:r>
              <a:rPr lang="en-US" i="1" dirty="0"/>
              <a:t> chi </a:t>
            </a:r>
            <a:r>
              <a:rPr lang="en-US" i="1" dirty="0" err="1"/>
              <a:t>phí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.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thiệt</a:t>
            </a:r>
            <a:r>
              <a:rPr lang="en-US" i="1" dirty="0"/>
              <a:t> </a:t>
            </a:r>
            <a:r>
              <a:rPr lang="en-US" i="1" dirty="0" err="1"/>
              <a:t>hại</a:t>
            </a:r>
            <a:r>
              <a:rPr lang="en-US" i="1" dirty="0"/>
              <a:t> 110tr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71919" y="369870"/>
            <a:ext cx="305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giai</a:t>
            </a:r>
            <a:r>
              <a:rPr lang="en-US" sz="1800" dirty="0" smtClean="0"/>
              <a:t> </a:t>
            </a:r>
            <a:r>
              <a:rPr lang="en-US" sz="1800" dirty="0" err="1" smtClean="0"/>
              <a:t>đoạn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0162" y="20633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570162" y="2063393"/>
            <a:ext cx="6573838" cy="1017588"/>
            <a:chOff x="0" y="0"/>
            <a:chExt cx="10353" cy="1602"/>
          </a:xfrm>
        </p:grpSpPr>
        <p:pic>
          <p:nvPicPr>
            <p:cNvPr id="2050" name="RenderedShape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352" cy="1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030279" y="739202"/>
            <a:ext cx="59754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Tuần 0-2: Khởi tạo dự án</a:t>
            </a:r>
          </a:p>
          <a:p>
            <a:r>
              <a:rPr lang="en-US"/>
              <a:t>Tuần 2-4: khảo sát khách hàng</a:t>
            </a:r>
          </a:p>
          <a:p>
            <a:r>
              <a:rPr lang="en-US"/>
              <a:t>Tuần 4-6: Update section 4</a:t>
            </a:r>
          </a:p>
          <a:p>
            <a:r>
              <a:rPr lang="en-US"/>
              <a:t>Tuần 6-8: create README.md</a:t>
            </a:r>
          </a:p>
          <a:p>
            <a:r>
              <a:rPr lang="en-US"/>
              <a:t>Tuần 8-10: add arduino code</a:t>
            </a:r>
          </a:p>
          <a:p>
            <a:r>
              <a:rPr lang="en-US"/>
              <a:t>Tuần 10-12: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8010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02018" y="244549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Phân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tích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thiết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kế</a:t>
            </a:r>
            <a:endParaRPr lang="en-US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62177" y="613881"/>
            <a:ext cx="6081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Mạng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Sao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98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Tài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liên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quan</a:t>
            </a:r>
            <a:endParaRPr lang="en-US" sz="1800" b="1" dirty="0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431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Website </a:t>
            </a:r>
            <a:r>
              <a:rPr lang="en-US" sz="1600" dirty="0" err="1"/>
              <a:t>Cộng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Arduino </a:t>
            </a:r>
            <a:r>
              <a:rPr lang="en-US" sz="1600" dirty="0" err="1"/>
              <a:t>Việt</a:t>
            </a:r>
            <a:r>
              <a:rPr lang="en-US" sz="1600" dirty="0"/>
              <a:t> Nam.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dẫn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,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,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mềm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Arduino</a:t>
            </a:r>
          </a:p>
          <a:p>
            <a:r>
              <a:rPr lang="en-US" sz="1600" dirty="0"/>
              <a:t>[</a:t>
            </a:r>
            <a:r>
              <a:rPr lang="en-US" sz="1600" u="sng" dirty="0">
                <a:hlinkClick r:id="rId2"/>
              </a:rPr>
              <a:t>http://arduino.vn/</a:t>
            </a:r>
            <a:r>
              <a:rPr lang="en-US" sz="1600" dirty="0"/>
              <a:t>]</a:t>
            </a:r>
          </a:p>
          <a:p>
            <a:pPr lvl="0"/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dẫn</a:t>
            </a:r>
            <a:r>
              <a:rPr lang="en-US" sz="1600" dirty="0"/>
              <a:t> Arduino </a:t>
            </a:r>
            <a:r>
              <a:rPr lang="en-US" sz="1600" dirty="0" err="1"/>
              <a:t>miễn</a:t>
            </a:r>
            <a:r>
              <a:rPr lang="en-US" sz="1600" dirty="0"/>
              <a:t> </a:t>
            </a:r>
            <a:r>
              <a:rPr lang="en-US" sz="1600" dirty="0" err="1"/>
              <a:t>phí</a:t>
            </a:r>
            <a:r>
              <a:rPr lang="en-US" sz="1600" dirty="0"/>
              <a:t> </a:t>
            </a:r>
          </a:p>
          <a:p>
            <a:r>
              <a:rPr lang="en-US" sz="1600" dirty="0"/>
              <a:t>[</a:t>
            </a:r>
            <a:r>
              <a:rPr lang="en-US" sz="1600" u="sng" dirty="0">
                <a:hlinkClick r:id="rId3"/>
              </a:rPr>
              <a:t>https://advancecad.edu.vn/tai-lieu-huong-dan-arduino-free/</a:t>
            </a:r>
            <a:r>
              <a:rPr lang="en-US" sz="1600" dirty="0"/>
              <a:t>]</a:t>
            </a:r>
          </a:p>
          <a:p>
            <a:pPr lvl="0"/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facebook</a:t>
            </a:r>
            <a:r>
              <a:rPr lang="en-US" sz="1600" dirty="0"/>
              <a:t> </a:t>
            </a:r>
            <a:r>
              <a:rPr lang="en-US" sz="1600" dirty="0" err="1"/>
              <a:t>Aduino</a:t>
            </a:r>
            <a:r>
              <a:rPr lang="en-US" sz="1600" dirty="0"/>
              <a:t> </a:t>
            </a:r>
            <a:r>
              <a:rPr lang="en-US" sz="1600" dirty="0" err="1"/>
              <a:t>Việt</a:t>
            </a:r>
            <a:r>
              <a:rPr lang="en-US" sz="1600" dirty="0"/>
              <a:t> Nam </a:t>
            </a:r>
          </a:p>
          <a:p>
            <a:r>
              <a:rPr lang="en-US" sz="1600" u="sng" dirty="0">
                <a:hlinkClick r:id="rId4"/>
              </a:rPr>
              <a:t>https://www.facebook.com/groups/congdongarduinovn/</a:t>
            </a:r>
            <a:endParaRPr lang="en-US" sz="1600" dirty="0"/>
          </a:p>
          <a:p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931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ja-JP" altLang="en-US" b="1" dirty="0" smtClean="0">
                <a:latin typeface="Tahoma" pitchFamily="34" charset="0"/>
                <a:cs typeface="Tahoma" pitchFamily="34" charset="0"/>
              </a:rPr>
              <a:t>あ</a:t>
            </a:r>
            <a:r>
              <a:rPr lang="ja-JP" altLang="en-US" b="1" dirty="0">
                <a:latin typeface="Tahoma" pitchFamily="34" charset="0"/>
                <a:cs typeface="Tahoma" pitchFamily="34" charset="0"/>
              </a:rPr>
              <a:t>りがと</a:t>
            </a:r>
            <a:r>
              <a:rPr lang="ja-JP" altLang="en-US" b="1" dirty="0" smtClean="0">
                <a:latin typeface="Tahoma" pitchFamily="34" charset="0"/>
                <a:cs typeface="Tahoma" pitchFamily="34" charset="0"/>
              </a:rPr>
              <a:t>う</a:t>
            </a:r>
            <a:r>
              <a:rPr lang="ja-JP" altLang="en-US" b="1" dirty="0">
                <a:latin typeface="Tahoma" pitchFamily="34" charset="0"/>
                <a:cs typeface="Tahoma" pitchFamily="34" charset="0"/>
              </a:rPr>
              <a:t>ござい</a:t>
            </a:r>
            <a:r>
              <a:rPr lang="ja-JP" altLang="en-US" b="1" dirty="0" smtClean="0">
                <a:latin typeface="Tahoma" pitchFamily="34" charset="0"/>
                <a:cs typeface="Tahoma" pitchFamily="34" charset="0"/>
              </a:rPr>
              <a:t>ま</a:t>
            </a:r>
            <a:r>
              <a:rPr lang="ja-JP" altLang="en-US" b="1" dirty="0">
                <a:latin typeface="Tahoma" pitchFamily="34" charset="0"/>
                <a:cs typeface="Tahoma" pitchFamily="34" charset="0"/>
              </a:rPr>
              <a:t>した</a:t>
            </a:r>
            <a:r>
              <a:rPr lang="ja-JP" altLang="en-US" dirty="0" smtClean="0">
                <a:latin typeface="Tahoma" pitchFamily="34" charset="0"/>
                <a:cs typeface="Tahoma" pitchFamily="34" charset="0"/>
              </a:rPr>
              <a:t>。</a:t>
            </a:r>
            <a:r>
              <a:rPr lang="vi-VN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vi-VN" dirty="0" smtClean="0">
                <a:latin typeface="Tahoma" pitchFamily="34" charset="0"/>
                <a:cs typeface="Tahoma" pitchFamily="34" charset="0"/>
              </a:rPr>
            </a:br>
            <a:endParaRPr lang="vi-VN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Giảng viên Hướng dẫn:</a:t>
            </a:r>
            <a:br>
              <a:rPr lang="en" dirty="0" smtClean="0">
                <a:solidFill>
                  <a:schemeClr val="tx1"/>
                </a:solidFill>
              </a:rPr>
            </a:br>
            <a:r>
              <a:rPr lang="en" dirty="0" smtClean="0">
                <a:solidFill>
                  <a:schemeClr val="tx1"/>
                </a:solidFill>
              </a:rPr>
              <a:t>ThS Nguyễn Đức Tiến</a:t>
            </a: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14" y="991929"/>
            <a:ext cx="3835471" cy="383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Lại Thùy Ninh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Nguyễn Duy Ý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571519" y="268090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753473" y="1052890"/>
            <a:ext cx="3873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Giới</a:t>
            </a:r>
            <a:r>
              <a:rPr lang="en-US" sz="1800" dirty="0" smtClean="0"/>
              <a:t> </a:t>
            </a:r>
            <a:r>
              <a:rPr lang="en-US" sz="1800" dirty="0" err="1" smtClean="0"/>
              <a:t>thiệu</a:t>
            </a:r>
            <a:r>
              <a:rPr lang="en-US" sz="1800" dirty="0" smtClean="0"/>
              <a:t>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án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tham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Khảo</a:t>
            </a:r>
            <a:r>
              <a:rPr lang="en-US" sz="1800" dirty="0" smtClean="0"/>
              <a:t> </a:t>
            </a:r>
            <a:r>
              <a:rPr lang="en-US" sz="1800" dirty="0" err="1" smtClean="0"/>
              <a:t>sát</a:t>
            </a:r>
            <a:r>
              <a:rPr lang="en-US" sz="1800" dirty="0" smtClean="0"/>
              <a:t>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án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vi-VN" sz="1800" dirty="0" smtClean="0"/>
              <a:t>Ư</a:t>
            </a:r>
            <a:r>
              <a:rPr lang="en-US" sz="1800" dirty="0" err="1" smtClean="0"/>
              <a:t>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vi-VN" sz="1800" dirty="0" smtClean="0"/>
              <a:t>Ư</a:t>
            </a:r>
            <a:r>
              <a:rPr lang="en-US" sz="1800" dirty="0" err="1" smtClean="0"/>
              <a:t>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Phân</a:t>
            </a:r>
            <a:r>
              <a:rPr lang="en-US" sz="1800" dirty="0" smtClean="0"/>
              <a:t> chia </a:t>
            </a:r>
            <a:r>
              <a:rPr lang="en-US" sz="1800" dirty="0" err="1" smtClean="0"/>
              <a:t>giai</a:t>
            </a:r>
            <a:r>
              <a:rPr lang="en-US" sz="1800" dirty="0" smtClean="0"/>
              <a:t> </a:t>
            </a:r>
            <a:r>
              <a:rPr lang="en-US" sz="1800" dirty="0" err="1" smtClean="0"/>
              <a:t>đoạn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tích</a:t>
            </a:r>
            <a:r>
              <a:rPr lang="en-US" sz="1800" dirty="0" smtClean="0"/>
              <a:t> </a:t>
            </a:r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kế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  <a:r>
              <a:rPr lang="en-US" sz="1800" dirty="0" err="1" smtClean="0"/>
              <a:t>liệu</a:t>
            </a:r>
            <a:r>
              <a:rPr lang="en-US" sz="1800" dirty="0" smtClean="0"/>
              <a:t> </a:t>
            </a:r>
            <a:r>
              <a:rPr lang="en-US" sz="1800" dirty="0" err="1" smtClean="0"/>
              <a:t>liên</a:t>
            </a:r>
            <a:r>
              <a:rPr lang="en-US" sz="1800" dirty="0" smtClean="0"/>
              <a:t> </a:t>
            </a:r>
            <a:r>
              <a:rPr lang="en-US" sz="1800" dirty="0" err="1" smtClean="0"/>
              <a:t>quan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318499" y="226031"/>
            <a:ext cx="303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7547" y="1325366"/>
            <a:ext cx="72741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Thiết</a:t>
            </a:r>
            <a:r>
              <a:rPr lang="en-US" sz="1800" dirty="0" smtClean="0"/>
              <a:t> </a:t>
            </a:r>
            <a:r>
              <a:rPr lang="en-US" sz="1800" dirty="0" err="1" smtClean="0"/>
              <a:t>kế</a:t>
            </a:r>
            <a:r>
              <a:rPr lang="en-US" sz="1800" dirty="0" smtClean="0"/>
              <a:t> Robot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ăn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phục</a:t>
            </a:r>
            <a:r>
              <a:rPr lang="en-US" sz="1800" dirty="0"/>
              <a:t> </a:t>
            </a:r>
            <a:r>
              <a:rPr lang="en-US" sz="1800" dirty="0" err="1" smtClean="0"/>
              <a:t>vụ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/>
              <a:t>khách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54804" y="750013"/>
            <a:ext cx="21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Hoàn</a:t>
            </a:r>
            <a:r>
              <a:rPr lang="en-US" sz="1800" dirty="0" smtClean="0"/>
              <a:t> </a:t>
            </a:r>
            <a:r>
              <a:rPr lang="en-US" sz="1800" dirty="0" err="1" smtClean="0"/>
              <a:t>cảnh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đời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051426" y="57515"/>
            <a:ext cx="5969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gay </a:t>
            </a:r>
            <a:r>
              <a:rPr lang="en-US" dirty="0" err="1" smtClean="0"/>
              <a:t>gắt</a:t>
            </a:r>
            <a:r>
              <a:rPr lang="en-US" dirty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….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sang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hang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lang="en-US" dirty="0" smtClean="0"/>
          </a:p>
          <a:p>
            <a:r>
              <a:rPr lang="en-US" dirty="0" smtClean="0"/>
              <a:t>Ở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robotics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Qbot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</a:t>
            </a:r>
          </a:p>
          <a:p>
            <a:endParaRPr lang="en-US" dirty="0"/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26" y="2045842"/>
            <a:ext cx="6092574" cy="30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73303" y="349321"/>
            <a:ext cx="379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dự</a:t>
            </a:r>
            <a:r>
              <a:rPr lang="en-US" sz="2000" dirty="0" smtClean="0"/>
              <a:t> </a:t>
            </a:r>
            <a:r>
              <a:rPr lang="en-US" sz="2000" dirty="0" err="1" smtClean="0"/>
              <a:t>án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5497" y="1397285"/>
            <a:ext cx="399664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2.1.Thông </a:t>
            </a:r>
            <a:r>
              <a:rPr lang="en-US" b="1" dirty="0"/>
              <a:t>tin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phía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  <a:p>
            <a:r>
              <a:rPr lang="en-US" dirty="0" smtClean="0"/>
              <a:t>Anh </a:t>
            </a:r>
            <a:r>
              <a:rPr lang="en-US" dirty="0"/>
              <a:t>Nguyễn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2.2.Thông </a:t>
            </a:r>
            <a:r>
              <a:rPr lang="en-US" b="1" dirty="0"/>
              <a:t>tin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phía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smtClean="0"/>
              <a:t>ty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Thùy</a:t>
            </a:r>
            <a:r>
              <a:rPr lang="en-US" dirty="0"/>
              <a:t> </a:t>
            </a:r>
            <a:r>
              <a:rPr lang="en-US" dirty="0" err="1"/>
              <a:t>Ninh</a:t>
            </a:r>
            <a:r>
              <a:rPr lang="en-US" dirty="0"/>
              <a:t>, Nguyễn Duy Ý</a:t>
            </a:r>
          </a:p>
          <a:p>
            <a:endParaRPr lang="en-US" dirty="0" smtClean="0"/>
          </a:p>
          <a:p>
            <a:r>
              <a:rPr lang="en-US" b="1" dirty="0" smtClean="0"/>
              <a:t>2.3.Phân </a:t>
            </a:r>
            <a:r>
              <a:rPr lang="en-US" b="1" dirty="0"/>
              <a:t>chia </a:t>
            </a:r>
            <a:r>
              <a:rPr lang="en-US" b="1" dirty="0" err="1"/>
              <a:t>vai</a:t>
            </a:r>
            <a:r>
              <a:rPr lang="en-US" b="1" dirty="0"/>
              <a:t> </a:t>
            </a:r>
            <a:r>
              <a:rPr lang="en-US" b="1" dirty="0" err="1"/>
              <a:t>trò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  <a:p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/>
              <a:t>Lam </a:t>
            </a:r>
            <a:r>
              <a:rPr lang="en-US" dirty="0" err="1"/>
              <a:t>Trung</a:t>
            </a:r>
            <a:r>
              <a:rPr lang="en-US" dirty="0"/>
              <a:t>: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 smtClean="0"/>
              <a:t>sự</a:t>
            </a:r>
            <a:endParaRPr lang="en-US" dirty="0"/>
          </a:p>
          <a:p>
            <a:r>
              <a:rPr lang="en-US" dirty="0"/>
              <a:t>Nguyễn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: IT, chi </a:t>
            </a:r>
            <a:r>
              <a:rPr lang="en-US" dirty="0" err="1"/>
              <a:t>tiết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28773" y="380144"/>
            <a:ext cx="87022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800" b="1" dirty="0" err="1" smtClean="0"/>
              <a:t>Khảo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sát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dự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án</a:t>
            </a:r>
            <a:endParaRPr lang="en-US" sz="1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thời</a:t>
            </a:r>
            <a:r>
              <a:rPr lang="en-US" sz="1800" dirty="0" smtClean="0"/>
              <a:t>- </a:t>
            </a:r>
            <a:r>
              <a:rPr lang="en-US" sz="1800" dirty="0" err="1" smtClean="0"/>
              <a:t>nghiệp</a:t>
            </a:r>
            <a:r>
              <a:rPr lang="en-US" sz="1800" dirty="0" smtClean="0"/>
              <a:t> </a:t>
            </a:r>
            <a:r>
              <a:rPr lang="en-US" sz="1800" dirty="0" err="1" smtClean="0"/>
              <a:t>vụ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kiến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áp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sản</a:t>
            </a:r>
            <a:r>
              <a:rPr lang="en-US" sz="1800" dirty="0" smtClean="0"/>
              <a:t> </a:t>
            </a:r>
            <a:r>
              <a:rPr lang="en-US" sz="1800" dirty="0" err="1" smtClean="0"/>
              <a:t>phẩm</a:t>
            </a:r>
            <a:r>
              <a:rPr lang="en-US" sz="1800" dirty="0" smtClean="0"/>
              <a:t> </a:t>
            </a:r>
            <a:r>
              <a:rPr lang="en-US" sz="1800" dirty="0" err="1" smtClean="0"/>
              <a:t>mới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tích</a:t>
            </a:r>
            <a:r>
              <a:rPr lang="en-US" sz="1800" dirty="0" smtClean="0"/>
              <a:t> </a:t>
            </a:r>
            <a:r>
              <a:rPr lang="en-US" sz="1800" dirty="0" err="1" smtClean="0"/>
              <a:t>ưu</a:t>
            </a:r>
            <a:r>
              <a:rPr lang="en-US" sz="1800" dirty="0" smtClean="0"/>
              <a:t>, </a:t>
            </a:r>
            <a:r>
              <a:rPr lang="en-US" sz="1800" dirty="0" err="1" smtClean="0"/>
              <a:t>nhược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, </a:t>
            </a:r>
            <a:r>
              <a:rPr lang="en-US" sz="1800" dirty="0" err="1" smtClean="0"/>
              <a:t>lợi</a:t>
            </a:r>
            <a:r>
              <a:rPr lang="en-US" sz="1800" dirty="0" smtClean="0"/>
              <a:t> </a:t>
            </a:r>
            <a:r>
              <a:rPr lang="en-US" sz="1800" dirty="0" err="1" smtClean="0"/>
              <a:t>ích</a:t>
            </a:r>
            <a:r>
              <a:rPr lang="en-US" sz="1800" dirty="0" smtClean="0"/>
              <a:t> </a:t>
            </a:r>
            <a:r>
              <a:rPr lang="en-US" sz="1800" dirty="0" err="1" smtClean="0"/>
              <a:t>khách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89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904126" y="585627"/>
            <a:ext cx="525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Ư</a:t>
            </a:r>
            <a:r>
              <a:rPr lang="en-US" sz="2000" b="1" dirty="0" err="1" smtClean="0"/>
              <a:t>ớc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lượng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4126" y="1294544"/>
            <a:ext cx="64727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Ư</a:t>
            </a:r>
            <a:r>
              <a:rPr lang="en-US" dirty="0" err="1" smtClean="0"/>
              <a:t>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Ư</a:t>
            </a:r>
            <a:r>
              <a:rPr lang="en-US" dirty="0" err="1" smtClean="0"/>
              <a:t>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Ư</a:t>
            </a:r>
            <a:r>
              <a:rPr lang="en-US" dirty="0" err="1" smtClean="0"/>
              <a:t>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Ư</a:t>
            </a:r>
            <a:r>
              <a:rPr lang="en-US" dirty="0" err="1" smtClean="0"/>
              <a:t>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Ư</a:t>
            </a:r>
            <a:r>
              <a:rPr lang="en-US" dirty="0" err="1" smtClean="0"/>
              <a:t>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,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641</Words>
  <Application>Microsoft Office PowerPoint</Application>
  <PresentationFormat>On-screen Show (16:9)</PresentationFormat>
  <Paragraphs>108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Barlow</vt:lpstr>
      <vt:lpstr>Arial</vt:lpstr>
      <vt:lpstr>Barlow Light</vt:lpstr>
      <vt:lpstr>Tahoma</vt:lpstr>
      <vt:lpstr>Miriam Libre</vt:lpstr>
      <vt:lpstr>Calibri</vt:lpstr>
      <vt:lpstr>Roderigo template</vt:lpstr>
      <vt:lpstr>Báo cáo cuối kì</vt:lpstr>
      <vt:lpstr>Giảng viên Hướng dẫn: ThS Nguyễn Đức Tiến </vt:lpstr>
      <vt:lpstr>Nhóm Đậu Xanh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liệu liên quan</vt:lpstr>
      <vt:lpstr>ありがとうございました。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kì</dc:title>
  <cp:lastModifiedBy>Nguyễn Duy Ý</cp:lastModifiedBy>
  <cp:revision>7</cp:revision>
  <dcterms:modified xsi:type="dcterms:W3CDTF">2019-05-20T12:09:31Z</dcterms:modified>
</cp:coreProperties>
</file>