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9"/>
  </p:notesMasterIdLst>
  <p:sldIdLst>
    <p:sldId id="256" r:id="rId2"/>
    <p:sldId id="342" r:id="rId3"/>
    <p:sldId id="343" r:id="rId4"/>
    <p:sldId id="262" r:id="rId5"/>
    <p:sldId id="260" r:id="rId6"/>
    <p:sldId id="344" r:id="rId7"/>
    <p:sldId id="345" r:id="rId8"/>
    <p:sldId id="346" r:id="rId9"/>
    <p:sldId id="347" r:id="rId10"/>
    <p:sldId id="348" r:id="rId11"/>
    <p:sldId id="351" r:id="rId12"/>
    <p:sldId id="352" r:id="rId13"/>
    <p:sldId id="353" r:id="rId14"/>
    <p:sldId id="354" r:id="rId15"/>
    <p:sldId id="355" r:id="rId16"/>
    <p:sldId id="356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49" r:id="rId25"/>
    <p:sldId id="265" r:id="rId26"/>
    <p:sldId id="350" r:id="rId27"/>
    <p:sldId id="365" r:id="rId2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30"/>
      <p:bold r:id="rId31"/>
      <p:italic r:id="rId32"/>
      <p:boldItalic r:id="rId33"/>
    </p:embeddedFont>
    <p:embeddedFont>
      <p:font typeface="Fira Code" panose="020B0809050000020004" pitchFamily="49" charset="0"/>
      <p:regular r:id="rId34"/>
      <p:bold r:id="rId35"/>
    </p:embeddedFont>
    <p:embeddedFont>
      <p:font typeface="Fira Code Light" panose="020B0809050000020004" pitchFamily="49" charset="0"/>
      <p:regular r:id="rId36"/>
      <p:bold r:id="rId37"/>
    </p:embeddedFont>
    <p:embeddedFont>
      <p:font typeface="Oswald" panose="00000500000000000000" pitchFamily="2" charset="0"/>
      <p:regular r:id="rId38"/>
      <p:bold r:id="rId39"/>
    </p:embeddedFont>
    <p:embeddedFont>
      <p:font typeface="Roboto Condensed Light" panose="02000000000000000000" pitchFamily="2" charset="0"/>
      <p:regular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C2C9E4-4857-45E9-BF0E-9E38883DF97F}">
  <a:tblStyle styleId="{1DC2C9E4-4857-45E9-BF0E-9E38883DF9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f63248dfcf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f63248dfcf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30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210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857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20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98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999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646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392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498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21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860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22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148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941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241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f63248dfcf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f63248dfcf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722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968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fad8134eea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fad8134eea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22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042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f63248dfcf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f63248dfcf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70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fad8134eea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fad8134eea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094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fad8134eea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fad8134eea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369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fad8134eea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fad8134eea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26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7" r:id="rId6"/>
    <p:sldLayoutId id="2147483659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873935" y="1169062"/>
            <a:ext cx="5256244" cy="2863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XÂY DỰNG  PHẦN MỀM </a:t>
            </a:r>
            <a:b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5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QUẢN LÝ VĂN PHÒNG PHẨM</a:t>
            </a:r>
            <a:endParaRPr sz="35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832312" y="1777464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543518" y="282393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591910" y="2466246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655208" y="1678136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oogle Shape;1008;p5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09" name="Google Shape;1009;p5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5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5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2" name="Google Shape;1012;p5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13" name="Google Shape;1013;p5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4" name="Google Shape;1014;p5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15" name="Google Shape;1015;p5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6" name="Google Shape;1016;p5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17" name="Google Shape;1017;p5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8" name="Google Shape;1018;p5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19" name="Google Shape;1019;p5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20" name="Google Shape;1020;p5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4" name="Google Shape;1034;p5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5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5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5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604;p37">
            <a:extLst>
              <a:ext uri="{FF2B5EF4-FFF2-40B4-BE49-F238E27FC236}">
                <a16:creationId xmlns:a16="http://schemas.microsoft.com/office/drawing/2014/main" id="{C517E0CA-556F-491B-8294-1EC7169FF435}"/>
              </a:ext>
            </a:extLst>
          </p:cNvPr>
          <p:cNvSpPr txBox="1">
            <a:spLocks/>
          </p:cNvSpPr>
          <p:nvPr/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000" b="1" dirty="0">
                <a:solidFill>
                  <a:schemeClr val="accent2"/>
                </a:solidFill>
                <a:latin typeface="Oswald" panose="00000500000000000000" pitchFamily="2" charset="0"/>
              </a:rPr>
              <a:t>/03</a:t>
            </a:r>
          </a:p>
        </p:txBody>
      </p:sp>
      <p:sp>
        <p:nvSpPr>
          <p:cNvPr id="101" name="Google Shape;603;p37">
            <a:extLst>
              <a:ext uri="{FF2B5EF4-FFF2-40B4-BE49-F238E27FC236}">
                <a16:creationId xmlns:a16="http://schemas.microsoft.com/office/drawing/2014/main" id="{70510C30-BC90-1FA5-E5C7-21372AF0E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8600" y="1959749"/>
            <a:ext cx="3758997" cy="2440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PHÂN TÍCH VÀ THIẾT KẾ HỆ THỐNG</a:t>
            </a:r>
            <a:endParaRPr sz="5000" dirty="0"/>
          </a:p>
        </p:txBody>
      </p:sp>
      <p:pic>
        <p:nvPicPr>
          <p:cNvPr id="98" name="Google Shape;1336;p65">
            <a:extLst>
              <a:ext uri="{FF2B5EF4-FFF2-40B4-BE49-F238E27FC236}">
                <a16:creationId xmlns:a16="http://schemas.microsoft.com/office/drawing/2014/main" id="{A620A052-1236-9AD5-148A-5DFE91BF2F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36" r="1533"/>
          <a:stretch/>
        </p:blipFill>
        <p:spPr>
          <a:xfrm>
            <a:off x="5112429" y="1334351"/>
            <a:ext cx="2795875" cy="1620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1339;p65">
            <a:extLst>
              <a:ext uri="{FF2B5EF4-FFF2-40B4-BE49-F238E27FC236}">
                <a16:creationId xmlns:a16="http://schemas.microsoft.com/office/drawing/2014/main" id="{D6095D98-BADB-35A1-9A89-2539B6C01EA8}"/>
              </a:ext>
            </a:extLst>
          </p:cNvPr>
          <p:cNvGrpSpPr/>
          <p:nvPr/>
        </p:nvGrpSpPr>
        <p:grpSpPr>
          <a:xfrm>
            <a:off x="4997229" y="1224276"/>
            <a:ext cx="3028620" cy="2694948"/>
            <a:chOff x="964875" y="1173312"/>
            <a:chExt cx="3028620" cy="2694948"/>
          </a:xfrm>
        </p:grpSpPr>
        <p:sp>
          <p:nvSpPr>
            <p:cNvPr id="102" name="Google Shape;1340;p65">
              <a:extLst>
                <a:ext uri="{FF2B5EF4-FFF2-40B4-BE49-F238E27FC236}">
                  <a16:creationId xmlns:a16="http://schemas.microsoft.com/office/drawing/2014/main" id="{DEF8A393-C37B-FCC6-CD24-8864116EA44E}"/>
                </a:ext>
              </a:extLst>
            </p:cNvPr>
            <p:cNvSpPr/>
            <p:nvPr/>
          </p:nvSpPr>
          <p:spPr>
            <a:xfrm>
              <a:off x="964875" y="1173312"/>
              <a:ext cx="3028374" cy="1857205"/>
            </a:xfrm>
            <a:custGeom>
              <a:avLst/>
              <a:gdLst/>
              <a:ahLst/>
              <a:cxnLst/>
              <a:rect l="l" t="t" r="r" b="b"/>
              <a:pathLst>
                <a:path w="145893" h="86765" extrusionOk="0">
                  <a:moveTo>
                    <a:pt x="139847" y="5536"/>
                  </a:moveTo>
                  <a:cubicBezTo>
                    <a:pt x="140015" y="5536"/>
                    <a:pt x="140153" y="5674"/>
                    <a:pt x="140153" y="5841"/>
                  </a:cubicBezTo>
                  <a:lnTo>
                    <a:pt x="140153" y="80515"/>
                  </a:lnTo>
                  <a:cubicBezTo>
                    <a:pt x="140153" y="80682"/>
                    <a:pt x="140015" y="80820"/>
                    <a:pt x="139847" y="80820"/>
                  </a:cubicBezTo>
                  <a:lnTo>
                    <a:pt x="6045" y="80820"/>
                  </a:lnTo>
                  <a:cubicBezTo>
                    <a:pt x="5878" y="80820"/>
                    <a:pt x="5740" y="80682"/>
                    <a:pt x="5740" y="80515"/>
                  </a:cubicBezTo>
                  <a:lnTo>
                    <a:pt x="5740" y="5841"/>
                  </a:lnTo>
                  <a:cubicBezTo>
                    <a:pt x="5740" y="5674"/>
                    <a:pt x="5878" y="5536"/>
                    <a:pt x="6045" y="5536"/>
                  </a:cubicBezTo>
                  <a:close/>
                  <a:moveTo>
                    <a:pt x="2438" y="0"/>
                  </a:moveTo>
                  <a:cubicBezTo>
                    <a:pt x="1094" y="0"/>
                    <a:pt x="0" y="1094"/>
                    <a:pt x="0" y="2438"/>
                  </a:cubicBezTo>
                  <a:lnTo>
                    <a:pt x="0" y="86764"/>
                  </a:lnTo>
                  <a:lnTo>
                    <a:pt x="145893" y="86764"/>
                  </a:lnTo>
                  <a:lnTo>
                    <a:pt x="145893" y="2438"/>
                  </a:lnTo>
                  <a:cubicBezTo>
                    <a:pt x="145893" y="1094"/>
                    <a:pt x="144798" y="0"/>
                    <a:pt x="1434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341;p65">
              <a:extLst>
                <a:ext uri="{FF2B5EF4-FFF2-40B4-BE49-F238E27FC236}">
                  <a16:creationId xmlns:a16="http://schemas.microsoft.com/office/drawing/2014/main" id="{B84604F5-6F60-D117-8474-A5577A681BB8}"/>
                </a:ext>
              </a:extLst>
            </p:cNvPr>
            <p:cNvGrpSpPr/>
            <p:nvPr/>
          </p:nvGrpSpPr>
          <p:grpSpPr>
            <a:xfrm>
              <a:off x="965005" y="3030390"/>
              <a:ext cx="3028490" cy="837871"/>
              <a:chOff x="5830225" y="3141424"/>
              <a:chExt cx="2593773" cy="717601"/>
            </a:xfrm>
          </p:grpSpPr>
          <p:sp>
            <p:nvSpPr>
              <p:cNvPr id="104" name="Google Shape;1342;p65">
                <a:extLst>
                  <a:ext uri="{FF2B5EF4-FFF2-40B4-BE49-F238E27FC236}">
                    <a16:creationId xmlns:a16="http://schemas.microsoft.com/office/drawing/2014/main" id="{7F747867-9269-D06C-E1B8-F607D830BA41}"/>
                  </a:ext>
                </a:extLst>
              </p:cNvPr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43;p65">
                <a:extLst>
                  <a:ext uri="{FF2B5EF4-FFF2-40B4-BE49-F238E27FC236}">
                    <a16:creationId xmlns:a16="http://schemas.microsoft.com/office/drawing/2014/main" id="{71382A70-06A7-C03E-FEBC-26882B9FBD29}"/>
                  </a:ext>
                </a:extLst>
              </p:cNvPr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44;p65">
                <a:extLst>
                  <a:ext uri="{FF2B5EF4-FFF2-40B4-BE49-F238E27FC236}">
                    <a16:creationId xmlns:a16="http://schemas.microsoft.com/office/drawing/2014/main" id="{ACC2369A-7C2F-C565-D851-9CB3DA3F4BE9}"/>
                  </a:ext>
                </a:extLst>
              </p:cNvPr>
              <p:cNvSpPr/>
              <p:nvPr/>
            </p:nvSpPr>
            <p:spPr>
              <a:xfrm>
                <a:off x="6738767" y="3815585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45;p65">
                <a:extLst>
                  <a:ext uri="{FF2B5EF4-FFF2-40B4-BE49-F238E27FC236}">
                    <a16:creationId xmlns:a16="http://schemas.microsoft.com/office/drawing/2014/main" id="{8424BE18-605D-B888-DF8A-65947D2E510F}"/>
                  </a:ext>
                </a:extLst>
              </p:cNvPr>
              <p:cNvSpPr/>
              <p:nvPr/>
            </p:nvSpPr>
            <p:spPr>
              <a:xfrm>
                <a:off x="6878530" y="3396186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1346;p65">
            <a:extLst>
              <a:ext uri="{FF2B5EF4-FFF2-40B4-BE49-F238E27FC236}">
                <a16:creationId xmlns:a16="http://schemas.microsoft.com/office/drawing/2014/main" id="{F352CE96-22CA-432E-74D4-57B460F65CF7}"/>
              </a:ext>
            </a:extLst>
          </p:cNvPr>
          <p:cNvGrpSpPr/>
          <p:nvPr/>
        </p:nvGrpSpPr>
        <p:grpSpPr>
          <a:xfrm>
            <a:off x="4997229" y="3679526"/>
            <a:ext cx="1355700" cy="678900"/>
            <a:chOff x="1040525" y="3679525"/>
            <a:chExt cx="1355700" cy="678900"/>
          </a:xfrm>
        </p:grpSpPr>
        <p:sp>
          <p:nvSpPr>
            <p:cNvPr id="109" name="Google Shape;1347;p65">
              <a:extLst>
                <a:ext uri="{FF2B5EF4-FFF2-40B4-BE49-F238E27FC236}">
                  <a16:creationId xmlns:a16="http://schemas.microsoft.com/office/drawing/2014/main" id="{1E3069A0-1025-044F-342F-18F57DE0F5D0}"/>
                </a:ext>
              </a:extLst>
            </p:cNvPr>
            <p:cNvSpPr/>
            <p:nvPr/>
          </p:nvSpPr>
          <p:spPr>
            <a:xfrm>
              <a:off x="1040525" y="3679525"/>
              <a:ext cx="1355700" cy="678900"/>
            </a:xfrm>
            <a:prstGeom prst="roundRect">
              <a:avLst>
                <a:gd name="adj" fmla="val 8585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48;p65">
              <a:extLst>
                <a:ext uri="{FF2B5EF4-FFF2-40B4-BE49-F238E27FC236}">
                  <a16:creationId xmlns:a16="http://schemas.microsoft.com/office/drawing/2014/main" id="{34D4D0AC-1F77-7AE5-4DD4-5639833B7BF5}"/>
                </a:ext>
              </a:extLst>
            </p:cNvPr>
            <p:cNvSpPr/>
            <p:nvPr/>
          </p:nvSpPr>
          <p:spPr>
            <a:xfrm>
              <a:off x="1214637" y="3769845"/>
              <a:ext cx="325435" cy="325864"/>
            </a:xfrm>
            <a:custGeom>
              <a:avLst/>
              <a:gdLst/>
              <a:ahLst/>
              <a:cxnLst/>
              <a:rect l="l" t="t" r="r" b="b"/>
              <a:pathLst>
                <a:path w="7589" h="7599" extrusionOk="0">
                  <a:moveTo>
                    <a:pt x="3794" y="0"/>
                  </a:moveTo>
                  <a:cubicBezTo>
                    <a:pt x="1697" y="0"/>
                    <a:pt x="0" y="1703"/>
                    <a:pt x="0" y="3800"/>
                  </a:cubicBezTo>
                  <a:cubicBezTo>
                    <a:pt x="0" y="4884"/>
                    <a:pt x="449" y="5861"/>
                    <a:pt x="1176" y="6550"/>
                  </a:cubicBezTo>
                  <a:cubicBezTo>
                    <a:pt x="1861" y="7200"/>
                    <a:pt x="2781" y="7599"/>
                    <a:pt x="3794" y="7599"/>
                  </a:cubicBezTo>
                  <a:cubicBezTo>
                    <a:pt x="4812" y="7599"/>
                    <a:pt x="5733" y="7200"/>
                    <a:pt x="6413" y="6550"/>
                  </a:cubicBezTo>
                  <a:cubicBezTo>
                    <a:pt x="7138" y="5856"/>
                    <a:pt x="7589" y="4884"/>
                    <a:pt x="7589" y="3800"/>
                  </a:cubicBezTo>
                  <a:cubicBezTo>
                    <a:pt x="7589" y="1703"/>
                    <a:pt x="5896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49;p65">
              <a:extLst>
                <a:ext uri="{FF2B5EF4-FFF2-40B4-BE49-F238E27FC236}">
                  <a16:creationId xmlns:a16="http://schemas.microsoft.com/office/drawing/2014/main" id="{35ABD714-794E-0A6D-984B-32647A00DBF3}"/>
                </a:ext>
              </a:extLst>
            </p:cNvPr>
            <p:cNvSpPr/>
            <p:nvPr/>
          </p:nvSpPr>
          <p:spPr>
            <a:xfrm>
              <a:off x="1324030" y="3817402"/>
              <a:ext cx="106649" cy="106820"/>
            </a:xfrm>
            <a:custGeom>
              <a:avLst/>
              <a:gdLst/>
              <a:ahLst/>
              <a:cxnLst/>
              <a:rect l="l" t="t" r="r" b="b"/>
              <a:pathLst>
                <a:path w="2487" h="2491" extrusionOk="0">
                  <a:moveTo>
                    <a:pt x="1243" y="1"/>
                  </a:moveTo>
                  <a:cubicBezTo>
                    <a:pt x="558" y="1"/>
                    <a:pt x="1" y="558"/>
                    <a:pt x="1" y="1243"/>
                  </a:cubicBezTo>
                  <a:cubicBezTo>
                    <a:pt x="1" y="1934"/>
                    <a:pt x="558" y="2491"/>
                    <a:pt x="1243" y="2491"/>
                  </a:cubicBezTo>
                  <a:cubicBezTo>
                    <a:pt x="1934" y="2491"/>
                    <a:pt x="2486" y="1934"/>
                    <a:pt x="2486" y="1243"/>
                  </a:cubicBezTo>
                  <a:cubicBezTo>
                    <a:pt x="2486" y="558"/>
                    <a:pt x="1934" y="1"/>
                    <a:pt x="1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50;p65">
              <a:extLst>
                <a:ext uri="{FF2B5EF4-FFF2-40B4-BE49-F238E27FC236}">
                  <a16:creationId xmlns:a16="http://schemas.microsoft.com/office/drawing/2014/main" id="{F4D8F617-0362-8A9B-7A65-690F68CD7551}"/>
                </a:ext>
              </a:extLst>
            </p:cNvPr>
            <p:cNvSpPr/>
            <p:nvPr/>
          </p:nvSpPr>
          <p:spPr>
            <a:xfrm>
              <a:off x="1265024" y="3964363"/>
              <a:ext cx="224619" cy="131349"/>
            </a:xfrm>
            <a:custGeom>
              <a:avLst/>
              <a:gdLst/>
              <a:ahLst/>
              <a:cxnLst/>
              <a:rect l="l" t="t" r="r" b="b"/>
              <a:pathLst>
                <a:path w="5238" h="3063" extrusionOk="0">
                  <a:moveTo>
                    <a:pt x="2619" y="0"/>
                  </a:moveTo>
                  <a:cubicBezTo>
                    <a:pt x="1367" y="0"/>
                    <a:pt x="308" y="853"/>
                    <a:pt x="1" y="2014"/>
                  </a:cubicBezTo>
                  <a:cubicBezTo>
                    <a:pt x="686" y="2664"/>
                    <a:pt x="1606" y="3063"/>
                    <a:pt x="2619" y="3063"/>
                  </a:cubicBezTo>
                  <a:cubicBezTo>
                    <a:pt x="3637" y="3063"/>
                    <a:pt x="4558" y="2664"/>
                    <a:pt x="5238" y="2014"/>
                  </a:cubicBezTo>
                  <a:cubicBezTo>
                    <a:pt x="4931" y="853"/>
                    <a:pt x="3872" y="0"/>
                    <a:pt x="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351;p65">
              <a:extLst>
                <a:ext uri="{FF2B5EF4-FFF2-40B4-BE49-F238E27FC236}">
                  <a16:creationId xmlns:a16="http://schemas.microsoft.com/office/drawing/2014/main" id="{2E7B4804-FC96-87D5-DC68-27D8F88FBFD7}"/>
                </a:ext>
              </a:extLst>
            </p:cNvPr>
            <p:cNvGrpSpPr/>
            <p:nvPr/>
          </p:nvGrpSpPr>
          <p:grpSpPr>
            <a:xfrm>
              <a:off x="1214633" y="4136581"/>
              <a:ext cx="1007698" cy="131347"/>
              <a:chOff x="1397158" y="2606681"/>
              <a:chExt cx="1007698" cy="131347"/>
            </a:xfrm>
          </p:grpSpPr>
          <p:sp>
            <p:nvSpPr>
              <p:cNvPr id="117" name="Google Shape;1352;p65">
                <a:extLst>
                  <a:ext uri="{FF2B5EF4-FFF2-40B4-BE49-F238E27FC236}">
                    <a16:creationId xmlns:a16="http://schemas.microsoft.com/office/drawing/2014/main" id="{312A5D73-0742-F5C5-7410-268791277728}"/>
                  </a:ext>
                </a:extLst>
              </p:cNvPr>
              <p:cNvSpPr/>
              <p:nvPr/>
            </p:nvSpPr>
            <p:spPr>
              <a:xfrm>
                <a:off x="1397158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2" y="1"/>
                    </a:moveTo>
                    <a:cubicBezTo>
                      <a:pt x="1836" y="1"/>
                      <a:pt x="1711" y="66"/>
                      <a:pt x="1647" y="196"/>
                    </a:cubicBezTo>
                    <a:lnTo>
                      <a:pt x="1345" y="816"/>
                    </a:lnTo>
                    <a:cubicBezTo>
                      <a:pt x="1295" y="918"/>
                      <a:pt x="1192" y="989"/>
                      <a:pt x="1080" y="1005"/>
                    </a:cubicBezTo>
                    <a:lnTo>
                      <a:pt x="399" y="1102"/>
                    </a:lnTo>
                    <a:cubicBezTo>
                      <a:pt x="113" y="1147"/>
                      <a:pt x="0" y="1501"/>
                      <a:pt x="205" y="1699"/>
                    </a:cubicBezTo>
                    <a:lnTo>
                      <a:pt x="696" y="2181"/>
                    </a:lnTo>
                    <a:cubicBezTo>
                      <a:pt x="783" y="2263"/>
                      <a:pt x="819" y="2374"/>
                      <a:pt x="798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1" y="3576"/>
                      <a:pt x="1137" y="3563"/>
                      <a:pt x="1192" y="3535"/>
                    </a:cubicBezTo>
                    <a:lnTo>
                      <a:pt x="1801" y="3214"/>
                    </a:lnTo>
                    <a:cubicBezTo>
                      <a:pt x="1849" y="3188"/>
                      <a:pt x="1904" y="3175"/>
                      <a:pt x="1960" y="3175"/>
                    </a:cubicBezTo>
                    <a:cubicBezTo>
                      <a:pt x="2015" y="3175"/>
                      <a:pt x="2072" y="3188"/>
                      <a:pt x="2123" y="3214"/>
                    </a:cubicBezTo>
                    <a:lnTo>
                      <a:pt x="2731" y="3535"/>
                    </a:lnTo>
                    <a:cubicBezTo>
                      <a:pt x="2785" y="3563"/>
                      <a:pt x="2840" y="3576"/>
                      <a:pt x="2894" y="3576"/>
                    </a:cubicBezTo>
                    <a:cubicBezTo>
                      <a:pt x="3098" y="3576"/>
                      <a:pt x="3279" y="3394"/>
                      <a:pt x="3238" y="3167"/>
                    </a:cubicBezTo>
                    <a:lnTo>
                      <a:pt x="3125" y="2487"/>
                    </a:lnTo>
                    <a:cubicBezTo>
                      <a:pt x="3105" y="2374"/>
                      <a:pt x="3141" y="2263"/>
                      <a:pt x="3222" y="2181"/>
                    </a:cubicBezTo>
                    <a:lnTo>
                      <a:pt x="3713" y="1699"/>
                    </a:lnTo>
                    <a:cubicBezTo>
                      <a:pt x="3923" y="1501"/>
                      <a:pt x="3811" y="1147"/>
                      <a:pt x="3519" y="1102"/>
                    </a:cubicBezTo>
                    <a:lnTo>
                      <a:pt x="2844" y="1005"/>
                    </a:lnTo>
                    <a:cubicBezTo>
                      <a:pt x="2726" y="989"/>
                      <a:pt x="2629" y="918"/>
                      <a:pt x="2578" y="816"/>
                    </a:cubicBezTo>
                    <a:lnTo>
                      <a:pt x="2277" y="196"/>
                    </a:lnTo>
                    <a:cubicBezTo>
                      <a:pt x="2212" y="66"/>
                      <a:pt x="2087" y="1"/>
                      <a:pt x="19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53;p65">
                <a:extLst>
                  <a:ext uri="{FF2B5EF4-FFF2-40B4-BE49-F238E27FC236}">
                    <a16:creationId xmlns:a16="http://schemas.microsoft.com/office/drawing/2014/main" id="{E134EE86-8A13-8136-EB89-F11293A102ED}"/>
                  </a:ext>
                </a:extLst>
              </p:cNvPr>
              <p:cNvSpPr/>
              <p:nvPr/>
            </p:nvSpPr>
            <p:spPr>
              <a:xfrm>
                <a:off x="1613003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1" y="1"/>
                    </a:moveTo>
                    <a:cubicBezTo>
                      <a:pt x="1836" y="1"/>
                      <a:pt x="1711" y="66"/>
                      <a:pt x="1646" y="196"/>
                    </a:cubicBezTo>
                    <a:lnTo>
                      <a:pt x="1345" y="816"/>
                    </a:lnTo>
                    <a:cubicBezTo>
                      <a:pt x="1294" y="918"/>
                      <a:pt x="1192" y="989"/>
                      <a:pt x="1079" y="1005"/>
                    </a:cubicBezTo>
                    <a:lnTo>
                      <a:pt x="399" y="1102"/>
                    </a:lnTo>
                    <a:cubicBezTo>
                      <a:pt x="112" y="1147"/>
                      <a:pt x="0" y="1501"/>
                      <a:pt x="204" y="1699"/>
                    </a:cubicBezTo>
                    <a:lnTo>
                      <a:pt x="701" y="2181"/>
                    </a:lnTo>
                    <a:cubicBezTo>
                      <a:pt x="782" y="2263"/>
                      <a:pt x="818" y="2374"/>
                      <a:pt x="798" y="2487"/>
                    </a:cubicBezTo>
                    <a:lnTo>
                      <a:pt x="685" y="3167"/>
                    </a:lnTo>
                    <a:cubicBezTo>
                      <a:pt x="644" y="3394"/>
                      <a:pt x="825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0" y="3214"/>
                    </a:lnTo>
                    <a:cubicBezTo>
                      <a:pt x="1851" y="3188"/>
                      <a:pt x="1906" y="3175"/>
                      <a:pt x="1961" y="3175"/>
                    </a:cubicBezTo>
                    <a:cubicBezTo>
                      <a:pt x="2016" y="3175"/>
                      <a:pt x="2071" y="3188"/>
                      <a:pt x="2122" y="3214"/>
                    </a:cubicBezTo>
                    <a:lnTo>
                      <a:pt x="2731" y="3535"/>
                    </a:lnTo>
                    <a:cubicBezTo>
                      <a:pt x="2784" y="3563"/>
                      <a:pt x="2840" y="3576"/>
                      <a:pt x="2894" y="3576"/>
                    </a:cubicBezTo>
                    <a:cubicBezTo>
                      <a:pt x="3097" y="3576"/>
                      <a:pt x="3277" y="3394"/>
                      <a:pt x="3237" y="3167"/>
                    </a:cubicBezTo>
                    <a:lnTo>
                      <a:pt x="3125" y="2487"/>
                    </a:lnTo>
                    <a:cubicBezTo>
                      <a:pt x="3104" y="2374"/>
                      <a:pt x="3140" y="2263"/>
                      <a:pt x="3222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3" y="1005"/>
                    </a:lnTo>
                    <a:cubicBezTo>
                      <a:pt x="2726" y="989"/>
                      <a:pt x="2628" y="918"/>
                      <a:pt x="2578" y="816"/>
                    </a:cubicBezTo>
                    <a:lnTo>
                      <a:pt x="2276" y="196"/>
                    </a:lnTo>
                    <a:cubicBezTo>
                      <a:pt x="2212" y="66"/>
                      <a:pt x="2087" y="1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54;p65">
                <a:extLst>
                  <a:ext uri="{FF2B5EF4-FFF2-40B4-BE49-F238E27FC236}">
                    <a16:creationId xmlns:a16="http://schemas.microsoft.com/office/drawing/2014/main" id="{1E7DEABE-C2F2-5B78-621D-BBDBC9FEE17C}"/>
                  </a:ext>
                </a:extLst>
              </p:cNvPr>
              <p:cNvSpPr/>
              <p:nvPr/>
            </p:nvSpPr>
            <p:spPr>
              <a:xfrm>
                <a:off x="1828847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3" y="1"/>
                    </a:moveTo>
                    <a:cubicBezTo>
                      <a:pt x="1839" y="1"/>
                      <a:pt x="1713" y="66"/>
                      <a:pt x="1647" y="196"/>
                    </a:cubicBezTo>
                    <a:lnTo>
                      <a:pt x="1345" y="816"/>
                    </a:lnTo>
                    <a:cubicBezTo>
                      <a:pt x="1294" y="918"/>
                      <a:pt x="1197" y="989"/>
                      <a:pt x="1084" y="1005"/>
                    </a:cubicBezTo>
                    <a:lnTo>
                      <a:pt x="404" y="1102"/>
                    </a:lnTo>
                    <a:cubicBezTo>
                      <a:pt x="118" y="1147"/>
                      <a:pt x="0" y="1501"/>
                      <a:pt x="210" y="1699"/>
                    </a:cubicBezTo>
                    <a:lnTo>
                      <a:pt x="701" y="2181"/>
                    </a:lnTo>
                    <a:cubicBezTo>
                      <a:pt x="783" y="2263"/>
                      <a:pt x="819" y="2374"/>
                      <a:pt x="803" y="2487"/>
                    </a:cubicBezTo>
                    <a:lnTo>
                      <a:pt x="685" y="3167"/>
                    </a:lnTo>
                    <a:cubicBezTo>
                      <a:pt x="645" y="3394"/>
                      <a:pt x="826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1" y="3214"/>
                    </a:lnTo>
                    <a:cubicBezTo>
                      <a:pt x="1852" y="3188"/>
                      <a:pt x="1908" y="3175"/>
                      <a:pt x="1964" y="3175"/>
                    </a:cubicBezTo>
                    <a:cubicBezTo>
                      <a:pt x="2020" y="3175"/>
                      <a:pt x="2076" y="3188"/>
                      <a:pt x="2127" y="3214"/>
                    </a:cubicBezTo>
                    <a:lnTo>
                      <a:pt x="2731" y="3535"/>
                    </a:lnTo>
                    <a:cubicBezTo>
                      <a:pt x="2786" y="3563"/>
                      <a:pt x="2842" y="3576"/>
                      <a:pt x="2896" y="3576"/>
                    </a:cubicBezTo>
                    <a:cubicBezTo>
                      <a:pt x="3101" y="3576"/>
                      <a:pt x="3279" y="3394"/>
                      <a:pt x="3243" y="3167"/>
                    </a:cubicBezTo>
                    <a:lnTo>
                      <a:pt x="3125" y="2487"/>
                    </a:lnTo>
                    <a:cubicBezTo>
                      <a:pt x="3104" y="2374"/>
                      <a:pt x="3146" y="2263"/>
                      <a:pt x="3227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4" y="1005"/>
                    </a:lnTo>
                    <a:cubicBezTo>
                      <a:pt x="2731" y="989"/>
                      <a:pt x="2634" y="918"/>
                      <a:pt x="2582" y="816"/>
                    </a:cubicBezTo>
                    <a:lnTo>
                      <a:pt x="2276" y="196"/>
                    </a:lnTo>
                    <a:cubicBezTo>
                      <a:pt x="2212" y="66"/>
                      <a:pt x="2088" y="1"/>
                      <a:pt x="1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55;p65">
                <a:extLst>
                  <a:ext uri="{FF2B5EF4-FFF2-40B4-BE49-F238E27FC236}">
                    <a16:creationId xmlns:a16="http://schemas.microsoft.com/office/drawing/2014/main" id="{625E7897-1C00-776E-74BF-AAE444BA92DC}"/>
                  </a:ext>
                </a:extLst>
              </p:cNvPr>
              <p:cNvSpPr/>
              <p:nvPr/>
            </p:nvSpPr>
            <p:spPr>
              <a:xfrm>
                <a:off x="2044692" y="2606681"/>
                <a:ext cx="144283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3577" extrusionOk="0">
                    <a:moveTo>
                      <a:pt x="1965" y="1"/>
                    </a:moveTo>
                    <a:cubicBezTo>
                      <a:pt x="1841" y="1"/>
                      <a:pt x="1717" y="66"/>
                      <a:pt x="1653" y="196"/>
                    </a:cubicBezTo>
                    <a:lnTo>
                      <a:pt x="1346" y="816"/>
                    </a:lnTo>
                    <a:cubicBezTo>
                      <a:pt x="1296" y="918"/>
                      <a:pt x="1198" y="989"/>
                      <a:pt x="1086" y="1005"/>
                    </a:cubicBezTo>
                    <a:lnTo>
                      <a:pt x="406" y="1102"/>
                    </a:lnTo>
                    <a:cubicBezTo>
                      <a:pt x="119" y="1147"/>
                      <a:pt x="1" y="1501"/>
                      <a:pt x="211" y="1699"/>
                    </a:cubicBezTo>
                    <a:lnTo>
                      <a:pt x="702" y="2181"/>
                    </a:lnTo>
                    <a:cubicBezTo>
                      <a:pt x="784" y="2263"/>
                      <a:pt x="820" y="2374"/>
                      <a:pt x="805" y="2487"/>
                    </a:cubicBezTo>
                    <a:lnTo>
                      <a:pt x="687" y="3167"/>
                    </a:lnTo>
                    <a:cubicBezTo>
                      <a:pt x="646" y="3394"/>
                      <a:pt x="827" y="3576"/>
                      <a:pt x="1030" y="3576"/>
                    </a:cubicBezTo>
                    <a:cubicBezTo>
                      <a:pt x="1084" y="3576"/>
                      <a:pt x="1139" y="3563"/>
                      <a:pt x="1193" y="3535"/>
                    </a:cubicBezTo>
                    <a:lnTo>
                      <a:pt x="1801" y="3214"/>
                    </a:lnTo>
                    <a:cubicBezTo>
                      <a:pt x="1852" y="3188"/>
                      <a:pt x="1909" y="3175"/>
                      <a:pt x="1965" y="3175"/>
                    </a:cubicBezTo>
                    <a:cubicBezTo>
                      <a:pt x="2021" y="3175"/>
                      <a:pt x="2078" y="3188"/>
                      <a:pt x="2129" y="3214"/>
                    </a:cubicBezTo>
                    <a:lnTo>
                      <a:pt x="2738" y="3535"/>
                    </a:lnTo>
                    <a:cubicBezTo>
                      <a:pt x="2791" y="3563"/>
                      <a:pt x="2847" y="3576"/>
                      <a:pt x="2900" y="3576"/>
                    </a:cubicBezTo>
                    <a:cubicBezTo>
                      <a:pt x="3102" y="3576"/>
                      <a:pt x="3280" y="3394"/>
                      <a:pt x="3244" y="3167"/>
                    </a:cubicBezTo>
                    <a:lnTo>
                      <a:pt x="3126" y="2487"/>
                    </a:lnTo>
                    <a:cubicBezTo>
                      <a:pt x="3106" y="2374"/>
                      <a:pt x="3147" y="2263"/>
                      <a:pt x="3229" y="2181"/>
                    </a:cubicBezTo>
                    <a:lnTo>
                      <a:pt x="3720" y="1699"/>
                    </a:lnTo>
                    <a:cubicBezTo>
                      <a:pt x="3928" y="1501"/>
                      <a:pt x="3812" y="1147"/>
                      <a:pt x="3525" y="1102"/>
                    </a:cubicBezTo>
                    <a:lnTo>
                      <a:pt x="2845" y="1005"/>
                    </a:lnTo>
                    <a:cubicBezTo>
                      <a:pt x="2732" y="989"/>
                      <a:pt x="2635" y="918"/>
                      <a:pt x="2585" y="816"/>
                    </a:cubicBezTo>
                    <a:lnTo>
                      <a:pt x="2278" y="196"/>
                    </a:lnTo>
                    <a:cubicBezTo>
                      <a:pt x="2213" y="66"/>
                      <a:pt x="2089" y="1"/>
                      <a:pt x="1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56;p65">
                <a:extLst>
                  <a:ext uri="{FF2B5EF4-FFF2-40B4-BE49-F238E27FC236}">
                    <a16:creationId xmlns:a16="http://schemas.microsoft.com/office/drawing/2014/main" id="{E4BB31C1-111F-5033-FC52-CE86EBACE265}"/>
                  </a:ext>
                </a:extLst>
              </p:cNvPr>
              <p:cNvSpPr/>
              <p:nvPr/>
            </p:nvSpPr>
            <p:spPr>
              <a:xfrm>
                <a:off x="2260757" y="2606681"/>
                <a:ext cx="144099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3577" extrusionOk="0">
                    <a:moveTo>
                      <a:pt x="1960" y="1"/>
                    </a:moveTo>
                    <a:cubicBezTo>
                      <a:pt x="1835" y="1"/>
                      <a:pt x="1711" y="66"/>
                      <a:pt x="1647" y="196"/>
                    </a:cubicBezTo>
                    <a:lnTo>
                      <a:pt x="1340" y="816"/>
                    </a:lnTo>
                    <a:cubicBezTo>
                      <a:pt x="1290" y="918"/>
                      <a:pt x="1193" y="989"/>
                      <a:pt x="1080" y="1005"/>
                    </a:cubicBezTo>
                    <a:lnTo>
                      <a:pt x="400" y="1102"/>
                    </a:lnTo>
                    <a:cubicBezTo>
                      <a:pt x="113" y="1147"/>
                      <a:pt x="1" y="1501"/>
                      <a:pt x="205" y="1699"/>
                    </a:cubicBezTo>
                    <a:lnTo>
                      <a:pt x="696" y="2181"/>
                    </a:lnTo>
                    <a:cubicBezTo>
                      <a:pt x="778" y="2263"/>
                      <a:pt x="818" y="2374"/>
                      <a:pt x="799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2" y="3576"/>
                      <a:pt x="1138" y="3563"/>
                      <a:pt x="1193" y="3535"/>
                    </a:cubicBezTo>
                    <a:lnTo>
                      <a:pt x="1795" y="3214"/>
                    </a:lnTo>
                    <a:cubicBezTo>
                      <a:pt x="1847" y="3188"/>
                      <a:pt x="1903" y="3175"/>
                      <a:pt x="1960" y="3175"/>
                    </a:cubicBezTo>
                    <a:cubicBezTo>
                      <a:pt x="2016" y="3175"/>
                      <a:pt x="2072" y="3188"/>
                      <a:pt x="2123" y="3214"/>
                    </a:cubicBezTo>
                    <a:lnTo>
                      <a:pt x="2732" y="3535"/>
                    </a:lnTo>
                    <a:cubicBezTo>
                      <a:pt x="2785" y="3563"/>
                      <a:pt x="2841" y="3576"/>
                      <a:pt x="2894" y="3576"/>
                    </a:cubicBezTo>
                    <a:cubicBezTo>
                      <a:pt x="3098" y="3576"/>
                      <a:pt x="3278" y="3394"/>
                      <a:pt x="3237" y="3167"/>
                    </a:cubicBezTo>
                    <a:lnTo>
                      <a:pt x="3119" y="2487"/>
                    </a:lnTo>
                    <a:cubicBezTo>
                      <a:pt x="3105" y="2374"/>
                      <a:pt x="3140" y="2263"/>
                      <a:pt x="3223" y="2181"/>
                    </a:cubicBezTo>
                    <a:lnTo>
                      <a:pt x="3714" y="1699"/>
                    </a:lnTo>
                    <a:cubicBezTo>
                      <a:pt x="3923" y="1501"/>
                      <a:pt x="3806" y="1147"/>
                      <a:pt x="3518" y="1102"/>
                    </a:cubicBezTo>
                    <a:lnTo>
                      <a:pt x="2838" y="1005"/>
                    </a:lnTo>
                    <a:cubicBezTo>
                      <a:pt x="2727" y="989"/>
                      <a:pt x="2629" y="918"/>
                      <a:pt x="2578" y="816"/>
                    </a:cubicBezTo>
                    <a:lnTo>
                      <a:pt x="2276" y="196"/>
                    </a:lnTo>
                    <a:cubicBezTo>
                      <a:pt x="2210" y="66"/>
                      <a:pt x="2085" y="1"/>
                      <a:pt x="19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" name="Google Shape;1357;p65">
              <a:extLst>
                <a:ext uri="{FF2B5EF4-FFF2-40B4-BE49-F238E27FC236}">
                  <a16:creationId xmlns:a16="http://schemas.microsoft.com/office/drawing/2014/main" id="{D9C51A6A-E781-D3B6-C414-4420D51AF12F}"/>
                </a:ext>
              </a:extLst>
            </p:cNvPr>
            <p:cNvSpPr/>
            <p:nvPr/>
          </p:nvSpPr>
          <p:spPr>
            <a:xfrm>
              <a:off x="1646325" y="3825050"/>
              <a:ext cx="576015" cy="38928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58;p65">
              <a:extLst>
                <a:ext uri="{FF2B5EF4-FFF2-40B4-BE49-F238E27FC236}">
                  <a16:creationId xmlns:a16="http://schemas.microsoft.com/office/drawing/2014/main" id="{C5D3C365-1277-B44E-20FF-BA61E9795B87}"/>
                </a:ext>
              </a:extLst>
            </p:cNvPr>
            <p:cNvSpPr/>
            <p:nvPr/>
          </p:nvSpPr>
          <p:spPr>
            <a:xfrm>
              <a:off x="1646325" y="3913458"/>
              <a:ext cx="576015" cy="38868"/>
            </a:xfrm>
            <a:custGeom>
              <a:avLst/>
              <a:gdLst/>
              <a:ahLst/>
              <a:cxnLst/>
              <a:rect l="l" t="t" r="r" b="b"/>
              <a:pathLst>
                <a:path w="21856" h="1293" extrusionOk="0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59;p65">
              <a:extLst>
                <a:ext uri="{FF2B5EF4-FFF2-40B4-BE49-F238E27FC236}">
                  <a16:creationId xmlns:a16="http://schemas.microsoft.com/office/drawing/2014/main" id="{DC0C8288-086F-0C47-38E5-FEA065513A6E}"/>
                </a:ext>
              </a:extLst>
            </p:cNvPr>
            <p:cNvSpPr/>
            <p:nvPr/>
          </p:nvSpPr>
          <p:spPr>
            <a:xfrm>
              <a:off x="1646325" y="4001626"/>
              <a:ext cx="481479" cy="38898"/>
            </a:xfrm>
            <a:custGeom>
              <a:avLst/>
              <a:gdLst/>
              <a:ahLst/>
              <a:cxnLst/>
              <a:rect l="l" t="t" r="r" b="b"/>
              <a:pathLst>
                <a:path w="18269" h="1294" extrusionOk="0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360;p65">
            <a:extLst>
              <a:ext uri="{FF2B5EF4-FFF2-40B4-BE49-F238E27FC236}">
                <a16:creationId xmlns:a16="http://schemas.microsoft.com/office/drawing/2014/main" id="{A86817B5-215A-A2B7-7262-189178B7EE94}"/>
              </a:ext>
            </a:extLst>
          </p:cNvPr>
          <p:cNvGrpSpPr/>
          <p:nvPr/>
        </p:nvGrpSpPr>
        <p:grpSpPr>
          <a:xfrm>
            <a:off x="7584990" y="3919228"/>
            <a:ext cx="440861" cy="441047"/>
            <a:chOff x="3552636" y="3919227"/>
            <a:chExt cx="440861" cy="441047"/>
          </a:xfrm>
        </p:grpSpPr>
        <p:sp>
          <p:nvSpPr>
            <p:cNvPr id="123" name="Google Shape;1361;p65">
              <a:extLst>
                <a:ext uri="{FF2B5EF4-FFF2-40B4-BE49-F238E27FC236}">
                  <a16:creationId xmlns:a16="http://schemas.microsoft.com/office/drawing/2014/main" id="{5135D02B-9B33-A82D-4459-DD1620104738}"/>
                </a:ext>
              </a:extLst>
            </p:cNvPr>
            <p:cNvSpPr/>
            <p:nvPr/>
          </p:nvSpPr>
          <p:spPr>
            <a:xfrm>
              <a:off x="3552636" y="3919227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62;p65">
              <a:extLst>
                <a:ext uri="{FF2B5EF4-FFF2-40B4-BE49-F238E27FC236}">
                  <a16:creationId xmlns:a16="http://schemas.microsoft.com/office/drawing/2014/main" id="{6F951739-5500-0660-63D2-1597C118739B}"/>
                </a:ext>
              </a:extLst>
            </p:cNvPr>
            <p:cNvSpPr/>
            <p:nvPr/>
          </p:nvSpPr>
          <p:spPr>
            <a:xfrm>
              <a:off x="3653463" y="4020138"/>
              <a:ext cx="239200" cy="239225"/>
            </a:xfrm>
            <a:custGeom>
              <a:avLst/>
              <a:gdLst/>
              <a:ahLst/>
              <a:cxnLst/>
              <a:rect l="l" t="t" r="r" b="b"/>
              <a:pathLst>
                <a:path w="9568" h="9569" extrusionOk="0">
                  <a:moveTo>
                    <a:pt x="4781" y="0"/>
                  </a:moveTo>
                  <a:cubicBezTo>
                    <a:pt x="4495" y="0"/>
                    <a:pt x="4266" y="231"/>
                    <a:pt x="4266" y="517"/>
                  </a:cubicBezTo>
                  <a:lnTo>
                    <a:pt x="4266" y="1402"/>
                  </a:lnTo>
                  <a:cubicBezTo>
                    <a:pt x="4266" y="1683"/>
                    <a:pt x="4495" y="1912"/>
                    <a:pt x="4781" y="1912"/>
                  </a:cubicBezTo>
                  <a:cubicBezTo>
                    <a:pt x="5069" y="1912"/>
                    <a:pt x="5298" y="1683"/>
                    <a:pt x="5298" y="1402"/>
                  </a:cubicBezTo>
                  <a:lnTo>
                    <a:pt x="5298" y="517"/>
                  </a:lnTo>
                  <a:cubicBezTo>
                    <a:pt x="5298" y="231"/>
                    <a:pt x="5069" y="0"/>
                    <a:pt x="4781" y="0"/>
                  </a:cubicBezTo>
                  <a:close/>
                  <a:moveTo>
                    <a:pt x="1765" y="1252"/>
                  </a:moveTo>
                  <a:cubicBezTo>
                    <a:pt x="1633" y="1252"/>
                    <a:pt x="1501" y="1302"/>
                    <a:pt x="1401" y="1402"/>
                  </a:cubicBezTo>
                  <a:cubicBezTo>
                    <a:pt x="1198" y="1600"/>
                    <a:pt x="1198" y="1928"/>
                    <a:pt x="1401" y="2133"/>
                  </a:cubicBezTo>
                  <a:lnTo>
                    <a:pt x="2026" y="2757"/>
                  </a:lnTo>
                  <a:cubicBezTo>
                    <a:pt x="2128" y="2854"/>
                    <a:pt x="2256" y="2905"/>
                    <a:pt x="2388" y="2905"/>
                  </a:cubicBezTo>
                  <a:cubicBezTo>
                    <a:pt x="2522" y="2905"/>
                    <a:pt x="2654" y="2854"/>
                    <a:pt x="2756" y="2757"/>
                  </a:cubicBezTo>
                  <a:cubicBezTo>
                    <a:pt x="2956" y="2552"/>
                    <a:pt x="2956" y="2230"/>
                    <a:pt x="2756" y="2025"/>
                  </a:cubicBezTo>
                  <a:lnTo>
                    <a:pt x="2128" y="1402"/>
                  </a:lnTo>
                  <a:cubicBezTo>
                    <a:pt x="2028" y="1302"/>
                    <a:pt x="1896" y="1252"/>
                    <a:pt x="1765" y="1252"/>
                  </a:cubicBezTo>
                  <a:close/>
                  <a:moveTo>
                    <a:pt x="7800" y="1252"/>
                  </a:moveTo>
                  <a:cubicBezTo>
                    <a:pt x="7667" y="1252"/>
                    <a:pt x="7535" y="1302"/>
                    <a:pt x="7436" y="1402"/>
                  </a:cubicBezTo>
                  <a:lnTo>
                    <a:pt x="6813" y="2025"/>
                  </a:lnTo>
                  <a:cubicBezTo>
                    <a:pt x="6608" y="2230"/>
                    <a:pt x="6608" y="2552"/>
                    <a:pt x="6813" y="2757"/>
                  </a:cubicBezTo>
                  <a:cubicBezTo>
                    <a:pt x="6910" y="2854"/>
                    <a:pt x="7042" y="2905"/>
                    <a:pt x="7175" y="2905"/>
                  </a:cubicBezTo>
                  <a:cubicBezTo>
                    <a:pt x="7308" y="2905"/>
                    <a:pt x="7441" y="2854"/>
                    <a:pt x="7538" y="2757"/>
                  </a:cubicBezTo>
                  <a:lnTo>
                    <a:pt x="8168" y="2133"/>
                  </a:lnTo>
                  <a:cubicBezTo>
                    <a:pt x="8366" y="1928"/>
                    <a:pt x="8366" y="1600"/>
                    <a:pt x="8168" y="1402"/>
                  </a:cubicBezTo>
                  <a:cubicBezTo>
                    <a:pt x="8065" y="1302"/>
                    <a:pt x="7932" y="1252"/>
                    <a:pt x="7800" y="1252"/>
                  </a:cubicBezTo>
                  <a:close/>
                  <a:moveTo>
                    <a:pt x="516" y="4270"/>
                  </a:moveTo>
                  <a:cubicBezTo>
                    <a:pt x="230" y="4270"/>
                    <a:pt x="1" y="4501"/>
                    <a:pt x="1" y="4782"/>
                  </a:cubicBezTo>
                  <a:cubicBezTo>
                    <a:pt x="1" y="5068"/>
                    <a:pt x="230" y="5298"/>
                    <a:pt x="516" y="5298"/>
                  </a:cubicBezTo>
                  <a:lnTo>
                    <a:pt x="1396" y="5298"/>
                  </a:lnTo>
                  <a:cubicBezTo>
                    <a:pt x="1682" y="5298"/>
                    <a:pt x="1913" y="5068"/>
                    <a:pt x="1913" y="4782"/>
                  </a:cubicBezTo>
                  <a:cubicBezTo>
                    <a:pt x="1913" y="4501"/>
                    <a:pt x="1682" y="4270"/>
                    <a:pt x="1396" y="4270"/>
                  </a:cubicBezTo>
                  <a:close/>
                  <a:moveTo>
                    <a:pt x="8168" y="4270"/>
                  </a:moveTo>
                  <a:cubicBezTo>
                    <a:pt x="7880" y="4270"/>
                    <a:pt x="7651" y="4501"/>
                    <a:pt x="7651" y="4782"/>
                  </a:cubicBezTo>
                  <a:cubicBezTo>
                    <a:pt x="7651" y="5068"/>
                    <a:pt x="7880" y="5298"/>
                    <a:pt x="8168" y="5298"/>
                  </a:cubicBezTo>
                  <a:lnTo>
                    <a:pt x="9052" y="5298"/>
                  </a:lnTo>
                  <a:cubicBezTo>
                    <a:pt x="9334" y="5298"/>
                    <a:pt x="9568" y="5068"/>
                    <a:pt x="9568" y="4782"/>
                  </a:cubicBezTo>
                  <a:cubicBezTo>
                    <a:pt x="9568" y="4501"/>
                    <a:pt x="9334" y="4270"/>
                    <a:pt x="9052" y="4270"/>
                  </a:cubicBezTo>
                  <a:close/>
                  <a:moveTo>
                    <a:pt x="4781" y="2563"/>
                  </a:moveTo>
                  <a:cubicBezTo>
                    <a:pt x="3554" y="2563"/>
                    <a:pt x="2557" y="3559"/>
                    <a:pt x="2557" y="4782"/>
                  </a:cubicBezTo>
                  <a:cubicBezTo>
                    <a:pt x="2557" y="6009"/>
                    <a:pt x="3554" y="7006"/>
                    <a:pt x="4781" y="7006"/>
                  </a:cubicBezTo>
                  <a:cubicBezTo>
                    <a:pt x="6009" y="7006"/>
                    <a:pt x="7007" y="6009"/>
                    <a:pt x="7007" y="4782"/>
                  </a:cubicBezTo>
                  <a:cubicBezTo>
                    <a:pt x="7007" y="3559"/>
                    <a:pt x="6009" y="2563"/>
                    <a:pt x="4781" y="2563"/>
                  </a:cubicBezTo>
                  <a:close/>
                  <a:moveTo>
                    <a:pt x="2389" y="6663"/>
                  </a:moveTo>
                  <a:cubicBezTo>
                    <a:pt x="2257" y="6663"/>
                    <a:pt x="2125" y="6712"/>
                    <a:pt x="2026" y="6812"/>
                  </a:cubicBezTo>
                  <a:lnTo>
                    <a:pt x="1401" y="7435"/>
                  </a:lnTo>
                  <a:cubicBezTo>
                    <a:pt x="1198" y="7640"/>
                    <a:pt x="1198" y="7963"/>
                    <a:pt x="1401" y="8167"/>
                  </a:cubicBezTo>
                  <a:cubicBezTo>
                    <a:pt x="1504" y="8264"/>
                    <a:pt x="1632" y="8315"/>
                    <a:pt x="1765" y="8315"/>
                  </a:cubicBezTo>
                  <a:cubicBezTo>
                    <a:pt x="1897" y="8315"/>
                    <a:pt x="2031" y="8264"/>
                    <a:pt x="2128" y="8167"/>
                  </a:cubicBezTo>
                  <a:lnTo>
                    <a:pt x="2756" y="7543"/>
                  </a:lnTo>
                  <a:cubicBezTo>
                    <a:pt x="2956" y="7338"/>
                    <a:pt x="2956" y="7012"/>
                    <a:pt x="2756" y="6812"/>
                  </a:cubicBezTo>
                  <a:cubicBezTo>
                    <a:pt x="2654" y="6712"/>
                    <a:pt x="2522" y="6663"/>
                    <a:pt x="2389" y="6663"/>
                  </a:cubicBezTo>
                  <a:close/>
                  <a:moveTo>
                    <a:pt x="7175" y="6663"/>
                  </a:moveTo>
                  <a:cubicBezTo>
                    <a:pt x="7044" y="6663"/>
                    <a:pt x="6912" y="6712"/>
                    <a:pt x="6813" y="6812"/>
                  </a:cubicBezTo>
                  <a:cubicBezTo>
                    <a:pt x="6608" y="7012"/>
                    <a:pt x="6608" y="7338"/>
                    <a:pt x="6813" y="7543"/>
                  </a:cubicBezTo>
                  <a:lnTo>
                    <a:pt x="7436" y="8167"/>
                  </a:lnTo>
                  <a:cubicBezTo>
                    <a:pt x="7538" y="8264"/>
                    <a:pt x="7666" y="8315"/>
                    <a:pt x="7799" y="8315"/>
                  </a:cubicBezTo>
                  <a:cubicBezTo>
                    <a:pt x="7932" y="8315"/>
                    <a:pt x="8064" y="8264"/>
                    <a:pt x="8168" y="8167"/>
                  </a:cubicBezTo>
                  <a:cubicBezTo>
                    <a:pt x="8366" y="7963"/>
                    <a:pt x="8366" y="7635"/>
                    <a:pt x="8168" y="7435"/>
                  </a:cubicBezTo>
                  <a:lnTo>
                    <a:pt x="7538" y="6812"/>
                  </a:lnTo>
                  <a:cubicBezTo>
                    <a:pt x="7439" y="6712"/>
                    <a:pt x="7307" y="6663"/>
                    <a:pt x="7175" y="6663"/>
                  </a:cubicBezTo>
                  <a:close/>
                  <a:moveTo>
                    <a:pt x="4781" y="7650"/>
                  </a:moveTo>
                  <a:cubicBezTo>
                    <a:pt x="4495" y="7650"/>
                    <a:pt x="4266" y="7881"/>
                    <a:pt x="4266" y="8167"/>
                  </a:cubicBezTo>
                  <a:lnTo>
                    <a:pt x="4266" y="9051"/>
                  </a:lnTo>
                  <a:cubicBezTo>
                    <a:pt x="4266" y="9337"/>
                    <a:pt x="4495" y="9568"/>
                    <a:pt x="4781" y="9568"/>
                  </a:cubicBezTo>
                  <a:cubicBezTo>
                    <a:pt x="5069" y="9568"/>
                    <a:pt x="5298" y="9337"/>
                    <a:pt x="5298" y="9051"/>
                  </a:cubicBezTo>
                  <a:lnTo>
                    <a:pt x="5298" y="8167"/>
                  </a:lnTo>
                  <a:cubicBezTo>
                    <a:pt x="5298" y="7881"/>
                    <a:pt x="5069" y="7650"/>
                    <a:pt x="4781" y="765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363;p65">
            <a:extLst>
              <a:ext uri="{FF2B5EF4-FFF2-40B4-BE49-F238E27FC236}">
                <a16:creationId xmlns:a16="http://schemas.microsoft.com/office/drawing/2014/main" id="{025D4197-2428-0193-6750-9BB4E57821DF}"/>
              </a:ext>
            </a:extLst>
          </p:cNvPr>
          <p:cNvGrpSpPr/>
          <p:nvPr/>
        </p:nvGrpSpPr>
        <p:grpSpPr>
          <a:xfrm>
            <a:off x="6315254" y="800476"/>
            <a:ext cx="1710600" cy="263700"/>
            <a:chOff x="2282900" y="800475"/>
            <a:chExt cx="1710600" cy="263700"/>
          </a:xfrm>
        </p:grpSpPr>
        <p:sp>
          <p:nvSpPr>
            <p:cNvPr id="126" name="Google Shape;1364;p65">
              <a:extLst>
                <a:ext uri="{FF2B5EF4-FFF2-40B4-BE49-F238E27FC236}">
                  <a16:creationId xmlns:a16="http://schemas.microsoft.com/office/drawing/2014/main" id="{6DF7488D-4404-BA6E-043C-231F6269873B}"/>
                </a:ext>
              </a:extLst>
            </p:cNvPr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65;p65">
              <a:extLst>
                <a:ext uri="{FF2B5EF4-FFF2-40B4-BE49-F238E27FC236}">
                  <a16:creationId xmlns:a16="http://schemas.microsoft.com/office/drawing/2014/main" id="{EF16BC69-2164-3943-35AC-375E9DD0592A}"/>
                </a:ext>
              </a:extLst>
            </p:cNvPr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66;p65">
              <a:extLst>
                <a:ext uri="{FF2B5EF4-FFF2-40B4-BE49-F238E27FC236}">
                  <a16:creationId xmlns:a16="http://schemas.microsoft.com/office/drawing/2014/main" id="{63791074-274C-05F5-99D2-1E9D309BA767}"/>
                </a:ext>
              </a:extLst>
            </p:cNvPr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54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90CB7-DC0A-6CAA-AA39-F821B6F9563C}"/>
              </a:ext>
            </a:extLst>
          </p:cNvPr>
          <p:cNvSpPr txBox="1"/>
          <p:nvPr/>
        </p:nvSpPr>
        <p:spPr>
          <a:xfrm>
            <a:off x="906905" y="1094282"/>
            <a:ext cx="50966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KHẢO SÁT :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Trước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khi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bắt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đầu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đề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chúng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đã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tiến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hành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cuộc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khảo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sát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án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bao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gồm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hiểu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tham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khảo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group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liên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kinh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doanh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phẩm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văn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phòng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phẩm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thị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nay.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Nghiên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cứu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phẩm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văn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phòng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phẩm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grpSp>
        <p:nvGrpSpPr>
          <p:cNvPr id="21" name="Google Shape;4455;p95">
            <a:extLst>
              <a:ext uri="{FF2B5EF4-FFF2-40B4-BE49-F238E27FC236}">
                <a16:creationId xmlns:a16="http://schemas.microsoft.com/office/drawing/2014/main" id="{93905704-DBA2-1676-B097-E543227222CB}"/>
              </a:ext>
            </a:extLst>
          </p:cNvPr>
          <p:cNvGrpSpPr/>
          <p:nvPr/>
        </p:nvGrpSpPr>
        <p:grpSpPr>
          <a:xfrm>
            <a:off x="6253574" y="1556044"/>
            <a:ext cx="1368014" cy="2031412"/>
            <a:chOff x="5816625" y="1806613"/>
            <a:chExt cx="918450" cy="1530275"/>
          </a:xfrm>
        </p:grpSpPr>
        <p:sp>
          <p:nvSpPr>
            <p:cNvPr id="22" name="Google Shape;4456;p95">
              <a:extLst>
                <a:ext uri="{FF2B5EF4-FFF2-40B4-BE49-F238E27FC236}">
                  <a16:creationId xmlns:a16="http://schemas.microsoft.com/office/drawing/2014/main" id="{8B5A490E-DCD8-93C6-C1FF-ADF95705E139}"/>
                </a:ext>
              </a:extLst>
            </p:cNvPr>
            <p:cNvSpPr/>
            <p:nvPr/>
          </p:nvSpPr>
          <p:spPr>
            <a:xfrm>
              <a:off x="5816625" y="1806613"/>
              <a:ext cx="918450" cy="1530275"/>
            </a:xfrm>
            <a:custGeom>
              <a:avLst/>
              <a:gdLst/>
              <a:ahLst/>
              <a:cxnLst/>
              <a:rect l="l" t="t" r="r" b="b"/>
              <a:pathLst>
                <a:path w="36738" h="61211" extrusionOk="0">
                  <a:moveTo>
                    <a:pt x="3044" y="1"/>
                  </a:moveTo>
                  <a:cubicBezTo>
                    <a:pt x="1361" y="1"/>
                    <a:pt x="0" y="1365"/>
                    <a:pt x="0" y="3044"/>
                  </a:cubicBezTo>
                  <a:lnTo>
                    <a:pt x="0" y="58167"/>
                  </a:lnTo>
                  <a:cubicBezTo>
                    <a:pt x="0" y="59847"/>
                    <a:pt x="1361" y="61211"/>
                    <a:pt x="3044" y="61211"/>
                  </a:cubicBezTo>
                  <a:lnTo>
                    <a:pt x="33694" y="61211"/>
                  </a:lnTo>
                  <a:cubicBezTo>
                    <a:pt x="35379" y="61211"/>
                    <a:pt x="36738" y="59847"/>
                    <a:pt x="36738" y="58167"/>
                  </a:cubicBezTo>
                  <a:lnTo>
                    <a:pt x="36738" y="3044"/>
                  </a:lnTo>
                  <a:cubicBezTo>
                    <a:pt x="36738" y="1365"/>
                    <a:pt x="35379" y="1"/>
                    <a:pt x="336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57;p95">
              <a:extLst>
                <a:ext uri="{FF2B5EF4-FFF2-40B4-BE49-F238E27FC236}">
                  <a16:creationId xmlns:a16="http://schemas.microsoft.com/office/drawing/2014/main" id="{9A632B0B-4C27-683C-C551-3775CE46CC30}"/>
                </a:ext>
              </a:extLst>
            </p:cNvPr>
            <p:cNvSpPr/>
            <p:nvPr/>
          </p:nvSpPr>
          <p:spPr>
            <a:xfrm>
              <a:off x="5856625" y="1853413"/>
              <a:ext cx="838450" cy="1338900"/>
            </a:xfrm>
            <a:custGeom>
              <a:avLst/>
              <a:gdLst/>
              <a:ahLst/>
              <a:cxnLst/>
              <a:rect l="l" t="t" r="r" b="b"/>
              <a:pathLst>
                <a:path w="33538" h="53556" extrusionOk="0">
                  <a:moveTo>
                    <a:pt x="2020" y="0"/>
                  </a:moveTo>
                  <a:cubicBezTo>
                    <a:pt x="905" y="0"/>
                    <a:pt x="1" y="905"/>
                    <a:pt x="1" y="2020"/>
                  </a:cubicBezTo>
                  <a:lnTo>
                    <a:pt x="1" y="51537"/>
                  </a:lnTo>
                  <a:cubicBezTo>
                    <a:pt x="1" y="52651"/>
                    <a:pt x="905" y="53556"/>
                    <a:pt x="2020" y="53556"/>
                  </a:cubicBezTo>
                  <a:lnTo>
                    <a:pt x="31520" y="53556"/>
                  </a:lnTo>
                  <a:cubicBezTo>
                    <a:pt x="32633" y="53556"/>
                    <a:pt x="33538" y="52651"/>
                    <a:pt x="33538" y="51537"/>
                  </a:cubicBezTo>
                  <a:lnTo>
                    <a:pt x="33538" y="2020"/>
                  </a:lnTo>
                  <a:cubicBezTo>
                    <a:pt x="33538" y="905"/>
                    <a:pt x="32633" y="0"/>
                    <a:pt x="31520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58;p95">
              <a:extLst>
                <a:ext uri="{FF2B5EF4-FFF2-40B4-BE49-F238E27FC236}">
                  <a16:creationId xmlns:a16="http://schemas.microsoft.com/office/drawing/2014/main" id="{D89A3F29-4FCE-0451-146A-80FE451398F6}"/>
                </a:ext>
              </a:extLst>
            </p:cNvPr>
            <p:cNvSpPr/>
            <p:nvPr/>
          </p:nvSpPr>
          <p:spPr>
            <a:xfrm>
              <a:off x="5904875" y="2876963"/>
              <a:ext cx="288175" cy="276125"/>
            </a:xfrm>
            <a:custGeom>
              <a:avLst/>
              <a:gdLst/>
              <a:ahLst/>
              <a:cxnLst/>
              <a:rect l="l" t="t" r="r" b="b"/>
              <a:pathLst>
                <a:path w="11527" h="11045" extrusionOk="0">
                  <a:moveTo>
                    <a:pt x="1454" y="0"/>
                  </a:moveTo>
                  <a:cubicBezTo>
                    <a:pt x="655" y="0"/>
                    <a:pt x="1" y="654"/>
                    <a:pt x="1" y="1453"/>
                  </a:cubicBezTo>
                  <a:lnTo>
                    <a:pt x="1" y="9591"/>
                  </a:lnTo>
                  <a:cubicBezTo>
                    <a:pt x="1" y="10391"/>
                    <a:pt x="655" y="11045"/>
                    <a:pt x="1454" y="11045"/>
                  </a:cubicBezTo>
                  <a:lnTo>
                    <a:pt x="10073" y="11045"/>
                  </a:lnTo>
                  <a:cubicBezTo>
                    <a:pt x="10872" y="11045"/>
                    <a:pt x="11526" y="10391"/>
                    <a:pt x="11526" y="9591"/>
                  </a:cubicBezTo>
                  <a:lnTo>
                    <a:pt x="11526" y="1453"/>
                  </a:lnTo>
                  <a:cubicBezTo>
                    <a:pt x="11526" y="654"/>
                    <a:pt x="10872" y="0"/>
                    <a:pt x="100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59;p95">
              <a:extLst>
                <a:ext uri="{FF2B5EF4-FFF2-40B4-BE49-F238E27FC236}">
                  <a16:creationId xmlns:a16="http://schemas.microsoft.com/office/drawing/2014/main" id="{EB29E8C9-DCAE-ED76-9DAD-3C7637477DE7}"/>
                </a:ext>
              </a:extLst>
            </p:cNvPr>
            <p:cNvSpPr/>
            <p:nvPr/>
          </p:nvSpPr>
          <p:spPr>
            <a:xfrm>
              <a:off x="6241400" y="2876963"/>
              <a:ext cx="288175" cy="276125"/>
            </a:xfrm>
            <a:custGeom>
              <a:avLst/>
              <a:gdLst/>
              <a:ahLst/>
              <a:cxnLst/>
              <a:rect l="l" t="t" r="r" b="b"/>
              <a:pathLst>
                <a:path w="11527" h="11045" extrusionOk="0">
                  <a:moveTo>
                    <a:pt x="1454" y="0"/>
                  </a:moveTo>
                  <a:cubicBezTo>
                    <a:pt x="650" y="0"/>
                    <a:pt x="1" y="654"/>
                    <a:pt x="1" y="1453"/>
                  </a:cubicBezTo>
                  <a:lnTo>
                    <a:pt x="1" y="9591"/>
                  </a:lnTo>
                  <a:cubicBezTo>
                    <a:pt x="1" y="10391"/>
                    <a:pt x="650" y="11045"/>
                    <a:pt x="1454" y="11045"/>
                  </a:cubicBezTo>
                  <a:lnTo>
                    <a:pt x="10073" y="11045"/>
                  </a:lnTo>
                  <a:cubicBezTo>
                    <a:pt x="10872" y="11045"/>
                    <a:pt x="11526" y="10391"/>
                    <a:pt x="11526" y="9591"/>
                  </a:cubicBezTo>
                  <a:lnTo>
                    <a:pt x="11526" y="1453"/>
                  </a:lnTo>
                  <a:cubicBezTo>
                    <a:pt x="11526" y="654"/>
                    <a:pt x="10872" y="0"/>
                    <a:pt x="100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60;p95">
              <a:extLst>
                <a:ext uri="{FF2B5EF4-FFF2-40B4-BE49-F238E27FC236}">
                  <a16:creationId xmlns:a16="http://schemas.microsoft.com/office/drawing/2014/main" id="{CDDA30EE-DD4C-A993-3D66-CD4CE1EBCDD6}"/>
                </a:ext>
              </a:extLst>
            </p:cNvPr>
            <p:cNvSpPr/>
            <p:nvPr/>
          </p:nvSpPr>
          <p:spPr>
            <a:xfrm>
              <a:off x="5904875" y="2453613"/>
              <a:ext cx="700900" cy="341250"/>
            </a:xfrm>
            <a:custGeom>
              <a:avLst/>
              <a:gdLst/>
              <a:ahLst/>
              <a:cxnLst/>
              <a:rect l="l" t="t" r="r" b="b"/>
              <a:pathLst>
                <a:path w="28036" h="13650" extrusionOk="0">
                  <a:moveTo>
                    <a:pt x="1256" y="1"/>
                  </a:moveTo>
                  <a:cubicBezTo>
                    <a:pt x="566" y="1"/>
                    <a:pt x="1" y="560"/>
                    <a:pt x="1" y="1256"/>
                  </a:cubicBezTo>
                  <a:lnTo>
                    <a:pt x="1" y="12394"/>
                  </a:lnTo>
                  <a:cubicBezTo>
                    <a:pt x="1" y="13091"/>
                    <a:pt x="566" y="13649"/>
                    <a:pt x="1256" y="13649"/>
                  </a:cubicBezTo>
                  <a:lnTo>
                    <a:pt x="26776" y="13649"/>
                  </a:lnTo>
                  <a:cubicBezTo>
                    <a:pt x="27471" y="13649"/>
                    <a:pt x="28036" y="13091"/>
                    <a:pt x="28036" y="12394"/>
                  </a:cubicBezTo>
                  <a:lnTo>
                    <a:pt x="28036" y="1256"/>
                  </a:lnTo>
                  <a:cubicBezTo>
                    <a:pt x="28036" y="560"/>
                    <a:pt x="27471" y="1"/>
                    <a:pt x="2677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461;p95">
              <a:extLst>
                <a:ext uri="{FF2B5EF4-FFF2-40B4-BE49-F238E27FC236}">
                  <a16:creationId xmlns:a16="http://schemas.microsoft.com/office/drawing/2014/main" id="{105C4CCE-D1CA-D7F6-6D19-128D87092CB7}"/>
                </a:ext>
              </a:extLst>
            </p:cNvPr>
            <p:cNvSpPr/>
            <p:nvPr/>
          </p:nvSpPr>
          <p:spPr>
            <a:xfrm>
              <a:off x="5970900" y="2561713"/>
              <a:ext cx="226600" cy="138775"/>
            </a:xfrm>
            <a:custGeom>
              <a:avLst/>
              <a:gdLst/>
              <a:ahLst/>
              <a:cxnLst/>
              <a:rect l="l" t="t" r="r" b="b"/>
              <a:pathLst>
                <a:path w="9064" h="5551" extrusionOk="0">
                  <a:moveTo>
                    <a:pt x="6302" y="1"/>
                  </a:moveTo>
                  <a:cubicBezTo>
                    <a:pt x="6192" y="1"/>
                    <a:pt x="6082" y="54"/>
                    <a:pt x="6015" y="163"/>
                  </a:cubicBezTo>
                  <a:lnTo>
                    <a:pt x="4090" y="3375"/>
                  </a:lnTo>
                  <a:lnTo>
                    <a:pt x="2684" y="1921"/>
                  </a:lnTo>
                  <a:cubicBezTo>
                    <a:pt x="2618" y="1852"/>
                    <a:pt x="2532" y="1820"/>
                    <a:pt x="2447" y="1820"/>
                  </a:cubicBezTo>
                  <a:cubicBezTo>
                    <a:pt x="2336" y="1820"/>
                    <a:pt x="2226" y="1875"/>
                    <a:pt x="2161" y="1978"/>
                  </a:cubicBezTo>
                  <a:lnTo>
                    <a:pt x="1" y="5550"/>
                  </a:lnTo>
                  <a:lnTo>
                    <a:pt x="9064" y="5550"/>
                  </a:lnTo>
                  <a:lnTo>
                    <a:pt x="6606" y="195"/>
                  </a:lnTo>
                  <a:cubicBezTo>
                    <a:pt x="6545" y="66"/>
                    <a:pt x="6424" y="1"/>
                    <a:pt x="630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462;p95">
              <a:extLst>
                <a:ext uri="{FF2B5EF4-FFF2-40B4-BE49-F238E27FC236}">
                  <a16:creationId xmlns:a16="http://schemas.microsoft.com/office/drawing/2014/main" id="{84832FDB-3DB6-AD46-2653-66B0A577A6C2}"/>
                </a:ext>
              </a:extLst>
            </p:cNvPr>
            <p:cNvSpPr/>
            <p:nvPr/>
          </p:nvSpPr>
          <p:spPr>
            <a:xfrm>
              <a:off x="6040175" y="2535488"/>
              <a:ext cx="40975" cy="40800"/>
            </a:xfrm>
            <a:custGeom>
              <a:avLst/>
              <a:gdLst/>
              <a:ahLst/>
              <a:cxnLst/>
              <a:rect l="l" t="t" r="r" b="b"/>
              <a:pathLst>
                <a:path w="1639" h="1632" extrusionOk="0">
                  <a:moveTo>
                    <a:pt x="823" y="0"/>
                  </a:moveTo>
                  <a:cubicBezTo>
                    <a:pt x="367" y="0"/>
                    <a:pt x="1" y="365"/>
                    <a:pt x="1" y="816"/>
                  </a:cubicBezTo>
                  <a:cubicBezTo>
                    <a:pt x="1" y="1270"/>
                    <a:pt x="367" y="1632"/>
                    <a:pt x="823" y="1632"/>
                  </a:cubicBezTo>
                  <a:cubicBezTo>
                    <a:pt x="1272" y="1632"/>
                    <a:pt x="1639" y="1270"/>
                    <a:pt x="1639" y="816"/>
                  </a:cubicBezTo>
                  <a:cubicBezTo>
                    <a:pt x="1639" y="365"/>
                    <a:pt x="1272" y="0"/>
                    <a:pt x="823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463;p95">
              <a:extLst>
                <a:ext uri="{FF2B5EF4-FFF2-40B4-BE49-F238E27FC236}">
                  <a16:creationId xmlns:a16="http://schemas.microsoft.com/office/drawing/2014/main" id="{F85BC9BF-D1F3-721F-982C-984817726AD8}"/>
                </a:ext>
              </a:extLst>
            </p:cNvPr>
            <p:cNvSpPr/>
            <p:nvPr/>
          </p:nvSpPr>
          <p:spPr>
            <a:xfrm>
              <a:off x="5904875" y="1895113"/>
              <a:ext cx="750200" cy="109050"/>
            </a:xfrm>
            <a:custGeom>
              <a:avLst/>
              <a:gdLst/>
              <a:ahLst/>
              <a:cxnLst/>
              <a:rect l="l" t="t" r="r" b="b"/>
              <a:pathLst>
                <a:path w="30008" h="4362" extrusionOk="0">
                  <a:moveTo>
                    <a:pt x="952" y="0"/>
                  </a:moveTo>
                  <a:cubicBezTo>
                    <a:pt x="430" y="0"/>
                    <a:pt x="1" y="429"/>
                    <a:pt x="1" y="953"/>
                  </a:cubicBezTo>
                  <a:lnTo>
                    <a:pt x="1" y="3410"/>
                  </a:lnTo>
                  <a:cubicBezTo>
                    <a:pt x="1" y="3939"/>
                    <a:pt x="430" y="4362"/>
                    <a:pt x="952" y="4362"/>
                  </a:cubicBezTo>
                  <a:lnTo>
                    <a:pt x="29051" y="4362"/>
                  </a:lnTo>
                  <a:cubicBezTo>
                    <a:pt x="29579" y="4362"/>
                    <a:pt x="30007" y="3939"/>
                    <a:pt x="30007" y="3410"/>
                  </a:cubicBezTo>
                  <a:lnTo>
                    <a:pt x="30007" y="953"/>
                  </a:lnTo>
                  <a:cubicBezTo>
                    <a:pt x="30007" y="429"/>
                    <a:pt x="29579" y="0"/>
                    <a:pt x="2905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64;p95">
              <a:extLst>
                <a:ext uri="{FF2B5EF4-FFF2-40B4-BE49-F238E27FC236}">
                  <a16:creationId xmlns:a16="http://schemas.microsoft.com/office/drawing/2014/main" id="{1E1E3BF9-D5F0-79C7-56B3-8D7A6D389466}"/>
                </a:ext>
              </a:extLst>
            </p:cNvPr>
            <p:cNvSpPr/>
            <p:nvPr/>
          </p:nvSpPr>
          <p:spPr>
            <a:xfrm>
              <a:off x="6313050" y="2131488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30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3"/>
                    <a:pt x="13132" y="330"/>
                  </a:cubicBezTo>
                  <a:cubicBezTo>
                    <a:pt x="13132" y="146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465;p95">
              <a:extLst>
                <a:ext uri="{FF2B5EF4-FFF2-40B4-BE49-F238E27FC236}">
                  <a16:creationId xmlns:a16="http://schemas.microsoft.com/office/drawing/2014/main" id="{D6BCA026-5548-B2A0-47E7-1B793B407727}"/>
                </a:ext>
              </a:extLst>
            </p:cNvPr>
            <p:cNvSpPr/>
            <p:nvPr/>
          </p:nvSpPr>
          <p:spPr>
            <a:xfrm>
              <a:off x="6313050" y="2181288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8"/>
                    <a:pt x="0" y="331"/>
                  </a:cubicBezTo>
                  <a:cubicBezTo>
                    <a:pt x="0" y="514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4"/>
                    <a:pt x="13132" y="331"/>
                  </a:cubicBezTo>
                  <a:cubicBezTo>
                    <a:pt x="13132" y="148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466;p95">
              <a:extLst>
                <a:ext uri="{FF2B5EF4-FFF2-40B4-BE49-F238E27FC236}">
                  <a16:creationId xmlns:a16="http://schemas.microsoft.com/office/drawing/2014/main" id="{19597CAC-159E-F396-BD76-F96501E0F0F8}"/>
                </a:ext>
              </a:extLst>
            </p:cNvPr>
            <p:cNvSpPr/>
            <p:nvPr/>
          </p:nvSpPr>
          <p:spPr>
            <a:xfrm>
              <a:off x="6313050" y="2231113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30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3"/>
                    <a:pt x="13132" y="330"/>
                  </a:cubicBezTo>
                  <a:cubicBezTo>
                    <a:pt x="13132" y="146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467;p95">
              <a:extLst>
                <a:ext uri="{FF2B5EF4-FFF2-40B4-BE49-F238E27FC236}">
                  <a16:creationId xmlns:a16="http://schemas.microsoft.com/office/drawing/2014/main" id="{770AD372-79AA-73CB-EC7F-D773AE87F86C}"/>
                </a:ext>
              </a:extLst>
            </p:cNvPr>
            <p:cNvSpPr/>
            <p:nvPr/>
          </p:nvSpPr>
          <p:spPr>
            <a:xfrm>
              <a:off x="6313050" y="2280913"/>
              <a:ext cx="239400" cy="16500"/>
            </a:xfrm>
            <a:custGeom>
              <a:avLst/>
              <a:gdLst/>
              <a:ahLst/>
              <a:cxnLst/>
              <a:rect l="l" t="t" r="r" b="b"/>
              <a:pathLst>
                <a:path w="9576" h="660" extrusionOk="0">
                  <a:moveTo>
                    <a:pt x="330" y="1"/>
                  </a:moveTo>
                  <a:cubicBezTo>
                    <a:pt x="152" y="1"/>
                    <a:pt x="0" y="147"/>
                    <a:pt x="0" y="331"/>
                  </a:cubicBezTo>
                  <a:cubicBezTo>
                    <a:pt x="0" y="514"/>
                    <a:pt x="152" y="659"/>
                    <a:pt x="330" y="659"/>
                  </a:cubicBezTo>
                  <a:lnTo>
                    <a:pt x="9246" y="659"/>
                  </a:lnTo>
                  <a:cubicBezTo>
                    <a:pt x="9429" y="659"/>
                    <a:pt x="9575" y="514"/>
                    <a:pt x="9575" y="331"/>
                  </a:cubicBezTo>
                  <a:cubicBezTo>
                    <a:pt x="9575" y="147"/>
                    <a:pt x="9429" y="1"/>
                    <a:pt x="9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468;p95">
              <a:extLst>
                <a:ext uri="{FF2B5EF4-FFF2-40B4-BE49-F238E27FC236}">
                  <a16:creationId xmlns:a16="http://schemas.microsoft.com/office/drawing/2014/main" id="{3D74603F-CBA5-4EE7-B67B-FC92AB7F4998}"/>
                </a:ext>
              </a:extLst>
            </p:cNvPr>
            <p:cNvSpPr/>
            <p:nvPr/>
          </p:nvSpPr>
          <p:spPr>
            <a:xfrm>
              <a:off x="6313050" y="2330738"/>
              <a:ext cx="178475" cy="16500"/>
            </a:xfrm>
            <a:custGeom>
              <a:avLst/>
              <a:gdLst/>
              <a:ahLst/>
              <a:cxnLst/>
              <a:rect l="l" t="t" r="r" b="b"/>
              <a:pathLst>
                <a:path w="7139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29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6809" y="660"/>
                  </a:lnTo>
                  <a:cubicBezTo>
                    <a:pt x="6992" y="660"/>
                    <a:pt x="7139" y="513"/>
                    <a:pt x="7139" y="329"/>
                  </a:cubicBezTo>
                  <a:cubicBezTo>
                    <a:pt x="7139" y="146"/>
                    <a:pt x="6992" y="1"/>
                    <a:pt x="6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469;p95">
              <a:extLst>
                <a:ext uri="{FF2B5EF4-FFF2-40B4-BE49-F238E27FC236}">
                  <a16:creationId xmlns:a16="http://schemas.microsoft.com/office/drawing/2014/main" id="{2A9B54D4-37F2-5C1F-96ED-32A06987873F}"/>
                </a:ext>
              </a:extLst>
            </p:cNvPr>
            <p:cNvSpPr/>
            <p:nvPr/>
          </p:nvSpPr>
          <p:spPr>
            <a:xfrm>
              <a:off x="5904875" y="2074613"/>
              <a:ext cx="344775" cy="323075"/>
            </a:xfrm>
            <a:custGeom>
              <a:avLst/>
              <a:gdLst/>
              <a:ahLst/>
              <a:cxnLst/>
              <a:rect l="l" t="t" r="r" b="b"/>
              <a:pathLst>
                <a:path w="13791" h="12923" extrusionOk="0">
                  <a:moveTo>
                    <a:pt x="1376" y="0"/>
                  </a:moveTo>
                  <a:cubicBezTo>
                    <a:pt x="618" y="0"/>
                    <a:pt x="1" y="613"/>
                    <a:pt x="1" y="1371"/>
                  </a:cubicBezTo>
                  <a:lnTo>
                    <a:pt x="1" y="11552"/>
                  </a:lnTo>
                  <a:cubicBezTo>
                    <a:pt x="1" y="12311"/>
                    <a:pt x="618" y="12923"/>
                    <a:pt x="1376" y="12923"/>
                  </a:cubicBezTo>
                  <a:lnTo>
                    <a:pt x="12416" y="12923"/>
                  </a:lnTo>
                  <a:cubicBezTo>
                    <a:pt x="13174" y="12923"/>
                    <a:pt x="13791" y="12311"/>
                    <a:pt x="13791" y="11552"/>
                  </a:cubicBezTo>
                  <a:lnTo>
                    <a:pt x="13791" y="1371"/>
                  </a:lnTo>
                  <a:cubicBezTo>
                    <a:pt x="13791" y="613"/>
                    <a:pt x="13174" y="0"/>
                    <a:pt x="1241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470;p95">
              <a:extLst>
                <a:ext uri="{FF2B5EF4-FFF2-40B4-BE49-F238E27FC236}">
                  <a16:creationId xmlns:a16="http://schemas.microsoft.com/office/drawing/2014/main" id="{993A830D-8F41-7CE7-8219-C1B0EA026470}"/>
                </a:ext>
              </a:extLst>
            </p:cNvPr>
            <p:cNvSpPr/>
            <p:nvPr/>
          </p:nvSpPr>
          <p:spPr>
            <a:xfrm>
              <a:off x="5949975" y="2108863"/>
              <a:ext cx="254575" cy="254575"/>
            </a:xfrm>
            <a:custGeom>
              <a:avLst/>
              <a:gdLst/>
              <a:ahLst/>
              <a:cxnLst/>
              <a:rect l="l" t="t" r="r" b="b"/>
              <a:pathLst>
                <a:path w="10183" h="10183" extrusionOk="0">
                  <a:moveTo>
                    <a:pt x="5090" y="1"/>
                  </a:moveTo>
                  <a:cubicBezTo>
                    <a:pt x="2281" y="1"/>
                    <a:pt x="0" y="2281"/>
                    <a:pt x="0" y="5089"/>
                  </a:cubicBezTo>
                  <a:cubicBezTo>
                    <a:pt x="0" y="7903"/>
                    <a:pt x="2281" y="10182"/>
                    <a:pt x="5090" y="10182"/>
                  </a:cubicBezTo>
                  <a:cubicBezTo>
                    <a:pt x="7902" y="10182"/>
                    <a:pt x="10183" y="7903"/>
                    <a:pt x="10183" y="5089"/>
                  </a:cubicBezTo>
                  <a:cubicBezTo>
                    <a:pt x="10183" y="2281"/>
                    <a:pt x="7902" y="1"/>
                    <a:pt x="5090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471;p95">
              <a:extLst>
                <a:ext uri="{FF2B5EF4-FFF2-40B4-BE49-F238E27FC236}">
                  <a16:creationId xmlns:a16="http://schemas.microsoft.com/office/drawing/2014/main" id="{2DF73AE3-9505-00BB-B658-F8A2FC665B85}"/>
                </a:ext>
              </a:extLst>
            </p:cNvPr>
            <p:cNvSpPr/>
            <p:nvPr/>
          </p:nvSpPr>
          <p:spPr>
            <a:xfrm>
              <a:off x="6034450" y="2140638"/>
              <a:ext cx="85525" cy="85525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0"/>
                  </a:moveTo>
                  <a:cubicBezTo>
                    <a:pt x="770" y="0"/>
                    <a:pt x="0" y="769"/>
                    <a:pt x="0" y="1711"/>
                  </a:cubicBezTo>
                  <a:cubicBezTo>
                    <a:pt x="0" y="2657"/>
                    <a:pt x="770" y="3420"/>
                    <a:pt x="1711" y="3420"/>
                  </a:cubicBezTo>
                  <a:cubicBezTo>
                    <a:pt x="2657" y="3420"/>
                    <a:pt x="3420" y="2657"/>
                    <a:pt x="3420" y="1711"/>
                  </a:cubicBezTo>
                  <a:cubicBezTo>
                    <a:pt x="3420" y="769"/>
                    <a:pt x="2657" y="0"/>
                    <a:pt x="17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472;p95">
              <a:extLst>
                <a:ext uri="{FF2B5EF4-FFF2-40B4-BE49-F238E27FC236}">
                  <a16:creationId xmlns:a16="http://schemas.microsoft.com/office/drawing/2014/main" id="{F485B395-29DD-2576-EEA9-FE24B39C8FEA}"/>
                </a:ext>
              </a:extLst>
            </p:cNvPr>
            <p:cNvSpPr/>
            <p:nvPr/>
          </p:nvSpPr>
          <p:spPr>
            <a:xfrm>
              <a:off x="6004100" y="2234138"/>
              <a:ext cx="146325" cy="91650"/>
            </a:xfrm>
            <a:custGeom>
              <a:avLst/>
              <a:gdLst/>
              <a:ahLst/>
              <a:cxnLst/>
              <a:rect l="l" t="t" r="r" b="b"/>
              <a:pathLst>
                <a:path w="5853" h="3666" extrusionOk="0">
                  <a:moveTo>
                    <a:pt x="2647" y="0"/>
                  </a:moveTo>
                  <a:cubicBezTo>
                    <a:pt x="1183" y="0"/>
                    <a:pt x="0" y="1186"/>
                    <a:pt x="0" y="2646"/>
                  </a:cubicBezTo>
                  <a:lnTo>
                    <a:pt x="0" y="3284"/>
                  </a:lnTo>
                  <a:cubicBezTo>
                    <a:pt x="0" y="3493"/>
                    <a:pt x="169" y="3665"/>
                    <a:pt x="383" y="3665"/>
                  </a:cubicBezTo>
                  <a:lnTo>
                    <a:pt x="5471" y="3665"/>
                  </a:lnTo>
                  <a:cubicBezTo>
                    <a:pt x="5680" y="3665"/>
                    <a:pt x="5853" y="3493"/>
                    <a:pt x="5853" y="3284"/>
                  </a:cubicBezTo>
                  <a:lnTo>
                    <a:pt x="5853" y="2646"/>
                  </a:lnTo>
                  <a:cubicBezTo>
                    <a:pt x="5853" y="1186"/>
                    <a:pt x="4666" y="0"/>
                    <a:pt x="320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4473;p95">
            <a:extLst>
              <a:ext uri="{FF2B5EF4-FFF2-40B4-BE49-F238E27FC236}">
                <a16:creationId xmlns:a16="http://schemas.microsoft.com/office/drawing/2014/main" id="{951D1A2A-9CBB-765F-7EBA-67F1C872825F}"/>
              </a:ext>
            </a:extLst>
          </p:cNvPr>
          <p:cNvGrpSpPr/>
          <p:nvPr/>
        </p:nvGrpSpPr>
        <p:grpSpPr>
          <a:xfrm>
            <a:off x="6988240" y="2738100"/>
            <a:ext cx="1248855" cy="1456761"/>
            <a:chOff x="5447475" y="3019500"/>
            <a:chExt cx="1062925" cy="1288025"/>
          </a:xfrm>
        </p:grpSpPr>
        <p:sp>
          <p:nvSpPr>
            <p:cNvPr id="40" name="Google Shape;4474;p95">
              <a:extLst>
                <a:ext uri="{FF2B5EF4-FFF2-40B4-BE49-F238E27FC236}">
                  <a16:creationId xmlns:a16="http://schemas.microsoft.com/office/drawing/2014/main" id="{C7638956-4382-140D-EC25-0D622BEF7639}"/>
                </a:ext>
              </a:extLst>
            </p:cNvPr>
            <p:cNvSpPr/>
            <p:nvPr/>
          </p:nvSpPr>
          <p:spPr>
            <a:xfrm>
              <a:off x="6089500" y="3309725"/>
              <a:ext cx="213925" cy="220800"/>
            </a:xfrm>
            <a:custGeom>
              <a:avLst/>
              <a:gdLst/>
              <a:ahLst/>
              <a:cxnLst/>
              <a:rect l="l" t="t" r="r" b="b"/>
              <a:pathLst>
                <a:path w="8557" h="8832" extrusionOk="0">
                  <a:moveTo>
                    <a:pt x="6999" y="1"/>
                  </a:moveTo>
                  <a:cubicBezTo>
                    <a:pt x="5123" y="1"/>
                    <a:pt x="425" y="1736"/>
                    <a:pt x="425" y="1736"/>
                  </a:cubicBezTo>
                  <a:cubicBezTo>
                    <a:pt x="425" y="1736"/>
                    <a:pt x="1717" y="3138"/>
                    <a:pt x="1" y="7818"/>
                  </a:cubicBezTo>
                  <a:cubicBezTo>
                    <a:pt x="1" y="7818"/>
                    <a:pt x="2331" y="8832"/>
                    <a:pt x="4814" y="8832"/>
                  </a:cubicBezTo>
                  <a:cubicBezTo>
                    <a:pt x="6126" y="8832"/>
                    <a:pt x="7481" y="8549"/>
                    <a:pt x="8557" y="7683"/>
                  </a:cubicBezTo>
                  <a:cubicBezTo>
                    <a:pt x="8101" y="5345"/>
                    <a:pt x="6915" y="1763"/>
                    <a:pt x="7505" y="68"/>
                  </a:cubicBezTo>
                  <a:cubicBezTo>
                    <a:pt x="7377" y="22"/>
                    <a:pt x="7205" y="1"/>
                    <a:pt x="699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75;p95">
              <a:extLst>
                <a:ext uri="{FF2B5EF4-FFF2-40B4-BE49-F238E27FC236}">
                  <a16:creationId xmlns:a16="http://schemas.microsoft.com/office/drawing/2014/main" id="{CBC1E1CF-7ECF-50E7-5F34-BB3947B1B8C5}"/>
                </a:ext>
              </a:extLst>
            </p:cNvPr>
            <p:cNvSpPr/>
            <p:nvPr/>
          </p:nvSpPr>
          <p:spPr>
            <a:xfrm>
              <a:off x="6086250" y="3019500"/>
              <a:ext cx="233900" cy="145950"/>
            </a:xfrm>
            <a:custGeom>
              <a:avLst/>
              <a:gdLst/>
              <a:ahLst/>
              <a:cxnLst/>
              <a:rect l="l" t="t" r="r" b="b"/>
              <a:pathLst>
                <a:path w="9356" h="5838" extrusionOk="0">
                  <a:moveTo>
                    <a:pt x="5713" y="1"/>
                  </a:moveTo>
                  <a:cubicBezTo>
                    <a:pt x="4359" y="1"/>
                    <a:pt x="2893" y="294"/>
                    <a:pt x="2134" y="800"/>
                  </a:cubicBezTo>
                  <a:cubicBezTo>
                    <a:pt x="659" y="1777"/>
                    <a:pt x="0" y="3153"/>
                    <a:pt x="806" y="4361"/>
                  </a:cubicBezTo>
                  <a:cubicBezTo>
                    <a:pt x="1357" y="5193"/>
                    <a:pt x="3103" y="5837"/>
                    <a:pt x="4619" y="5837"/>
                  </a:cubicBezTo>
                  <a:cubicBezTo>
                    <a:pt x="5304" y="5837"/>
                    <a:pt x="5941" y="5706"/>
                    <a:pt x="6401" y="5402"/>
                  </a:cubicBezTo>
                  <a:cubicBezTo>
                    <a:pt x="7876" y="4424"/>
                    <a:pt x="9356" y="2050"/>
                    <a:pt x="8551" y="847"/>
                  </a:cubicBezTo>
                  <a:cubicBezTo>
                    <a:pt x="8163" y="261"/>
                    <a:pt x="6988" y="1"/>
                    <a:pt x="57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476;p95">
              <a:extLst>
                <a:ext uri="{FF2B5EF4-FFF2-40B4-BE49-F238E27FC236}">
                  <a16:creationId xmlns:a16="http://schemas.microsoft.com/office/drawing/2014/main" id="{094E1A06-E3DC-770E-B020-F10E4D055042}"/>
                </a:ext>
              </a:extLst>
            </p:cNvPr>
            <p:cNvSpPr/>
            <p:nvPr/>
          </p:nvSpPr>
          <p:spPr>
            <a:xfrm>
              <a:off x="6054500" y="3062650"/>
              <a:ext cx="285675" cy="307600"/>
            </a:xfrm>
            <a:custGeom>
              <a:avLst/>
              <a:gdLst/>
              <a:ahLst/>
              <a:cxnLst/>
              <a:rect l="l" t="t" r="r" b="b"/>
              <a:pathLst>
                <a:path w="11427" h="12304" extrusionOk="0">
                  <a:moveTo>
                    <a:pt x="6796" y="1"/>
                  </a:moveTo>
                  <a:cubicBezTo>
                    <a:pt x="5945" y="1"/>
                    <a:pt x="5136" y="242"/>
                    <a:pt x="4529" y="475"/>
                  </a:cubicBezTo>
                  <a:cubicBezTo>
                    <a:pt x="2521" y="1244"/>
                    <a:pt x="920" y="4272"/>
                    <a:pt x="486" y="7038"/>
                  </a:cubicBezTo>
                  <a:cubicBezTo>
                    <a:pt x="361" y="7808"/>
                    <a:pt x="0" y="10965"/>
                    <a:pt x="863" y="11698"/>
                  </a:cubicBezTo>
                  <a:cubicBezTo>
                    <a:pt x="1396" y="12150"/>
                    <a:pt x="2256" y="12303"/>
                    <a:pt x="3127" y="12303"/>
                  </a:cubicBezTo>
                  <a:cubicBezTo>
                    <a:pt x="4099" y="12303"/>
                    <a:pt x="5085" y="12112"/>
                    <a:pt x="5648" y="11933"/>
                  </a:cubicBezTo>
                  <a:cubicBezTo>
                    <a:pt x="7075" y="11472"/>
                    <a:pt x="8012" y="10495"/>
                    <a:pt x="8801" y="9157"/>
                  </a:cubicBezTo>
                  <a:cubicBezTo>
                    <a:pt x="11034" y="5365"/>
                    <a:pt x="11427" y="3676"/>
                    <a:pt x="9821" y="1537"/>
                  </a:cubicBezTo>
                  <a:cubicBezTo>
                    <a:pt x="8941" y="361"/>
                    <a:pt x="7837" y="1"/>
                    <a:pt x="679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477;p95">
              <a:extLst>
                <a:ext uri="{FF2B5EF4-FFF2-40B4-BE49-F238E27FC236}">
                  <a16:creationId xmlns:a16="http://schemas.microsoft.com/office/drawing/2014/main" id="{1BA1CB0D-E7FF-AA04-DE5D-BD8B35E0907E}"/>
                </a:ext>
              </a:extLst>
            </p:cNvPr>
            <p:cNvSpPr/>
            <p:nvPr/>
          </p:nvSpPr>
          <p:spPr>
            <a:xfrm>
              <a:off x="6182600" y="3507425"/>
              <a:ext cx="327800" cy="584625"/>
            </a:xfrm>
            <a:custGeom>
              <a:avLst/>
              <a:gdLst/>
              <a:ahLst/>
              <a:cxnLst/>
              <a:rect l="l" t="t" r="r" b="b"/>
              <a:pathLst>
                <a:path w="13112" h="23385" extrusionOk="0">
                  <a:moveTo>
                    <a:pt x="4725" y="0"/>
                  </a:moveTo>
                  <a:cubicBezTo>
                    <a:pt x="2302" y="0"/>
                    <a:pt x="0" y="2750"/>
                    <a:pt x="330" y="5250"/>
                  </a:cubicBezTo>
                  <a:cubicBezTo>
                    <a:pt x="894" y="9485"/>
                    <a:pt x="1120" y="16912"/>
                    <a:pt x="2709" y="20383"/>
                  </a:cubicBezTo>
                  <a:cubicBezTo>
                    <a:pt x="3225" y="21515"/>
                    <a:pt x="4413" y="23385"/>
                    <a:pt x="6641" y="23385"/>
                  </a:cubicBezTo>
                  <a:cubicBezTo>
                    <a:pt x="7328" y="23385"/>
                    <a:pt x="8115" y="23207"/>
                    <a:pt x="9011" y="22774"/>
                  </a:cubicBezTo>
                  <a:cubicBezTo>
                    <a:pt x="13111" y="20797"/>
                    <a:pt x="9110" y="4993"/>
                    <a:pt x="9110" y="4993"/>
                  </a:cubicBezTo>
                  <a:cubicBezTo>
                    <a:pt x="8152" y="1329"/>
                    <a:pt x="6409" y="0"/>
                    <a:pt x="4725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78;p95">
              <a:extLst>
                <a:ext uri="{FF2B5EF4-FFF2-40B4-BE49-F238E27FC236}">
                  <a16:creationId xmlns:a16="http://schemas.microsoft.com/office/drawing/2014/main" id="{76FC7DB6-9D00-E70A-812F-098269B820F1}"/>
                </a:ext>
              </a:extLst>
            </p:cNvPr>
            <p:cNvSpPr/>
            <p:nvPr/>
          </p:nvSpPr>
          <p:spPr>
            <a:xfrm>
              <a:off x="5858225" y="3459625"/>
              <a:ext cx="559725" cy="847900"/>
            </a:xfrm>
            <a:custGeom>
              <a:avLst/>
              <a:gdLst/>
              <a:ahLst/>
              <a:cxnLst/>
              <a:rect l="l" t="t" r="r" b="b"/>
              <a:pathLst>
                <a:path w="22389" h="33916" extrusionOk="0">
                  <a:moveTo>
                    <a:pt x="13577" y="0"/>
                  </a:moveTo>
                  <a:cubicBezTo>
                    <a:pt x="12075" y="0"/>
                    <a:pt x="10376" y="269"/>
                    <a:pt x="9106" y="912"/>
                  </a:cubicBezTo>
                  <a:cubicBezTo>
                    <a:pt x="7548" y="1702"/>
                    <a:pt x="5455" y="2534"/>
                    <a:pt x="2726" y="11706"/>
                  </a:cubicBezTo>
                  <a:cubicBezTo>
                    <a:pt x="1" y="20878"/>
                    <a:pt x="765" y="29476"/>
                    <a:pt x="1398" y="33916"/>
                  </a:cubicBezTo>
                  <a:lnTo>
                    <a:pt x="20465" y="33916"/>
                  </a:lnTo>
                  <a:cubicBezTo>
                    <a:pt x="20465" y="33916"/>
                    <a:pt x="18414" y="27154"/>
                    <a:pt x="18728" y="22327"/>
                  </a:cubicBezTo>
                  <a:cubicBezTo>
                    <a:pt x="18807" y="21109"/>
                    <a:pt x="22389" y="14561"/>
                    <a:pt x="21605" y="7480"/>
                  </a:cubicBezTo>
                  <a:cubicBezTo>
                    <a:pt x="20967" y="1738"/>
                    <a:pt x="17886" y="771"/>
                    <a:pt x="15857" y="249"/>
                  </a:cubicBezTo>
                  <a:cubicBezTo>
                    <a:pt x="15243" y="90"/>
                    <a:pt x="14443" y="0"/>
                    <a:pt x="13577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79;p95">
              <a:extLst>
                <a:ext uri="{FF2B5EF4-FFF2-40B4-BE49-F238E27FC236}">
                  <a16:creationId xmlns:a16="http://schemas.microsoft.com/office/drawing/2014/main" id="{32662A30-A501-CDB8-0192-E1FF09C74C85}"/>
                </a:ext>
              </a:extLst>
            </p:cNvPr>
            <p:cNvSpPr/>
            <p:nvPr/>
          </p:nvSpPr>
          <p:spPr>
            <a:xfrm>
              <a:off x="6340150" y="4182250"/>
              <a:ext cx="29700" cy="125275"/>
            </a:xfrm>
            <a:custGeom>
              <a:avLst/>
              <a:gdLst/>
              <a:ahLst/>
              <a:cxnLst/>
              <a:rect l="l" t="t" r="r" b="b"/>
              <a:pathLst>
                <a:path w="1188" h="5011" extrusionOk="0"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513" y="2762"/>
                    <a:pt x="1172" y="4948"/>
                    <a:pt x="1188" y="5011"/>
                  </a:cubicBezTo>
                  <a:cubicBezTo>
                    <a:pt x="1172" y="4948"/>
                    <a:pt x="513" y="2762"/>
                    <a:pt x="1" y="1"/>
                  </a:cubicBezTo>
                  <a:close/>
                </a:path>
              </a:pathLst>
            </a:custGeom>
            <a:solidFill>
              <a:srgbClr val="D0B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480;p95">
              <a:extLst>
                <a:ext uri="{FF2B5EF4-FFF2-40B4-BE49-F238E27FC236}">
                  <a16:creationId xmlns:a16="http://schemas.microsoft.com/office/drawing/2014/main" id="{A965854E-6EE8-5552-63D6-E34D634032F4}"/>
                </a:ext>
              </a:extLst>
            </p:cNvPr>
            <p:cNvSpPr/>
            <p:nvPr/>
          </p:nvSpPr>
          <p:spPr>
            <a:xfrm>
              <a:off x="5878000" y="3740375"/>
              <a:ext cx="491850" cy="567150"/>
            </a:xfrm>
            <a:custGeom>
              <a:avLst/>
              <a:gdLst/>
              <a:ahLst/>
              <a:cxnLst/>
              <a:rect l="l" t="t" r="r" b="b"/>
              <a:pathLst>
                <a:path w="19674" h="22686" extrusionOk="0">
                  <a:moveTo>
                    <a:pt x="2081" y="0"/>
                  </a:moveTo>
                  <a:cubicBezTo>
                    <a:pt x="2034" y="157"/>
                    <a:pt x="1987" y="314"/>
                    <a:pt x="1935" y="476"/>
                  </a:cubicBezTo>
                  <a:cubicBezTo>
                    <a:pt x="455" y="5465"/>
                    <a:pt x="0" y="10287"/>
                    <a:pt x="0" y="14355"/>
                  </a:cubicBezTo>
                  <a:cubicBezTo>
                    <a:pt x="0" y="17770"/>
                    <a:pt x="319" y="20662"/>
                    <a:pt x="607" y="22686"/>
                  </a:cubicBezTo>
                  <a:lnTo>
                    <a:pt x="19674" y="22686"/>
                  </a:lnTo>
                  <a:cubicBezTo>
                    <a:pt x="19658" y="22623"/>
                    <a:pt x="18999" y="20437"/>
                    <a:pt x="18487" y="17676"/>
                  </a:cubicBezTo>
                  <a:cubicBezTo>
                    <a:pt x="17435" y="17818"/>
                    <a:pt x="16384" y="17905"/>
                    <a:pt x="15354" y="17905"/>
                  </a:cubicBezTo>
                  <a:cubicBezTo>
                    <a:pt x="12677" y="17905"/>
                    <a:pt x="10109" y="17326"/>
                    <a:pt x="7865" y="15615"/>
                  </a:cubicBezTo>
                  <a:cubicBezTo>
                    <a:pt x="2803" y="11762"/>
                    <a:pt x="2699" y="5779"/>
                    <a:pt x="20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481;p95">
              <a:extLst>
                <a:ext uri="{FF2B5EF4-FFF2-40B4-BE49-F238E27FC236}">
                  <a16:creationId xmlns:a16="http://schemas.microsoft.com/office/drawing/2014/main" id="{AA27F76D-5DAA-609B-78E7-E8477DEBAE92}"/>
                </a:ext>
              </a:extLst>
            </p:cNvPr>
            <p:cNvSpPr/>
            <p:nvPr/>
          </p:nvSpPr>
          <p:spPr>
            <a:xfrm>
              <a:off x="5697825" y="3499700"/>
              <a:ext cx="538575" cy="458025"/>
            </a:xfrm>
            <a:custGeom>
              <a:avLst/>
              <a:gdLst/>
              <a:ahLst/>
              <a:cxnLst/>
              <a:rect l="l" t="t" r="r" b="b"/>
              <a:pathLst>
                <a:path w="21543" h="18321" extrusionOk="0">
                  <a:moveTo>
                    <a:pt x="15086" y="0"/>
                  </a:moveTo>
                  <a:cubicBezTo>
                    <a:pt x="14386" y="0"/>
                    <a:pt x="13680" y="178"/>
                    <a:pt x="13049" y="560"/>
                  </a:cubicBezTo>
                  <a:cubicBezTo>
                    <a:pt x="9393" y="2771"/>
                    <a:pt x="4801" y="9261"/>
                    <a:pt x="2511" y="12321"/>
                  </a:cubicBezTo>
                  <a:cubicBezTo>
                    <a:pt x="1538" y="13622"/>
                    <a:pt x="1" y="16996"/>
                    <a:pt x="1632" y="17926"/>
                  </a:cubicBezTo>
                  <a:cubicBezTo>
                    <a:pt x="2110" y="18198"/>
                    <a:pt x="2635" y="18320"/>
                    <a:pt x="3193" y="18320"/>
                  </a:cubicBezTo>
                  <a:cubicBezTo>
                    <a:pt x="7257" y="18320"/>
                    <a:pt x="13116" y="11829"/>
                    <a:pt x="15972" y="9162"/>
                  </a:cubicBezTo>
                  <a:cubicBezTo>
                    <a:pt x="21542" y="3958"/>
                    <a:pt x="18387" y="0"/>
                    <a:pt x="15086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482;p95">
              <a:extLst>
                <a:ext uri="{FF2B5EF4-FFF2-40B4-BE49-F238E27FC236}">
                  <a16:creationId xmlns:a16="http://schemas.microsoft.com/office/drawing/2014/main" id="{08BCB4DA-8C8C-7E07-A809-47235EBE4ADB}"/>
                </a:ext>
              </a:extLst>
            </p:cNvPr>
            <p:cNvSpPr/>
            <p:nvPr/>
          </p:nvSpPr>
          <p:spPr>
            <a:xfrm>
              <a:off x="5447475" y="3229500"/>
              <a:ext cx="161625" cy="294700"/>
            </a:xfrm>
            <a:custGeom>
              <a:avLst/>
              <a:gdLst/>
              <a:ahLst/>
              <a:cxnLst/>
              <a:rect l="l" t="t" r="r" b="b"/>
              <a:pathLst>
                <a:path w="6465" h="11788" extrusionOk="0">
                  <a:moveTo>
                    <a:pt x="3637" y="0"/>
                  </a:moveTo>
                  <a:cubicBezTo>
                    <a:pt x="3193" y="0"/>
                    <a:pt x="3138" y="399"/>
                    <a:pt x="3133" y="694"/>
                  </a:cubicBezTo>
                  <a:cubicBezTo>
                    <a:pt x="3133" y="1033"/>
                    <a:pt x="3687" y="4642"/>
                    <a:pt x="3687" y="4642"/>
                  </a:cubicBezTo>
                  <a:cubicBezTo>
                    <a:pt x="3687" y="4642"/>
                    <a:pt x="952" y="5652"/>
                    <a:pt x="476" y="6336"/>
                  </a:cubicBezTo>
                  <a:cubicBezTo>
                    <a:pt x="0" y="7021"/>
                    <a:pt x="575" y="9913"/>
                    <a:pt x="3416" y="11450"/>
                  </a:cubicBezTo>
                  <a:cubicBezTo>
                    <a:pt x="3855" y="11687"/>
                    <a:pt x="4231" y="11787"/>
                    <a:pt x="4554" y="11787"/>
                  </a:cubicBezTo>
                  <a:cubicBezTo>
                    <a:pt x="6318" y="11787"/>
                    <a:pt x="6464" y="8790"/>
                    <a:pt x="6464" y="8790"/>
                  </a:cubicBezTo>
                  <a:cubicBezTo>
                    <a:pt x="6464" y="8790"/>
                    <a:pt x="6453" y="7764"/>
                    <a:pt x="6139" y="6488"/>
                  </a:cubicBezTo>
                  <a:cubicBezTo>
                    <a:pt x="5470" y="3758"/>
                    <a:pt x="4325" y="140"/>
                    <a:pt x="3865" y="29"/>
                  </a:cubicBezTo>
                  <a:cubicBezTo>
                    <a:pt x="3779" y="9"/>
                    <a:pt x="3704" y="0"/>
                    <a:pt x="3637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483;p95">
              <a:extLst>
                <a:ext uri="{FF2B5EF4-FFF2-40B4-BE49-F238E27FC236}">
                  <a16:creationId xmlns:a16="http://schemas.microsoft.com/office/drawing/2014/main" id="{7662033F-F0EF-BDB1-7B8E-0AF65D0EB4D0}"/>
                </a:ext>
              </a:extLst>
            </p:cNvPr>
            <p:cNvSpPr/>
            <p:nvPr/>
          </p:nvSpPr>
          <p:spPr>
            <a:xfrm>
              <a:off x="5503675" y="3446725"/>
              <a:ext cx="349250" cy="511750"/>
            </a:xfrm>
            <a:custGeom>
              <a:avLst/>
              <a:gdLst/>
              <a:ahLst/>
              <a:cxnLst/>
              <a:rect l="l" t="t" r="r" b="b"/>
              <a:pathLst>
                <a:path w="13970" h="20470" extrusionOk="0">
                  <a:moveTo>
                    <a:pt x="4279" y="0"/>
                  </a:moveTo>
                  <a:cubicBezTo>
                    <a:pt x="3729" y="1653"/>
                    <a:pt x="1883" y="3029"/>
                    <a:pt x="0" y="3196"/>
                  </a:cubicBezTo>
                  <a:cubicBezTo>
                    <a:pt x="0" y="3196"/>
                    <a:pt x="4362" y="18351"/>
                    <a:pt x="9696" y="20155"/>
                  </a:cubicBezTo>
                  <a:cubicBezTo>
                    <a:pt x="10229" y="20335"/>
                    <a:pt x="10750" y="20470"/>
                    <a:pt x="11230" y="20470"/>
                  </a:cubicBezTo>
                  <a:cubicBezTo>
                    <a:pt x="12456" y="20470"/>
                    <a:pt x="13424" y="19593"/>
                    <a:pt x="13687" y="16348"/>
                  </a:cubicBezTo>
                  <a:cubicBezTo>
                    <a:pt x="13969" y="12871"/>
                    <a:pt x="7171" y="3562"/>
                    <a:pt x="5549" y="1590"/>
                  </a:cubicBezTo>
                  <a:lnTo>
                    <a:pt x="4279" y="0"/>
                  </a:ln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84;p95">
              <a:extLst>
                <a:ext uri="{FF2B5EF4-FFF2-40B4-BE49-F238E27FC236}">
                  <a16:creationId xmlns:a16="http://schemas.microsoft.com/office/drawing/2014/main" id="{5A74CD6C-C018-4DD8-64E5-BC227379205E}"/>
                </a:ext>
              </a:extLst>
            </p:cNvPr>
            <p:cNvSpPr/>
            <p:nvPr/>
          </p:nvSpPr>
          <p:spPr>
            <a:xfrm>
              <a:off x="6126800" y="3027075"/>
              <a:ext cx="288675" cy="358525"/>
            </a:xfrm>
            <a:custGeom>
              <a:avLst/>
              <a:gdLst/>
              <a:ahLst/>
              <a:cxnLst/>
              <a:rect l="l" t="t" r="r" b="b"/>
              <a:pathLst>
                <a:path w="11547" h="14341" extrusionOk="0">
                  <a:moveTo>
                    <a:pt x="4161" y="0"/>
                  </a:moveTo>
                  <a:cubicBezTo>
                    <a:pt x="1596" y="0"/>
                    <a:pt x="549" y="1681"/>
                    <a:pt x="287" y="2296"/>
                  </a:cubicBezTo>
                  <a:cubicBezTo>
                    <a:pt x="0" y="2970"/>
                    <a:pt x="507" y="4293"/>
                    <a:pt x="1019" y="4968"/>
                  </a:cubicBezTo>
                  <a:cubicBezTo>
                    <a:pt x="1777" y="5961"/>
                    <a:pt x="2479" y="6485"/>
                    <a:pt x="3478" y="7138"/>
                  </a:cubicBezTo>
                  <a:cubicBezTo>
                    <a:pt x="3488" y="7530"/>
                    <a:pt x="3148" y="9036"/>
                    <a:pt x="3833" y="9748"/>
                  </a:cubicBezTo>
                  <a:cubicBezTo>
                    <a:pt x="3889" y="9805"/>
                    <a:pt x="3957" y="9830"/>
                    <a:pt x="4034" y="9830"/>
                  </a:cubicBezTo>
                  <a:cubicBezTo>
                    <a:pt x="4626" y="9830"/>
                    <a:pt x="5745" y="8323"/>
                    <a:pt x="5930" y="8147"/>
                  </a:cubicBezTo>
                  <a:lnTo>
                    <a:pt x="5930" y="8147"/>
                  </a:lnTo>
                  <a:cubicBezTo>
                    <a:pt x="6186" y="8859"/>
                    <a:pt x="5491" y="9743"/>
                    <a:pt x="5334" y="10433"/>
                  </a:cubicBezTo>
                  <a:cubicBezTo>
                    <a:pt x="5172" y="11114"/>
                    <a:pt x="5353" y="14340"/>
                    <a:pt x="6096" y="14340"/>
                  </a:cubicBezTo>
                  <a:cubicBezTo>
                    <a:pt x="6169" y="14340"/>
                    <a:pt x="6248" y="14308"/>
                    <a:pt x="6333" y="14240"/>
                  </a:cubicBezTo>
                  <a:cubicBezTo>
                    <a:pt x="6631" y="13994"/>
                    <a:pt x="8142" y="12237"/>
                    <a:pt x="8477" y="11845"/>
                  </a:cubicBezTo>
                  <a:cubicBezTo>
                    <a:pt x="10193" y="9795"/>
                    <a:pt x="11547" y="8205"/>
                    <a:pt x="11197" y="5485"/>
                  </a:cubicBezTo>
                  <a:cubicBezTo>
                    <a:pt x="10934" y="3462"/>
                    <a:pt x="9496" y="1595"/>
                    <a:pt x="7562" y="784"/>
                  </a:cubicBezTo>
                  <a:cubicBezTo>
                    <a:pt x="6208" y="219"/>
                    <a:pt x="5086" y="0"/>
                    <a:pt x="4161" y="0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485;p95">
              <a:extLst>
                <a:ext uri="{FF2B5EF4-FFF2-40B4-BE49-F238E27FC236}">
                  <a16:creationId xmlns:a16="http://schemas.microsoft.com/office/drawing/2014/main" id="{CCA1EEBC-E8E2-7ADF-9C02-CEC7F22F2FE7}"/>
                </a:ext>
              </a:extLst>
            </p:cNvPr>
            <p:cNvSpPr/>
            <p:nvPr/>
          </p:nvSpPr>
          <p:spPr>
            <a:xfrm>
              <a:off x="6219700" y="3225275"/>
              <a:ext cx="86875" cy="86100"/>
            </a:xfrm>
            <a:custGeom>
              <a:avLst/>
              <a:gdLst/>
              <a:ahLst/>
              <a:cxnLst/>
              <a:rect l="l" t="t" r="r" b="b"/>
              <a:pathLst>
                <a:path w="3475" h="3444" extrusionOk="0">
                  <a:moveTo>
                    <a:pt x="2193" y="0"/>
                  </a:moveTo>
                  <a:cubicBezTo>
                    <a:pt x="2046" y="0"/>
                    <a:pt x="1899" y="25"/>
                    <a:pt x="1764" y="73"/>
                  </a:cubicBezTo>
                  <a:cubicBezTo>
                    <a:pt x="1450" y="188"/>
                    <a:pt x="1210" y="403"/>
                    <a:pt x="1116" y="497"/>
                  </a:cubicBezTo>
                  <a:cubicBezTo>
                    <a:pt x="1090" y="523"/>
                    <a:pt x="1068" y="550"/>
                    <a:pt x="1053" y="586"/>
                  </a:cubicBezTo>
                  <a:lnTo>
                    <a:pt x="233" y="2526"/>
                  </a:lnTo>
                  <a:cubicBezTo>
                    <a:pt x="233" y="2526"/>
                    <a:pt x="0" y="3444"/>
                    <a:pt x="1122" y="3444"/>
                  </a:cubicBezTo>
                  <a:cubicBezTo>
                    <a:pt x="1155" y="3444"/>
                    <a:pt x="1190" y="3443"/>
                    <a:pt x="1225" y="3441"/>
                  </a:cubicBezTo>
                  <a:cubicBezTo>
                    <a:pt x="2465" y="3389"/>
                    <a:pt x="3474" y="1716"/>
                    <a:pt x="3156" y="649"/>
                  </a:cubicBezTo>
                  <a:cubicBezTo>
                    <a:pt x="3024" y="200"/>
                    <a:pt x="2610" y="0"/>
                    <a:pt x="2193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486;p95">
              <a:extLst>
                <a:ext uri="{FF2B5EF4-FFF2-40B4-BE49-F238E27FC236}">
                  <a16:creationId xmlns:a16="http://schemas.microsoft.com/office/drawing/2014/main" id="{87E3C71D-210F-79A3-E0D3-9AA0D17DB534}"/>
                </a:ext>
              </a:extLst>
            </p:cNvPr>
            <p:cNvSpPr/>
            <p:nvPr/>
          </p:nvSpPr>
          <p:spPr>
            <a:xfrm>
              <a:off x="6233475" y="3238600"/>
              <a:ext cx="58575" cy="58850"/>
            </a:xfrm>
            <a:custGeom>
              <a:avLst/>
              <a:gdLst/>
              <a:ahLst/>
              <a:cxnLst/>
              <a:rect l="l" t="t" r="r" b="b"/>
              <a:pathLst>
                <a:path w="2343" h="2354" extrusionOk="0">
                  <a:moveTo>
                    <a:pt x="1574" y="0"/>
                  </a:moveTo>
                  <a:cubicBezTo>
                    <a:pt x="1444" y="0"/>
                    <a:pt x="1313" y="27"/>
                    <a:pt x="1193" y="68"/>
                  </a:cubicBezTo>
                  <a:cubicBezTo>
                    <a:pt x="920" y="167"/>
                    <a:pt x="727" y="382"/>
                    <a:pt x="727" y="382"/>
                  </a:cubicBezTo>
                  <a:lnTo>
                    <a:pt x="157" y="1726"/>
                  </a:lnTo>
                  <a:cubicBezTo>
                    <a:pt x="157" y="1726"/>
                    <a:pt x="0" y="2354"/>
                    <a:pt x="758" y="2354"/>
                  </a:cubicBezTo>
                  <a:cubicBezTo>
                    <a:pt x="785" y="2354"/>
                    <a:pt x="805" y="2354"/>
                    <a:pt x="831" y="2349"/>
                  </a:cubicBezTo>
                  <a:cubicBezTo>
                    <a:pt x="1668" y="2312"/>
                    <a:pt x="2342" y="1093"/>
                    <a:pt x="2123" y="367"/>
                  </a:cubicBezTo>
                  <a:cubicBezTo>
                    <a:pt x="2045" y="99"/>
                    <a:pt x="1820" y="0"/>
                    <a:pt x="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880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90CB7-DC0A-6CAA-AA39-F821B6F9563C}"/>
              </a:ext>
            </a:extLst>
          </p:cNvPr>
          <p:cNvSpPr txBox="1"/>
          <p:nvPr/>
        </p:nvSpPr>
        <p:spPr>
          <a:xfrm>
            <a:off x="906905" y="1094282"/>
            <a:ext cx="724774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CHỨC NĂNG HỆ THỐNG :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, bao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gồm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khoản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nhân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Khách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hàng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Hóa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đơn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Hàng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hóa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phẩm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Trang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chủ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Đăng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xuất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0094FAC-3705-488F-9220-5E2D61288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413" y="2042212"/>
            <a:ext cx="4399613" cy="22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0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90CB7-DC0A-6CAA-AA39-F821B6F9563C}"/>
              </a:ext>
            </a:extLst>
          </p:cNvPr>
          <p:cNvSpPr txBox="1"/>
          <p:nvPr/>
        </p:nvSpPr>
        <p:spPr>
          <a:xfrm>
            <a:off x="906905" y="1094282"/>
            <a:ext cx="72477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YÊU CẦU PHI CHỨC NĂNG :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Yêu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cầu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chất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lượng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nl-NL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Giao diện đa chức năng thân thiện với người sử dụng, tốc độ xử lý nhanh.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nl-NL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Giao diện được thiết kế</a:t>
            </a:r>
            <a:r>
              <a:rPr lang="vi-VN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và tinh chỉnh</a:t>
            </a:r>
            <a:r>
              <a:rPr lang="nl-NL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phù hợp</a:t>
            </a:r>
            <a:r>
              <a:rPr lang="vi-VN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với thời đại</a:t>
            </a:r>
            <a:r>
              <a:rPr lang="nl-NL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nl-NL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Thông tin </a:t>
            </a:r>
            <a:r>
              <a:rPr lang="vi-VN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trợ giúp </a:t>
            </a:r>
            <a:r>
              <a:rPr lang="nl-NL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 </a:t>
            </a:r>
            <a:r>
              <a:rPr lang="vi-VN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 phiên bản được cập nhật trên hệ thống</a:t>
            </a:r>
            <a:r>
              <a:rPr lang="nl-NL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nl-NL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toàn dữ liệu.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0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90CB7-DC0A-6CAA-AA39-F821B6F9563C}"/>
              </a:ext>
            </a:extLst>
          </p:cNvPr>
          <p:cNvSpPr txBox="1"/>
          <p:nvPr/>
        </p:nvSpPr>
        <p:spPr>
          <a:xfrm>
            <a:off x="906905" y="1094282"/>
            <a:ext cx="72477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YÊU CẦU PHI CHỨC NĂNG :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Phương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pháp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nl-NL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Ngôn ngữ lập trình: Visual Studio 2018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nl-NL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Cơ sở dữ liệu: Microsoft SQL Sever 2020.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Google Shape;1696;p78">
            <a:extLst>
              <a:ext uri="{FF2B5EF4-FFF2-40B4-BE49-F238E27FC236}">
                <a16:creationId xmlns:a16="http://schemas.microsoft.com/office/drawing/2014/main" id="{F138A7A6-6099-50BC-75BC-51D96D7AADE0}"/>
              </a:ext>
            </a:extLst>
          </p:cNvPr>
          <p:cNvSpPr/>
          <p:nvPr/>
        </p:nvSpPr>
        <p:spPr>
          <a:xfrm>
            <a:off x="6637216" y="2986918"/>
            <a:ext cx="1066200" cy="277800"/>
          </a:xfrm>
          <a:prstGeom prst="roundRect">
            <a:avLst>
              <a:gd name="adj" fmla="val 37419"/>
            </a:avLst>
          </a:prstGeom>
          <a:gradFill>
            <a:gsLst>
              <a:gs pos="0">
                <a:srgbClr val="E9A984"/>
              </a:gs>
              <a:gs pos="100000">
                <a:srgbClr val="E57C85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97;p78">
            <a:extLst>
              <a:ext uri="{FF2B5EF4-FFF2-40B4-BE49-F238E27FC236}">
                <a16:creationId xmlns:a16="http://schemas.microsoft.com/office/drawing/2014/main" id="{FAF0BBA2-6BD2-22F7-E934-53A04963A235}"/>
              </a:ext>
            </a:extLst>
          </p:cNvPr>
          <p:cNvSpPr/>
          <p:nvPr/>
        </p:nvSpPr>
        <p:spPr>
          <a:xfrm>
            <a:off x="6637216" y="2306293"/>
            <a:ext cx="1066200" cy="620700"/>
          </a:xfrm>
          <a:prstGeom prst="roundRect">
            <a:avLst>
              <a:gd name="adj" fmla="val 18133"/>
            </a:avLst>
          </a:prstGeom>
          <a:gradFill>
            <a:gsLst>
              <a:gs pos="0">
                <a:srgbClr val="80DFFF"/>
              </a:gs>
              <a:gs pos="100000">
                <a:srgbClr val="318FFA">
                  <a:alpha val="71764"/>
                </a:srgbClr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723;p78">
            <a:extLst>
              <a:ext uri="{FF2B5EF4-FFF2-40B4-BE49-F238E27FC236}">
                <a16:creationId xmlns:a16="http://schemas.microsoft.com/office/drawing/2014/main" id="{2AADE33C-981E-CE09-5A9D-6E83C4234902}"/>
              </a:ext>
            </a:extLst>
          </p:cNvPr>
          <p:cNvGrpSpPr/>
          <p:nvPr/>
        </p:nvGrpSpPr>
        <p:grpSpPr>
          <a:xfrm>
            <a:off x="7252116" y="1815346"/>
            <a:ext cx="749840" cy="868709"/>
            <a:chOff x="7485735" y="1045026"/>
            <a:chExt cx="633471" cy="733893"/>
          </a:xfrm>
        </p:grpSpPr>
        <p:sp>
          <p:nvSpPr>
            <p:cNvPr id="24" name="Google Shape;1724;p78">
              <a:extLst>
                <a:ext uri="{FF2B5EF4-FFF2-40B4-BE49-F238E27FC236}">
                  <a16:creationId xmlns:a16="http://schemas.microsoft.com/office/drawing/2014/main" id="{E4091B4F-7241-CD3F-E891-B05B6E7EE12B}"/>
                </a:ext>
              </a:extLst>
            </p:cNvPr>
            <p:cNvSpPr/>
            <p:nvPr/>
          </p:nvSpPr>
          <p:spPr>
            <a:xfrm>
              <a:off x="7485735" y="1045026"/>
              <a:ext cx="633471" cy="733893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FFFFFF">
                    <a:alpha val="85710"/>
                  </a:srgbClr>
                </a:gs>
                <a:gs pos="100000">
                  <a:srgbClr val="C5C7F4">
                    <a:alpha val="85710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1725;p78">
              <a:extLst>
                <a:ext uri="{FF2B5EF4-FFF2-40B4-BE49-F238E27FC236}">
                  <a16:creationId xmlns:a16="http://schemas.microsoft.com/office/drawing/2014/main" id="{FD1C20EE-74A8-65C2-95E0-91E666F4BEDC}"/>
                </a:ext>
              </a:extLst>
            </p:cNvPr>
            <p:cNvGrpSpPr/>
            <p:nvPr/>
          </p:nvGrpSpPr>
          <p:grpSpPr>
            <a:xfrm>
              <a:off x="7650184" y="1131232"/>
              <a:ext cx="304500" cy="311324"/>
              <a:chOff x="3409000" y="1026975"/>
              <a:chExt cx="355075" cy="363032"/>
            </a:xfrm>
          </p:grpSpPr>
          <p:sp>
            <p:nvSpPr>
              <p:cNvPr id="30" name="Google Shape;1726;p78">
                <a:extLst>
                  <a:ext uri="{FF2B5EF4-FFF2-40B4-BE49-F238E27FC236}">
                    <a16:creationId xmlns:a16="http://schemas.microsoft.com/office/drawing/2014/main" id="{A7C04AFB-8CF8-E55B-E6E8-0222D4FFB24B}"/>
                  </a:ext>
                </a:extLst>
              </p:cNvPr>
              <p:cNvSpPr/>
              <p:nvPr/>
            </p:nvSpPr>
            <p:spPr>
              <a:xfrm>
                <a:off x="3409000" y="1026975"/>
                <a:ext cx="355075" cy="355225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27;p78">
                <a:extLst>
                  <a:ext uri="{FF2B5EF4-FFF2-40B4-BE49-F238E27FC236}">
                    <a16:creationId xmlns:a16="http://schemas.microsoft.com/office/drawing/2014/main" id="{2012FFCA-0B6B-905F-1D52-6C5D07486A3F}"/>
                  </a:ext>
                </a:extLst>
              </p:cNvPr>
              <p:cNvSpPr/>
              <p:nvPr/>
            </p:nvSpPr>
            <p:spPr>
              <a:xfrm>
                <a:off x="3528425" y="1078900"/>
                <a:ext cx="116400" cy="11625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50" extrusionOk="0">
                    <a:moveTo>
                      <a:pt x="2327" y="0"/>
                    </a:moveTo>
                    <a:cubicBezTo>
                      <a:pt x="1041" y="0"/>
                      <a:pt x="0" y="1041"/>
                      <a:pt x="0" y="2322"/>
                    </a:cubicBezTo>
                    <a:cubicBezTo>
                      <a:pt x="0" y="3609"/>
                      <a:pt x="1041" y="4650"/>
                      <a:pt x="2327" y="4650"/>
                    </a:cubicBezTo>
                    <a:cubicBezTo>
                      <a:pt x="3609" y="4650"/>
                      <a:pt x="4655" y="3609"/>
                      <a:pt x="4655" y="2322"/>
                    </a:cubicBezTo>
                    <a:cubicBezTo>
                      <a:pt x="4655" y="1041"/>
                      <a:pt x="3609" y="0"/>
                      <a:pt x="23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28;p78">
                <a:extLst>
                  <a:ext uri="{FF2B5EF4-FFF2-40B4-BE49-F238E27FC236}">
                    <a16:creationId xmlns:a16="http://schemas.microsoft.com/office/drawing/2014/main" id="{802B63AF-0F3F-9F1A-53B5-0A3CCC38EC36}"/>
                  </a:ext>
                </a:extLst>
              </p:cNvPr>
              <p:cNvSpPr/>
              <p:nvPr/>
            </p:nvSpPr>
            <p:spPr>
              <a:xfrm>
                <a:off x="3464200" y="1246832"/>
                <a:ext cx="244825" cy="143175"/>
              </a:xfrm>
              <a:custGeom>
                <a:avLst/>
                <a:gdLst/>
                <a:ahLst/>
                <a:cxnLst/>
                <a:rect l="l" t="t" r="r" b="b"/>
                <a:pathLst>
                  <a:path w="9793" h="5727" extrusionOk="0">
                    <a:moveTo>
                      <a:pt x="4896" y="1"/>
                    </a:moveTo>
                    <a:cubicBezTo>
                      <a:pt x="2551" y="1"/>
                      <a:pt x="572" y="1597"/>
                      <a:pt x="1" y="3765"/>
                    </a:cubicBezTo>
                    <a:cubicBezTo>
                      <a:pt x="1276" y="4984"/>
                      <a:pt x="3003" y="5726"/>
                      <a:pt x="4896" y="5726"/>
                    </a:cubicBezTo>
                    <a:cubicBezTo>
                      <a:pt x="6790" y="5726"/>
                      <a:pt x="8517" y="4984"/>
                      <a:pt x="9792" y="3765"/>
                    </a:cubicBezTo>
                    <a:cubicBezTo>
                      <a:pt x="9215" y="1597"/>
                      <a:pt x="7236" y="1"/>
                      <a:pt x="48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1729;p78">
              <a:extLst>
                <a:ext uri="{FF2B5EF4-FFF2-40B4-BE49-F238E27FC236}">
                  <a16:creationId xmlns:a16="http://schemas.microsoft.com/office/drawing/2014/main" id="{B851317D-7EB5-7203-FCA3-D7E2FC96B155}"/>
                </a:ext>
              </a:extLst>
            </p:cNvPr>
            <p:cNvGrpSpPr/>
            <p:nvPr/>
          </p:nvGrpSpPr>
          <p:grpSpPr>
            <a:xfrm>
              <a:off x="7625927" y="1501556"/>
              <a:ext cx="352067" cy="169406"/>
              <a:chOff x="5528432" y="2979624"/>
              <a:chExt cx="480900" cy="187251"/>
            </a:xfrm>
          </p:grpSpPr>
          <p:sp>
            <p:nvSpPr>
              <p:cNvPr id="27" name="Google Shape;1730;p78">
                <a:extLst>
                  <a:ext uri="{FF2B5EF4-FFF2-40B4-BE49-F238E27FC236}">
                    <a16:creationId xmlns:a16="http://schemas.microsoft.com/office/drawing/2014/main" id="{AC75CD9A-C82C-8AEE-A430-C66B4CB5E225}"/>
                  </a:ext>
                </a:extLst>
              </p:cNvPr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31;p78">
                <a:extLst>
                  <a:ext uri="{FF2B5EF4-FFF2-40B4-BE49-F238E27FC236}">
                    <a16:creationId xmlns:a16="http://schemas.microsoft.com/office/drawing/2014/main" id="{1249D952-94B3-CC8F-31DA-CD077621E3F1}"/>
                  </a:ext>
                </a:extLst>
              </p:cNvPr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32;p78">
                <a:extLst>
                  <a:ext uri="{FF2B5EF4-FFF2-40B4-BE49-F238E27FC236}">
                    <a16:creationId xmlns:a16="http://schemas.microsoft.com/office/drawing/2014/main" id="{B9EF66BC-0420-710E-E949-47FDB867C3D3}"/>
                  </a:ext>
                </a:extLst>
              </p:cNvPr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1733;p78">
            <a:extLst>
              <a:ext uri="{FF2B5EF4-FFF2-40B4-BE49-F238E27FC236}">
                <a16:creationId xmlns:a16="http://schemas.microsoft.com/office/drawing/2014/main" id="{DF4BBC14-F2E0-73BD-7648-976F1B761B6D}"/>
              </a:ext>
            </a:extLst>
          </p:cNvPr>
          <p:cNvGrpSpPr/>
          <p:nvPr/>
        </p:nvGrpSpPr>
        <p:grpSpPr>
          <a:xfrm>
            <a:off x="6874811" y="3058881"/>
            <a:ext cx="591028" cy="133884"/>
            <a:chOff x="7138120" y="2001863"/>
            <a:chExt cx="591028" cy="133884"/>
          </a:xfrm>
        </p:grpSpPr>
        <p:sp>
          <p:nvSpPr>
            <p:cNvPr id="34" name="Google Shape;1734;p78">
              <a:extLst>
                <a:ext uri="{FF2B5EF4-FFF2-40B4-BE49-F238E27FC236}">
                  <a16:creationId xmlns:a16="http://schemas.microsoft.com/office/drawing/2014/main" id="{74BCE851-3994-46F9-AB1C-6307E6F76981}"/>
                </a:ext>
              </a:extLst>
            </p:cNvPr>
            <p:cNvSpPr/>
            <p:nvPr/>
          </p:nvSpPr>
          <p:spPr>
            <a:xfrm>
              <a:off x="7366720" y="2001863"/>
              <a:ext cx="133828" cy="133884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35;p78">
              <a:extLst>
                <a:ext uri="{FF2B5EF4-FFF2-40B4-BE49-F238E27FC236}">
                  <a16:creationId xmlns:a16="http://schemas.microsoft.com/office/drawing/2014/main" id="{9C19A766-A7B4-EF60-F5F0-AFF2829D7606}"/>
                </a:ext>
              </a:extLst>
            </p:cNvPr>
            <p:cNvSpPr/>
            <p:nvPr/>
          </p:nvSpPr>
          <p:spPr>
            <a:xfrm>
              <a:off x="7595320" y="2001863"/>
              <a:ext cx="133828" cy="133884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36;p78">
              <a:extLst>
                <a:ext uri="{FF2B5EF4-FFF2-40B4-BE49-F238E27FC236}">
                  <a16:creationId xmlns:a16="http://schemas.microsoft.com/office/drawing/2014/main" id="{EB836A19-2654-2DA2-515E-82AB43FA39E9}"/>
                </a:ext>
              </a:extLst>
            </p:cNvPr>
            <p:cNvSpPr/>
            <p:nvPr/>
          </p:nvSpPr>
          <p:spPr>
            <a:xfrm>
              <a:off x="7138120" y="2001863"/>
              <a:ext cx="133828" cy="133884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42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90CB7-DC0A-6CAA-AA39-F821B6F9563C}"/>
              </a:ext>
            </a:extLst>
          </p:cNvPr>
          <p:cNvSpPr txBox="1"/>
          <p:nvPr/>
        </p:nvSpPr>
        <p:spPr>
          <a:xfrm>
            <a:off x="906905" y="1094282"/>
            <a:ext cx="7247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BẢNG DỮ LIỆU :</a:t>
            </a:r>
          </a:p>
          <a:p>
            <a:endParaRPr lang="en-US" sz="3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3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D1B51E-B35C-E5DB-C3D3-6E014639F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422" y="992852"/>
            <a:ext cx="1719838" cy="33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8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90CB7-DC0A-6CAA-AA39-F821B6F9563C}"/>
              </a:ext>
            </a:extLst>
          </p:cNvPr>
          <p:cNvSpPr txBox="1"/>
          <p:nvPr/>
        </p:nvSpPr>
        <p:spPr>
          <a:xfrm>
            <a:off x="906905" y="1094282"/>
            <a:ext cx="38749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FORM ĐĂNG NHẬP :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ây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form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form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này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cơ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sở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3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3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71576-0347-F64B-2F12-427DC539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888" y="968245"/>
            <a:ext cx="3014355" cy="33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90CB7-DC0A-6CAA-AA39-F821B6F9563C}"/>
              </a:ext>
            </a:extLst>
          </p:cNvPr>
          <p:cNvSpPr txBox="1"/>
          <p:nvPr/>
        </p:nvSpPr>
        <p:spPr>
          <a:xfrm>
            <a:off x="906905" y="1094282"/>
            <a:ext cx="7247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GIAO DIỆN TÀI KHOẢN NHÂN VIÊN :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Đây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form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điền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nhân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3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1265D52-BDE8-9024-5F75-3C5591C6A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481" y="1974656"/>
            <a:ext cx="6122085" cy="22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4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90CB7-DC0A-6CAA-AA39-F821B6F9563C}"/>
              </a:ext>
            </a:extLst>
          </p:cNvPr>
          <p:cNvSpPr txBox="1"/>
          <p:nvPr/>
        </p:nvSpPr>
        <p:spPr>
          <a:xfrm>
            <a:off x="906905" y="1094282"/>
            <a:ext cx="7247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DANH SÁCH NHÂN VIÊN :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Đây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form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chứa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nhân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3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033BE-9551-6B12-50D3-00B1FF21A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907" y="1980624"/>
            <a:ext cx="5944246" cy="22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26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90CB7-DC0A-6CAA-AA39-F821B6F9563C}"/>
              </a:ext>
            </a:extLst>
          </p:cNvPr>
          <p:cNvSpPr txBox="1"/>
          <p:nvPr/>
        </p:nvSpPr>
        <p:spPr>
          <a:xfrm>
            <a:off x="906905" y="1094282"/>
            <a:ext cx="7247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DANH SÁCH SẢN PHẨM :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Đây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form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chứa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phẩm</a:t>
            </a:r>
            <a:endParaRPr lang="en-US" sz="3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3A5B8-2DA8-FBFB-5039-DED345575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472" y="2121941"/>
            <a:ext cx="6149672" cy="20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THÀNH VIÊN NHÓM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40000"/>
              <a:buFont typeface="Wingdings" panose="05000000000000000000" pitchFamily="2" charset="2"/>
              <a:buChar char="v"/>
            </a:pPr>
            <a:r>
              <a:rPr lang="en-US" sz="3000" b="1" dirty="0" err="1">
                <a:latin typeface="Cambria" panose="02040503050406030204" pitchFamily="18" charset="0"/>
                <a:ea typeface="Cambria" panose="02040503050406030204" pitchFamily="18" charset="0"/>
              </a:rPr>
              <a:t>Nguyễn</a:t>
            </a:r>
            <a:r>
              <a:rPr lang="en-US" sz="3000" b="1" dirty="0">
                <a:latin typeface="Cambria" panose="02040503050406030204" pitchFamily="18" charset="0"/>
                <a:ea typeface="Cambria" panose="02040503050406030204" pitchFamily="18" charset="0"/>
              </a:rPr>
              <a:t> Gia </a:t>
            </a:r>
            <a:r>
              <a:rPr lang="en-US" sz="3000" b="1" dirty="0" err="1">
                <a:latin typeface="Cambria" panose="02040503050406030204" pitchFamily="18" charset="0"/>
                <a:ea typeface="Cambria" panose="02040503050406030204" pitchFamily="18" charset="0"/>
              </a:rPr>
              <a:t>Ân</a:t>
            </a:r>
            <a:r>
              <a:rPr lang="en-US" sz="3000" b="1" dirty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sz="3000" b="1" i="0" dirty="0">
                <a:solidFill>
                  <a:srgbClr val="E4E6E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2024801030185</a:t>
            </a:r>
            <a:endParaRPr lang="en-US"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40000"/>
              <a:buFont typeface="Wingdings" panose="05000000000000000000" pitchFamily="2" charset="2"/>
              <a:buChar char="v"/>
            </a:pPr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40000"/>
              <a:buFont typeface="Wingdings" panose="05000000000000000000" pitchFamily="2" charset="2"/>
              <a:buChar char="v"/>
            </a:pPr>
            <a:r>
              <a:rPr lang="en-US" sz="3000" b="1" dirty="0" err="1">
                <a:latin typeface="Cambria" panose="02040503050406030204" pitchFamily="18" charset="0"/>
                <a:ea typeface="Cambria" panose="02040503050406030204" pitchFamily="18" charset="0"/>
              </a:rPr>
              <a:t>Hoàng</a:t>
            </a:r>
            <a:r>
              <a:rPr lang="en-US" sz="3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latin typeface="Cambria" panose="02040503050406030204" pitchFamily="18" charset="0"/>
                <a:ea typeface="Cambria" panose="02040503050406030204" pitchFamily="18" charset="0"/>
              </a:rPr>
              <a:t>Đức</a:t>
            </a:r>
            <a:r>
              <a:rPr lang="en-US" sz="3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latin typeface="Cambria" panose="02040503050406030204" pitchFamily="18" charset="0"/>
                <a:ea typeface="Cambria" panose="02040503050406030204" pitchFamily="18" charset="0"/>
              </a:rPr>
              <a:t>Bình</a:t>
            </a:r>
            <a:r>
              <a:rPr lang="en-US" sz="3000" b="1" dirty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sz="3000" b="1" i="0" dirty="0">
                <a:solidFill>
                  <a:srgbClr val="E4E6E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2024801030043</a:t>
            </a:r>
            <a:endParaRPr lang="en-US"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40000"/>
              <a:buFont typeface="Wingdings" panose="05000000000000000000" pitchFamily="2" charset="2"/>
              <a:buChar char="v"/>
            </a:pPr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40000"/>
              <a:buFont typeface="Wingdings" panose="05000000000000000000" pitchFamily="2" charset="2"/>
              <a:buChar char="v"/>
            </a:pPr>
            <a:r>
              <a:rPr lang="en-US" sz="3000" b="1" dirty="0" err="1">
                <a:latin typeface="Cambria" panose="02040503050406030204" pitchFamily="18" charset="0"/>
                <a:ea typeface="Cambria" panose="02040503050406030204" pitchFamily="18" charset="0"/>
              </a:rPr>
              <a:t>Thái</a:t>
            </a:r>
            <a:r>
              <a:rPr lang="en-US" sz="3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latin typeface="Cambria" panose="02040503050406030204" pitchFamily="18" charset="0"/>
                <a:ea typeface="Cambria" panose="02040503050406030204" pitchFamily="18" charset="0"/>
              </a:rPr>
              <a:t>Văn</a:t>
            </a:r>
            <a:r>
              <a:rPr lang="en-US" sz="3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latin typeface="Cambria" panose="02040503050406030204" pitchFamily="18" charset="0"/>
                <a:ea typeface="Cambria" panose="02040503050406030204" pitchFamily="18" charset="0"/>
              </a:rPr>
              <a:t>Hiệp</a:t>
            </a:r>
            <a:r>
              <a:rPr lang="en-US" sz="3000" b="1" dirty="0">
                <a:latin typeface="Cambria" panose="02040503050406030204" pitchFamily="18" charset="0"/>
                <a:ea typeface="Cambria" panose="02040503050406030204" pitchFamily="18" charset="0"/>
              </a:rPr>
              <a:t> - 2024801030002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2" name="Google Shape;482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665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90CB7-DC0A-6CAA-AA39-F821B6F9563C}"/>
              </a:ext>
            </a:extLst>
          </p:cNvPr>
          <p:cNvSpPr txBox="1"/>
          <p:nvPr/>
        </p:nvSpPr>
        <p:spPr>
          <a:xfrm>
            <a:off x="906905" y="1094282"/>
            <a:ext cx="7487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GIAO DIỆN HÓA ĐƠN BÁN: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Đây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form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chứa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hóa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đơn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khách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hàng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mặt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hàng</a:t>
            </a:r>
            <a:endParaRPr lang="en-US" sz="3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37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90CB7-DC0A-6CAA-AA39-F821B6F9563C}"/>
              </a:ext>
            </a:extLst>
          </p:cNvPr>
          <p:cNvSpPr txBox="1"/>
          <p:nvPr/>
        </p:nvSpPr>
        <p:spPr>
          <a:xfrm>
            <a:off x="906905" y="1094282"/>
            <a:ext cx="7487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GIAO DIỆN HÓA ĐƠN BÁN:</a:t>
            </a:r>
          </a:p>
          <a:p>
            <a:endParaRPr lang="en-US" sz="3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AAFAD8-174A-2BD0-A5AA-184156ADA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825" y="1602113"/>
            <a:ext cx="5325592" cy="26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9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90CB7-DC0A-6CAA-AA39-F821B6F9563C}"/>
              </a:ext>
            </a:extLst>
          </p:cNvPr>
          <p:cNvSpPr txBox="1"/>
          <p:nvPr/>
        </p:nvSpPr>
        <p:spPr>
          <a:xfrm>
            <a:off x="906905" y="1094282"/>
            <a:ext cx="7487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GIAO DIỆN KHÁCH HÀNG: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Đây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form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chứa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khách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hàng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3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5DD46-ADC4-E568-F283-9D88A64E5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581" y="2087992"/>
            <a:ext cx="6332233" cy="211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5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90CB7-DC0A-6CAA-AA39-F821B6F9563C}"/>
              </a:ext>
            </a:extLst>
          </p:cNvPr>
          <p:cNvSpPr txBox="1"/>
          <p:nvPr/>
        </p:nvSpPr>
        <p:spPr>
          <a:xfrm>
            <a:off x="906905" y="1094282"/>
            <a:ext cx="7487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GIAO DIỆN CHÍNH:</a:t>
            </a:r>
          </a:p>
          <a:p>
            <a:endParaRPr lang="en-US" sz="3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3D842-7C33-DDCD-3FCC-FF69361A0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246" y="1602113"/>
            <a:ext cx="5212911" cy="264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20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oogle Shape;1008;p5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09" name="Google Shape;1009;p5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5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5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2" name="Google Shape;1012;p5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13" name="Google Shape;1013;p5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4" name="Google Shape;1014;p5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15" name="Google Shape;1015;p5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6" name="Google Shape;1016;p5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17" name="Google Shape;1017;p5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8" name="Google Shape;1018;p5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19" name="Google Shape;1019;p5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20" name="Google Shape;1020;p5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4" name="Google Shape;1034;p5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5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5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5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604;p37">
            <a:extLst>
              <a:ext uri="{FF2B5EF4-FFF2-40B4-BE49-F238E27FC236}">
                <a16:creationId xmlns:a16="http://schemas.microsoft.com/office/drawing/2014/main" id="{C517E0CA-556F-491B-8294-1EC7169FF435}"/>
              </a:ext>
            </a:extLst>
          </p:cNvPr>
          <p:cNvSpPr txBox="1">
            <a:spLocks/>
          </p:cNvSpPr>
          <p:nvPr/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000" b="1" dirty="0">
                <a:solidFill>
                  <a:schemeClr val="accent3"/>
                </a:solidFill>
                <a:latin typeface="Oswald" panose="00000500000000000000" pitchFamily="2" charset="0"/>
              </a:rPr>
              <a:t>/04</a:t>
            </a:r>
          </a:p>
        </p:txBody>
      </p:sp>
      <p:sp>
        <p:nvSpPr>
          <p:cNvPr id="101" name="Google Shape;603;p37">
            <a:extLst>
              <a:ext uri="{FF2B5EF4-FFF2-40B4-BE49-F238E27FC236}">
                <a16:creationId xmlns:a16="http://schemas.microsoft.com/office/drawing/2014/main" id="{70510C30-BC90-1FA5-E5C7-21372AF0E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5058" y="1492603"/>
            <a:ext cx="4264688" cy="2440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CÀI ĐẶT CHƯƠNG TRÌNH</a:t>
            </a:r>
            <a:endParaRPr sz="5000" dirty="0"/>
          </a:p>
        </p:txBody>
      </p:sp>
      <p:grpSp>
        <p:nvGrpSpPr>
          <p:cNvPr id="51" name="Google Shape;666;p40">
            <a:extLst>
              <a:ext uri="{FF2B5EF4-FFF2-40B4-BE49-F238E27FC236}">
                <a16:creationId xmlns:a16="http://schemas.microsoft.com/office/drawing/2014/main" id="{4E359B71-574A-0290-8930-A5501CC5A0D7}"/>
              </a:ext>
            </a:extLst>
          </p:cNvPr>
          <p:cNvGrpSpPr/>
          <p:nvPr/>
        </p:nvGrpSpPr>
        <p:grpSpPr>
          <a:xfrm rot="5400000">
            <a:off x="5736563" y="1457501"/>
            <a:ext cx="2376289" cy="1933510"/>
            <a:chOff x="6007752" y="1813287"/>
            <a:chExt cx="2279633" cy="1173460"/>
          </a:xfrm>
        </p:grpSpPr>
        <p:sp>
          <p:nvSpPr>
            <p:cNvPr id="52" name="Google Shape;667;p40">
              <a:extLst>
                <a:ext uri="{FF2B5EF4-FFF2-40B4-BE49-F238E27FC236}">
                  <a16:creationId xmlns:a16="http://schemas.microsoft.com/office/drawing/2014/main" id="{0FC12FBA-F14F-6A52-B480-299FE1694CEF}"/>
                </a:ext>
              </a:extLst>
            </p:cNvPr>
            <p:cNvSpPr/>
            <p:nvPr/>
          </p:nvSpPr>
          <p:spPr>
            <a:xfrm>
              <a:off x="6007752" y="1813287"/>
              <a:ext cx="790000" cy="555800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68;p40">
              <a:extLst>
                <a:ext uri="{FF2B5EF4-FFF2-40B4-BE49-F238E27FC236}">
                  <a16:creationId xmlns:a16="http://schemas.microsoft.com/office/drawing/2014/main" id="{903CE580-CDD1-79CA-7B1F-0AFBBD708FD5}"/>
                </a:ext>
              </a:extLst>
            </p:cNvPr>
            <p:cNvSpPr/>
            <p:nvPr/>
          </p:nvSpPr>
          <p:spPr>
            <a:xfrm>
              <a:off x="6007752" y="2430831"/>
              <a:ext cx="1641713" cy="555916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69;p40">
              <a:extLst>
                <a:ext uri="{FF2B5EF4-FFF2-40B4-BE49-F238E27FC236}">
                  <a16:creationId xmlns:a16="http://schemas.microsoft.com/office/drawing/2014/main" id="{7FFDCF27-E3D0-E39A-894B-CFE01AB8CCD8}"/>
                </a:ext>
              </a:extLst>
            </p:cNvPr>
            <p:cNvSpPr/>
            <p:nvPr/>
          </p:nvSpPr>
          <p:spPr>
            <a:xfrm>
              <a:off x="6859503" y="1813287"/>
              <a:ext cx="789971" cy="555800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70;p40">
              <a:extLst>
                <a:ext uri="{FF2B5EF4-FFF2-40B4-BE49-F238E27FC236}">
                  <a16:creationId xmlns:a16="http://schemas.microsoft.com/office/drawing/2014/main" id="{6B79977D-00E1-67B6-D2BB-2740C617653B}"/>
                </a:ext>
              </a:extLst>
            </p:cNvPr>
            <p:cNvSpPr/>
            <p:nvPr/>
          </p:nvSpPr>
          <p:spPr>
            <a:xfrm>
              <a:off x="7728138" y="1813287"/>
              <a:ext cx="559247" cy="258120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71;p40">
              <a:extLst>
                <a:ext uri="{FF2B5EF4-FFF2-40B4-BE49-F238E27FC236}">
                  <a16:creationId xmlns:a16="http://schemas.microsoft.com/office/drawing/2014/main" id="{C17BF31B-6DAA-E69C-50DB-4475812E91E6}"/>
                </a:ext>
              </a:extLst>
            </p:cNvPr>
            <p:cNvSpPr/>
            <p:nvPr/>
          </p:nvSpPr>
          <p:spPr>
            <a:xfrm>
              <a:off x="7728138" y="2131674"/>
              <a:ext cx="559247" cy="855073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672;p40">
            <a:extLst>
              <a:ext uri="{FF2B5EF4-FFF2-40B4-BE49-F238E27FC236}">
                <a16:creationId xmlns:a16="http://schemas.microsoft.com/office/drawing/2014/main" id="{DBDBD6D6-7051-6BD6-96D9-3CE41DAAF1D4}"/>
              </a:ext>
            </a:extLst>
          </p:cNvPr>
          <p:cNvSpPr/>
          <p:nvPr/>
        </p:nvSpPr>
        <p:spPr>
          <a:xfrm>
            <a:off x="5402665" y="1355773"/>
            <a:ext cx="1355700" cy="678900"/>
          </a:xfrm>
          <a:prstGeom prst="roundRect">
            <a:avLst>
              <a:gd name="adj" fmla="val 8585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692;p40">
            <a:extLst>
              <a:ext uri="{FF2B5EF4-FFF2-40B4-BE49-F238E27FC236}">
                <a16:creationId xmlns:a16="http://schemas.microsoft.com/office/drawing/2014/main" id="{BD709D2A-4505-DB25-A8E1-FE53DE4F0B4E}"/>
              </a:ext>
            </a:extLst>
          </p:cNvPr>
          <p:cNvSpPr/>
          <p:nvPr/>
        </p:nvSpPr>
        <p:spPr>
          <a:xfrm>
            <a:off x="5576777" y="1446093"/>
            <a:ext cx="325435" cy="325864"/>
          </a:xfrm>
          <a:custGeom>
            <a:avLst/>
            <a:gdLst/>
            <a:ahLst/>
            <a:cxnLst/>
            <a:rect l="l" t="t" r="r" b="b"/>
            <a:pathLst>
              <a:path w="7589" h="7599" extrusionOk="0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693;p40">
            <a:extLst>
              <a:ext uri="{FF2B5EF4-FFF2-40B4-BE49-F238E27FC236}">
                <a16:creationId xmlns:a16="http://schemas.microsoft.com/office/drawing/2014/main" id="{F976A103-1FAA-0D3B-AE7D-46F9F55D3E86}"/>
              </a:ext>
            </a:extLst>
          </p:cNvPr>
          <p:cNvSpPr/>
          <p:nvPr/>
        </p:nvSpPr>
        <p:spPr>
          <a:xfrm>
            <a:off x="5686170" y="1493650"/>
            <a:ext cx="106649" cy="106820"/>
          </a:xfrm>
          <a:custGeom>
            <a:avLst/>
            <a:gdLst/>
            <a:ahLst/>
            <a:cxnLst/>
            <a:rect l="l" t="t" r="r" b="b"/>
            <a:pathLst>
              <a:path w="2487" h="2491" extrusionOk="0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94;p40">
            <a:extLst>
              <a:ext uri="{FF2B5EF4-FFF2-40B4-BE49-F238E27FC236}">
                <a16:creationId xmlns:a16="http://schemas.microsoft.com/office/drawing/2014/main" id="{22BE1228-7DC3-2A2F-DE84-4800A296DA34}"/>
              </a:ext>
            </a:extLst>
          </p:cNvPr>
          <p:cNvSpPr/>
          <p:nvPr/>
        </p:nvSpPr>
        <p:spPr>
          <a:xfrm>
            <a:off x="5627164" y="1640611"/>
            <a:ext cx="224619" cy="131349"/>
          </a:xfrm>
          <a:custGeom>
            <a:avLst/>
            <a:gdLst/>
            <a:ahLst/>
            <a:cxnLst/>
            <a:rect l="l" t="t" r="r" b="b"/>
            <a:pathLst>
              <a:path w="5238" h="3063" extrusionOk="0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95;p40">
            <a:extLst>
              <a:ext uri="{FF2B5EF4-FFF2-40B4-BE49-F238E27FC236}">
                <a16:creationId xmlns:a16="http://schemas.microsoft.com/office/drawing/2014/main" id="{D0EC9F63-264C-0455-44B0-E66F9A07AD4B}"/>
              </a:ext>
            </a:extLst>
          </p:cNvPr>
          <p:cNvGrpSpPr/>
          <p:nvPr/>
        </p:nvGrpSpPr>
        <p:grpSpPr>
          <a:xfrm>
            <a:off x="5576773" y="1812829"/>
            <a:ext cx="1007698" cy="131347"/>
            <a:chOff x="1397158" y="2606681"/>
            <a:chExt cx="1007698" cy="131347"/>
          </a:xfrm>
        </p:grpSpPr>
        <p:sp>
          <p:nvSpPr>
            <p:cNvPr id="62" name="Google Shape;696;p40">
              <a:extLst>
                <a:ext uri="{FF2B5EF4-FFF2-40B4-BE49-F238E27FC236}">
                  <a16:creationId xmlns:a16="http://schemas.microsoft.com/office/drawing/2014/main" id="{B9BD68E9-A9D7-8238-FACB-3562E682FC03}"/>
                </a:ext>
              </a:extLst>
            </p:cNvPr>
            <p:cNvSpPr/>
            <p:nvPr/>
          </p:nvSpPr>
          <p:spPr>
            <a:xfrm>
              <a:off x="1397158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97;p40">
              <a:extLst>
                <a:ext uri="{FF2B5EF4-FFF2-40B4-BE49-F238E27FC236}">
                  <a16:creationId xmlns:a16="http://schemas.microsoft.com/office/drawing/2014/main" id="{C4F31CC5-9B18-92FF-ED9F-521058D32F09}"/>
                </a:ext>
              </a:extLst>
            </p:cNvPr>
            <p:cNvSpPr/>
            <p:nvPr/>
          </p:nvSpPr>
          <p:spPr>
            <a:xfrm>
              <a:off x="1613003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98;p40">
              <a:extLst>
                <a:ext uri="{FF2B5EF4-FFF2-40B4-BE49-F238E27FC236}">
                  <a16:creationId xmlns:a16="http://schemas.microsoft.com/office/drawing/2014/main" id="{74DCB535-E9D2-A94A-2B76-2C608E1F5C64}"/>
                </a:ext>
              </a:extLst>
            </p:cNvPr>
            <p:cNvSpPr/>
            <p:nvPr/>
          </p:nvSpPr>
          <p:spPr>
            <a:xfrm>
              <a:off x="1828847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99;p40">
              <a:extLst>
                <a:ext uri="{FF2B5EF4-FFF2-40B4-BE49-F238E27FC236}">
                  <a16:creationId xmlns:a16="http://schemas.microsoft.com/office/drawing/2014/main" id="{03162389-5E73-97C1-5C55-9D9206F6A614}"/>
                </a:ext>
              </a:extLst>
            </p:cNvPr>
            <p:cNvSpPr/>
            <p:nvPr/>
          </p:nvSpPr>
          <p:spPr>
            <a:xfrm>
              <a:off x="2044692" y="2606681"/>
              <a:ext cx="144283" cy="131347"/>
            </a:xfrm>
            <a:custGeom>
              <a:avLst/>
              <a:gdLst/>
              <a:ahLst/>
              <a:cxnLst/>
              <a:rect l="l" t="t" r="r" b="b"/>
              <a:pathLst>
                <a:path w="3929" h="3577" extrusionOk="0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00;p40">
              <a:extLst>
                <a:ext uri="{FF2B5EF4-FFF2-40B4-BE49-F238E27FC236}">
                  <a16:creationId xmlns:a16="http://schemas.microsoft.com/office/drawing/2014/main" id="{EA7260D0-2090-85A5-D070-8964F033CCE2}"/>
                </a:ext>
              </a:extLst>
            </p:cNvPr>
            <p:cNvSpPr/>
            <p:nvPr/>
          </p:nvSpPr>
          <p:spPr>
            <a:xfrm>
              <a:off x="2260757" y="2606681"/>
              <a:ext cx="144099" cy="131347"/>
            </a:xfrm>
            <a:custGeom>
              <a:avLst/>
              <a:gdLst/>
              <a:ahLst/>
              <a:cxnLst/>
              <a:rect l="l" t="t" r="r" b="b"/>
              <a:pathLst>
                <a:path w="3924" h="3577" extrusionOk="0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701;p40">
            <a:extLst>
              <a:ext uri="{FF2B5EF4-FFF2-40B4-BE49-F238E27FC236}">
                <a16:creationId xmlns:a16="http://schemas.microsoft.com/office/drawing/2014/main" id="{B1F8162A-FE18-1E31-A1B6-818572E3236C}"/>
              </a:ext>
            </a:extLst>
          </p:cNvPr>
          <p:cNvSpPr/>
          <p:nvPr/>
        </p:nvSpPr>
        <p:spPr>
          <a:xfrm>
            <a:off x="6008465" y="1501298"/>
            <a:ext cx="576015" cy="38928"/>
          </a:xfrm>
          <a:custGeom>
            <a:avLst/>
            <a:gdLst/>
            <a:ahLst/>
            <a:cxnLst/>
            <a:rect l="l" t="t" r="r" b="b"/>
            <a:pathLst>
              <a:path w="21856" h="1295" extrusionOk="0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702;p40">
            <a:extLst>
              <a:ext uri="{FF2B5EF4-FFF2-40B4-BE49-F238E27FC236}">
                <a16:creationId xmlns:a16="http://schemas.microsoft.com/office/drawing/2014/main" id="{C69B0BA4-EEC6-095D-8AE0-37D4D6346DB4}"/>
              </a:ext>
            </a:extLst>
          </p:cNvPr>
          <p:cNvSpPr/>
          <p:nvPr/>
        </p:nvSpPr>
        <p:spPr>
          <a:xfrm>
            <a:off x="6008465" y="1589706"/>
            <a:ext cx="576015" cy="38868"/>
          </a:xfrm>
          <a:custGeom>
            <a:avLst/>
            <a:gdLst/>
            <a:ahLst/>
            <a:cxnLst/>
            <a:rect l="l" t="t" r="r" b="b"/>
            <a:pathLst>
              <a:path w="21856" h="1293" extrusionOk="0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703;p40">
            <a:extLst>
              <a:ext uri="{FF2B5EF4-FFF2-40B4-BE49-F238E27FC236}">
                <a16:creationId xmlns:a16="http://schemas.microsoft.com/office/drawing/2014/main" id="{15BCE310-6487-DBBA-8E55-7F6515D662CE}"/>
              </a:ext>
            </a:extLst>
          </p:cNvPr>
          <p:cNvSpPr/>
          <p:nvPr/>
        </p:nvSpPr>
        <p:spPr>
          <a:xfrm>
            <a:off x="6008465" y="1677874"/>
            <a:ext cx="481479" cy="38898"/>
          </a:xfrm>
          <a:custGeom>
            <a:avLst/>
            <a:gdLst/>
            <a:ahLst/>
            <a:cxnLst/>
            <a:rect l="l" t="t" r="r" b="b"/>
            <a:pathLst>
              <a:path w="18269" h="1294" extrusionOk="0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4;p40">
            <a:extLst>
              <a:ext uri="{FF2B5EF4-FFF2-40B4-BE49-F238E27FC236}">
                <a16:creationId xmlns:a16="http://schemas.microsoft.com/office/drawing/2014/main" id="{DAD1D980-60BF-88CE-9069-E4806710C9C5}"/>
              </a:ext>
            </a:extLst>
          </p:cNvPr>
          <p:cNvGrpSpPr/>
          <p:nvPr/>
        </p:nvGrpSpPr>
        <p:grpSpPr>
          <a:xfrm>
            <a:off x="6246865" y="2499923"/>
            <a:ext cx="1355700" cy="262500"/>
            <a:chOff x="1884725" y="2724775"/>
            <a:chExt cx="1355700" cy="262500"/>
          </a:xfrm>
        </p:grpSpPr>
        <p:sp>
          <p:nvSpPr>
            <p:cNvPr id="71" name="Google Shape;705;p40">
              <a:extLst>
                <a:ext uri="{FF2B5EF4-FFF2-40B4-BE49-F238E27FC236}">
                  <a16:creationId xmlns:a16="http://schemas.microsoft.com/office/drawing/2014/main" id="{F4F8F49B-CCF2-65A0-7BDF-2DB26CF201C2}"/>
                </a:ext>
              </a:extLst>
            </p:cNvPr>
            <p:cNvSpPr/>
            <p:nvPr/>
          </p:nvSpPr>
          <p:spPr>
            <a:xfrm>
              <a:off x="1884725" y="2724775"/>
              <a:ext cx="1355700" cy="262500"/>
            </a:xfrm>
            <a:prstGeom prst="roundRect">
              <a:avLst>
                <a:gd name="adj" fmla="val 236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06;p40">
              <a:extLst>
                <a:ext uri="{FF2B5EF4-FFF2-40B4-BE49-F238E27FC236}">
                  <a16:creationId xmlns:a16="http://schemas.microsoft.com/office/drawing/2014/main" id="{ED046D4D-310A-1D99-5DC0-468394DB7432}"/>
                </a:ext>
              </a:extLst>
            </p:cNvPr>
            <p:cNvSpPr/>
            <p:nvPr/>
          </p:nvSpPr>
          <p:spPr>
            <a:xfrm>
              <a:off x="2176700" y="283655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07;p40">
              <a:extLst>
                <a:ext uri="{FF2B5EF4-FFF2-40B4-BE49-F238E27FC236}">
                  <a16:creationId xmlns:a16="http://schemas.microsoft.com/office/drawing/2014/main" id="{D4061A8E-5AD5-F7DD-5D13-3E4C132AF6E7}"/>
                </a:ext>
              </a:extLst>
            </p:cNvPr>
            <p:cNvSpPr/>
            <p:nvPr/>
          </p:nvSpPr>
          <p:spPr>
            <a:xfrm>
              <a:off x="2176700" y="2836550"/>
              <a:ext cx="463839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08;p40">
              <a:extLst>
                <a:ext uri="{FF2B5EF4-FFF2-40B4-BE49-F238E27FC236}">
                  <a16:creationId xmlns:a16="http://schemas.microsoft.com/office/drawing/2014/main" id="{180EEBD9-2848-DF8F-1AB6-266329171BE1}"/>
                </a:ext>
              </a:extLst>
            </p:cNvPr>
            <p:cNvSpPr/>
            <p:nvPr/>
          </p:nvSpPr>
          <p:spPr>
            <a:xfrm>
              <a:off x="1983825" y="2792040"/>
              <a:ext cx="133214" cy="127937"/>
            </a:xfrm>
            <a:custGeom>
              <a:avLst/>
              <a:gdLst/>
              <a:ahLst/>
              <a:cxnLst/>
              <a:rect l="l" t="t" r="r" b="b"/>
              <a:pathLst>
                <a:path w="9517" h="9140" extrusionOk="0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09;p40">
            <a:extLst>
              <a:ext uri="{FF2B5EF4-FFF2-40B4-BE49-F238E27FC236}">
                <a16:creationId xmlns:a16="http://schemas.microsoft.com/office/drawing/2014/main" id="{0844ABB0-3D71-8CB1-E9B0-5248DC26258D}"/>
              </a:ext>
            </a:extLst>
          </p:cNvPr>
          <p:cNvGrpSpPr/>
          <p:nvPr/>
        </p:nvGrpSpPr>
        <p:grpSpPr>
          <a:xfrm>
            <a:off x="5614060" y="3227691"/>
            <a:ext cx="694832" cy="494692"/>
            <a:chOff x="3336290" y="764021"/>
            <a:chExt cx="810300" cy="576900"/>
          </a:xfrm>
        </p:grpSpPr>
        <p:sp>
          <p:nvSpPr>
            <p:cNvPr id="76" name="Google Shape;710;p40">
              <a:extLst>
                <a:ext uri="{FF2B5EF4-FFF2-40B4-BE49-F238E27FC236}">
                  <a16:creationId xmlns:a16="http://schemas.microsoft.com/office/drawing/2014/main" id="{28CC8850-D1E4-9E59-8F51-BEA4983DB2FA}"/>
                </a:ext>
              </a:extLst>
            </p:cNvPr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11;p40">
              <a:extLst>
                <a:ext uri="{FF2B5EF4-FFF2-40B4-BE49-F238E27FC236}">
                  <a16:creationId xmlns:a16="http://schemas.microsoft.com/office/drawing/2014/main" id="{4E08E46D-42E6-490E-7CE9-AB397AAD9FBB}"/>
                </a:ext>
              </a:extLst>
            </p:cNvPr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12;p40">
              <a:extLst>
                <a:ext uri="{FF2B5EF4-FFF2-40B4-BE49-F238E27FC236}">
                  <a16:creationId xmlns:a16="http://schemas.microsoft.com/office/drawing/2014/main" id="{03149FF3-0F46-D541-E846-4B1FC23614B2}"/>
                </a:ext>
              </a:extLst>
            </p:cNvPr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13;p40">
            <a:extLst>
              <a:ext uri="{FF2B5EF4-FFF2-40B4-BE49-F238E27FC236}">
                <a16:creationId xmlns:a16="http://schemas.microsoft.com/office/drawing/2014/main" id="{857ADB1B-04EC-E5AB-7793-8B7B4DE1ABF9}"/>
              </a:ext>
            </a:extLst>
          </p:cNvPr>
          <p:cNvGrpSpPr/>
          <p:nvPr/>
        </p:nvGrpSpPr>
        <p:grpSpPr>
          <a:xfrm>
            <a:off x="7257142" y="3227692"/>
            <a:ext cx="767672" cy="251306"/>
            <a:chOff x="6394925" y="2541508"/>
            <a:chExt cx="736800" cy="241200"/>
          </a:xfrm>
        </p:grpSpPr>
        <p:sp>
          <p:nvSpPr>
            <p:cNvPr id="80" name="Google Shape;714;p40">
              <a:extLst>
                <a:ext uri="{FF2B5EF4-FFF2-40B4-BE49-F238E27FC236}">
                  <a16:creationId xmlns:a16="http://schemas.microsoft.com/office/drawing/2014/main" id="{B31401F5-795E-08A9-341D-F5AC35900DCE}"/>
                </a:ext>
              </a:extLst>
            </p:cNvPr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15;p40">
              <a:extLst>
                <a:ext uri="{FF2B5EF4-FFF2-40B4-BE49-F238E27FC236}">
                  <a16:creationId xmlns:a16="http://schemas.microsoft.com/office/drawing/2014/main" id="{4AC5806D-7AC4-B1BD-8754-27CA889C5618}"/>
                </a:ext>
              </a:extLst>
            </p:cNvPr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16;p40">
              <a:extLst>
                <a:ext uri="{FF2B5EF4-FFF2-40B4-BE49-F238E27FC236}">
                  <a16:creationId xmlns:a16="http://schemas.microsoft.com/office/drawing/2014/main" id="{303E63FF-7476-345A-732F-CE6F7881D26F}"/>
                </a:ext>
              </a:extLst>
            </p:cNvPr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17;p40">
              <a:extLst>
                <a:ext uri="{FF2B5EF4-FFF2-40B4-BE49-F238E27FC236}">
                  <a16:creationId xmlns:a16="http://schemas.microsoft.com/office/drawing/2014/main" id="{705BC9E0-CFD1-B41F-2F3E-D172B6DB67D0}"/>
                </a:ext>
              </a:extLst>
            </p:cNvPr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719;p40">
            <a:extLst>
              <a:ext uri="{FF2B5EF4-FFF2-40B4-BE49-F238E27FC236}">
                <a16:creationId xmlns:a16="http://schemas.microsoft.com/office/drawing/2014/main" id="{88678C06-F02A-3A7E-FE0E-636899698977}"/>
              </a:ext>
            </a:extLst>
          </p:cNvPr>
          <p:cNvSpPr/>
          <p:nvPr/>
        </p:nvSpPr>
        <p:spPr>
          <a:xfrm>
            <a:off x="7797532" y="1587524"/>
            <a:ext cx="236675" cy="2154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720;p40">
            <a:extLst>
              <a:ext uri="{FF2B5EF4-FFF2-40B4-BE49-F238E27FC236}">
                <a16:creationId xmlns:a16="http://schemas.microsoft.com/office/drawing/2014/main" id="{D2A992A3-4608-B3A2-275E-BC292114F82A}"/>
              </a:ext>
            </a:extLst>
          </p:cNvPr>
          <p:cNvSpPr/>
          <p:nvPr/>
        </p:nvSpPr>
        <p:spPr>
          <a:xfrm>
            <a:off x="7481023" y="1628273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721;p40">
            <a:extLst>
              <a:ext uri="{FF2B5EF4-FFF2-40B4-BE49-F238E27FC236}">
                <a16:creationId xmlns:a16="http://schemas.microsoft.com/office/drawing/2014/main" id="{F3BBEA42-6B9B-CE75-AE8B-F59B44ADEC52}"/>
              </a:ext>
            </a:extLst>
          </p:cNvPr>
          <p:cNvSpPr/>
          <p:nvPr/>
        </p:nvSpPr>
        <p:spPr>
          <a:xfrm>
            <a:off x="7266614" y="1628273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72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7" grpId="0" animBg="1"/>
      <p:bldP spid="68" grpId="0" animBg="1"/>
      <p:bldP spid="69" grpId="0" animBg="1"/>
      <p:bldP spid="84" grpId="0" animBg="1"/>
      <p:bldP spid="85" grpId="0" animBg="1"/>
      <p:bldP spid="8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90CB7-DC0A-6CAA-AA39-F821B6F9563C}"/>
              </a:ext>
            </a:extLst>
          </p:cNvPr>
          <p:cNvSpPr txBox="1"/>
          <p:nvPr/>
        </p:nvSpPr>
        <p:spPr>
          <a:xfrm>
            <a:off x="906905" y="1094282"/>
            <a:ext cx="721776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THIẾT KẾ GIAO DIỆN</a:t>
            </a:r>
          </a:p>
          <a:p>
            <a:r>
              <a:rPr lang="pt-BR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Giao diện được thiết kế nhờ sử dụng phần mềm Visual Studio </a:t>
            </a:r>
            <a:r>
              <a:rPr lang="vi-VN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2022</a:t>
            </a:r>
            <a:r>
              <a:rPr lang="pt-BR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tạo ra Project DAcosonganh có 8 form là TrangChu(giao diện chính), DangNhap (giao diện đăng nhập) và DSnhanvien(danh sách nhân viên)</a:t>
            </a:r>
            <a:r>
              <a:rPr lang="vi-VN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KhachHang</a:t>
            </a:r>
            <a:r>
              <a:rPr lang="vi-VN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hàng</a:t>
            </a:r>
            <a:r>
              <a:rPr lang="vi-VN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HoaDon</a:t>
            </a:r>
            <a:r>
              <a:rPr lang="vi-VN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Hóa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đơn</a:t>
            </a:r>
            <a:r>
              <a:rPr lang="vi-VN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HangHoa</a:t>
            </a:r>
            <a:r>
              <a:rPr lang="vi-VN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hóa</a:t>
            </a:r>
            <a:r>
              <a:rPr lang="vi-VN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SanPham</a:t>
            </a:r>
            <a:r>
              <a:rPr lang="vi-VN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DS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vi-VN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TaiKhoan</a:t>
            </a:r>
            <a:r>
              <a:rPr lang="vi-VN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ài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khoản</a:t>
            </a:r>
            <a:r>
              <a:rPr lang="vi-VN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vi-VN" sz="20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10132A-389B-1E29-F448-D650AF8AC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11" y="941544"/>
            <a:ext cx="6746951" cy="337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73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63" name="Google Shape;1163;p5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64" name="Google Shape;1164;p5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5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5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7" name="Google Shape;1167;p5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68" name="Google Shape;1168;p5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9" name="Google Shape;1169;p5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70" name="Google Shape;1170;p5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1" name="Google Shape;1171;p5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72" name="Google Shape;1172;p5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5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4" name="Google Shape;1174;p5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75" name="Google Shape;1175;p5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7" name="Google Shape;1177;p5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8" name="Google Shape;1178;p57"/>
          <p:cNvSpPr txBox="1">
            <a:spLocks noGrp="1"/>
          </p:cNvSpPr>
          <p:nvPr>
            <p:ph type="title"/>
          </p:nvPr>
        </p:nvSpPr>
        <p:spPr>
          <a:xfrm>
            <a:off x="926114" y="1207350"/>
            <a:ext cx="5108861" cy="2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BÀI THUYẾT TRÌNH </a:t>
            </a:r>
            <a:r>
              <a:rPr lang="en-US" sz="5500" dirty="0"/>
              <a:t>KẾT THÚC</a:t>
            </a:r>
            <a:endParaRPr sz="5500" dirty="0"/>
          </a:p>
        </p:txBody>
      </p:sp>
      <p:sp>
        <p:nvSpPr>
          <p:cNvPr id="1196" name="Google Shape;1196;p5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3587;p90">
            <a:extLst>
              <a:ext uri="{FF2B5EF4-FFF2-40B4-BE49-F238E27FC236}">
                <a16:creationId xmlns:a16="http://schemas.microsoft.com/office/drawing/2014/main" id="{AC8973BC-24F5-05AF-45F7-9B7C8AB2861A}"/>
              </a:ext>
            </a:extLst>
          </p:cNvPr>
          <p:cNvGrpSpPr/>
          <p:nvPr/>
        </p:nvGrpSpPr>
        <p:grpSpPr>
          <a:xfrm>
            <a:off x="5192609" y="1933429"/>
            <a:ext cx="3234210" cy="2296772"/>
            <a:chOff x="4940950" y="1023666"/>
            <a:chExt cx="3234210" cy="2296772"/>
          </a:xfrm>
        </p:grpSpPr>
        <p:grpSp>
          <p:nvGrpSpPr>
            <p:cNvPr id="44" name="Google Shape;3588;p90">
              <a:extLst>
                <a:ext uri="{FF2B5EF4-FFF2-40B4-BE49-F238E27FC236}">
                  <a16:creationId xmlns:a16="http://schemas.microsoft.com/office/drawing/2014/main" id="{950AB7E2-B23D-4661-A84D-2E68E3BEBB34}"/>
                </a:ext>
              </a:extLst>
            </p:cNvPr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71" name="Google Shape;3589;p90">
                <a:extLst>
                  <a:ext uri="{FF2B5EF4-FFF2-40B4-BE49-F238E27FC236}">
                    <a16:creationId xmlns:a16="http://schemas.microsoft.com/office/drawing/2014/main" id="{4518F6FC-7D27-1923-FD7C-5719AD03ED97}"/>
                  </a:ext>
                </a:extLst>
              </p:cNvPr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590;p90">
                <a:extLst>
                  <a:ext uri="{FF2B5EF4-FFF2-40B4-BE49-F238E27FC236}">
                    <a16:creationId xmlns:a16="http://schemas.microsoft.com/office/drawing/2014/main" id="{042D8726-A396-31F8-7140-6F5C89290FB8}"/>
                  </a:ext>
                </a:extLst>
              </p:cNvPr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591;p90">
                <a:extLst>
                  <a:ext uri="{FF2B5EF4-FFF2-40B4-BE49-F238E27FC236}">
                    <a16:creationId xmlns:a16="http://schemas.microsoft.com/office/drawing/2014/main" id="{84B0BB2D-BCEA-5B5B-AF3D-5172498F6356}"/>
                  </a:ext>
                </a:extLst>
              </p:cNvPr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592;p90">
                <a:extLst>
                  <a:ext uri="{FF2B5EF4-FFF2-40B4-BE49-F238E27FC236}">
                    <a16:creationId xmlns:a16="http://schemas.microsoft.com/office/drawing/2014/main" id="{F635EF09-C015-3B5F-F502-504F28C0A88D}"/>
                  </a:ext>
                </a:extLst>
              </p:cNvPr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593;p90">
                <a:extLst>
                  <a:ext uri="{FF2B5EF4-FFF2-40B4-BE49-F238E27FC236}">
                    <a16:creationId xmlns:a16="http://schemas.microsoft.com/office/drawing/2014/main" id="{8F0675C5-5CED-C27F-910E-11DADAA57411}"/>
                  </a:ext>
                </a:extLst>
              </p:cNvPr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594;p90">
                <a:extLst>
                  <a:ext uri="{FF2B5EF4-FFF2-40B4-BE49-F238E27FC236}">
                    <a16:creationId xmlns:a16="http://schemas.microsoft.com/office/drawing/2014/main" id="{11E321E0-2513-0F69-71C8-F9A7919CF845}"/>
                  </a:ext>
                </a:extLst>
              </p:cNvPr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595;p90">
                <a:extLst>
                  <a:ext uri="{FF2B5EF4-FFF2-40B4-BE49-F238E27FC236}">
                    <a16:creationId xmlns:a16="http://schemas.microsoft.com/office/drawing/2014/main" id="{4C188E18-8976-D5FD-A19E-98EC4CEE442B}"/>
                  </a:ext>
                </a:extLst>
              </p:cNvPr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596;p90">
                <a:extLst>
                  <a:ext uri="{FF2B5EF4-FFF2-40B4-BE49-F238E27FC236}">
                    <a16:creationId xmlns:a16="http://schemas.microsoft.com/office/drawing/2014/main" id="{2E87DEC3-3E99-3458-0A0B-F09C5C8FB3A7}"/>
                  </a:ext>
                </a:extLst>
              </p:cNvPr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597;p90">
                <a:extLst>
                  <a:ext uri="{FF2B5EF4-FFF2-40B4-BE49-F238E27FC236}">
                    <a16:creationId xmlns:a16="http://schemas.microsoft.com/office/drawing/2014/main" id="{0780F496-A790-7106-CEAB-355AA2A9460E}"/>
                  </a:ext>
                </a:extLst>
              </p:cNvPr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598;p90">
                <a:extLst>
                  <a:ext uri="{FF2B5EF4-FFF2-40B4-BE49-F238E27FC236}">
                    <a16:creationId xmlns:a16="http://schemas.microsoft.com/office/drawing/2014/main" id="{4E11C3C5-955B-7521-A894-464DC27DA081}"/>
                  </a:ext>
                </a:extLst>
              </p:cNvPr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599;p90">
                <a:extLst>
                  <a:ext uri="{FF2B5EF4-FFF2-40B4-BE49-F238E27FC236}">
                    <a16:creationId xmlns:a16="http://schemas.microsoft.com/office/drawing/2014/main" id="{356F89B7-0015-1E58-F427-F7FA55240803}"/>
                  </a:ext>
                </a:extLst>
              </p:cNvPr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3600;p90">
              <a:extLst>
                <a:ext uri="{FF2B5EF4-FFF2-40B4-BE49-F238E27FC236}">
                  <a16:creationId xmlns:a16="http://schemas.microsoft.com/office/drawing/2014/main" id="{1241D3F2-0FF5-501E-6F6A-7C18029262A9}"/>
                </a:ext>
              </a:extLst>
            </p:cNvPr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65" name="Google Shape;3601;p90">
                <a:extLst>
                  <a:ext uri="{FF2B5EF4-FFF2-40B4-BE49-F238E27FC236}">
                    <a16:creationId xmlns:a16="http://schemas.microsoft.com/office/drawing/2014/main" id="{FE72CF7D-DD68-9D41-20B3-531234600A83}"/>
                  </a:ext>
                </a:extLst>
              </p:cNvPr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" name="Google Shape;3602;p90">
                <a:extLst>
                  <a:ext uri="{FF2B5EF4-FFF2-40B4-BE49-F238E27FC236}">
                    <a16:creationId xmlns:a16="http://schemas.microsoft.com/office/drawing/2014/main" id="{7A150FFC-A66E-0506-8208-1AE26297F433}"/>
                  </a:ext>
                </a:extLst>
              </p:cNvPr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67" name="Google Shape;3603;p90">
                  <a:extLst>
                    <a:ext uri="{FF2B5EF4-FFF2-40B4-BE49-F238E27FC236}">
                      <a16:creationId xmlns:a16="http://schemas.microsoft.com/office/drawing/2014/main" id="{36DE562A-C7DE-4E7A-3CBF-B8C10B95F42C}"/>
                    </a:ext>
                  </a:extLst>
                </p:cNvPr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3604;p90">
                  <a:extLst>
                    <a:ext uri="{FF2B5EF4-FFF2-40B4-BE49-F238E27FC236}">
                      <a16:creationId xmlns:a16="http://schemas.microsoft.com/office/drawing/2014/main" id="{59C09FDB-7DF0-66F4-F399-2EA87BC6E107}"/>
                    </a:ext>
                  </a:extLst>
                </p:cNvPr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3605;p90">
                  <a:extLst>
                    <a:ext uri="{FF2B5EF4-FFF2-40B4-BE49-F238E27FC236}">
                      <a16:creationId xmlns:a16="http://schemas.microsoft.com/office/drawing/2014/main" id="{222802C6-32A3-6EBC-D766-F28ADB18FC7D}"/>
                    </a:ext>
                  </a:extLst>
                </p:cNvPr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3606;p90">
                  <a:extLst>
                    <a:ext uri="{FF2B5EF4-FFF2-40B4-BE49-F238E27FC236}">
                      <a16:creationId xmlns:a16="http://schemas.microsoft.com/office/drawing/2014/main" id="{EA68CE40-7E32-43E2-50BD-B2B37C3BCE27}"/>
                    </a:ext>
                  </a:extLst>
                </p:cNvPr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" name="Google Shape;3607;p90">
              <a:extLst>
                <a:ext uri="{FF2B5EF4-FFF2-40B4-BE49-F238E27FC236}">
                  <a16:creationId xmlns:a16="http://schemas.microsoft.com/office/drawing/2014/main" id="{3FC89A7D-E514-4B4B-38C8-6189DFCF9A89}"/>
                </a:ext>
              </a:extLst>
            </p:cNvPr>
            <p:cNvGrpSpPr/>
            <p:nvPr/>
          </p:nvGrpSpPr>
          <p:grpSpPr>
            <a:xfrm>
              <a:off x="4940950" y="2809425"/>
              <a:ext cx="1355700" cy="262500"/>
              <a:chOff x="1884725" y="2724775"/>
              <a:chExt cx="1355700" cy="262500"/>
            </a:xfrm>
          </p:grpSpPr>
          <p:sp>
            <p:nvSpPr>
              <p:cNvPr id="61" name="Google Shape;3608;p90">
                <a:extLst>
                  <a:ext uri="{FF2B5EF4-FFF2-40B4-BE49-F238E27FC236}">
                    <a16:creationId xmlns:a16="http://schemas.microsoft.com/office/drawing/2014/main" id="{0E90C049-D2FE-B06A-9172-A76301E5BC5E}"/>
                  </a:ext>
                </a:extLst>
              </p:cNvPr>
              <p:cNvSpPr/>
              <p:nvPr/>
            </p:nvSpPr>
            <p:spPr>
              <a:xfrm>
                <a:off x="1884725" y="2724775"/>
                <a:ext cx="1355700" cy="262500"/>
              </a:xfrm>
              <a:prstGeom prst="roundRect">
                <a:avLst>
                  <a:gd name="adj" fmla="val 236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609;p90">
                <a:extLst>
                  <a:ext uri="{FF2B5EF4-FFF2-40B4-BE49-F238E27FC236}">
                    <a16:creationId xmlns:a16="http://schemas.microsoft.com/office/drawing/2014/main" id="{11C95199-3A4E-94B4-6CA1-C4EEA486B734}"/>
                  </a:ext>
                </a:extLst>
              </p:cNvPr>
              <p:cNvSpPr/>
              <p:nvPr/>
            </p:nvSpPr>
            <p:spPr>
              <a:xfrm>
                <a:off x="2176700" y="2836550"/>
                <a:ext cx="964615" cy="38924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610;p90">
                <a:extLst>
                  <a:ext uri="{FF2B5EF4-FFF2-40B4-BE49-F238E27FC236}">
                    <a16:creationId xmlns:a16="http://schemas.microsoft.com/office/drawing/2014/main" id="{9746B757-B515-C19F-544E-C2F30ED946F5}"/>
                  </a:ext>
                </a:extLst>
              </p:cNvPr>
              <p:cNvSpPr/>
              <p:nvPr/>
            </p:nvSpPr>
            <p:spPr>
              <a:xfrm>
                <a:off x="2176700" y="2831500"/>
                <a:ext cx="463839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611;p90">
                <a:extLst>
                  <a:ext uri="{FF2B5EF4-FFF2-40B4-BE49-F238E27FC236}">
                    <a16:creationId xmlns:a16="http://schemas.microsoft.com/office/drawing/2014/main" id="{C8E321FC-73AE-CFB0-E118-4C32CECD8BFA}"/>
                  </a:ext>
                </a:extLst>
              </p:cNvPr>
              <p:cNvSpPr/>
              <p:nvPr/>
            </p:nvSpPr>
            <p:spPr>
              <a:xfrm>
                <a:off x="1983825" y="2792040"/>
                <a:ext cx="133214" cy="127937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140" extrusionOk="0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3612;p90">
              <a:extLst>
                <a:ext uri="{FF2B5EF4-FFF2-40B4-BE49-F238E27FC236}">
                  <a16:creationId xmlns:a16="http://schemas.microsoft.com/office/drawing/2014/main" id="{A1F5D2EE-5DCF-FB1C-5A89-DA8CACBE2AD8}"/>
                </a:ext>
              </a:extLst>
            </p:cNvPr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57" name="Google Shape;3613;p90">
                <a:extLst>
                  <a:ext uri="{FF2B5EF4-FFF2-40B4-BE49-F238E27FC236}">
                    <a16:creationId xmlns:a16="http://schemas.microsoft.com/office/drawing/2014/main" id="{AE4C057A-2E76-DAF4-BAFD-B55A7C3FF97D}"/>
                  </a:ext>
                </a:extLst>
              </p:cNvPr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3614;p90">
                <a:extLst>
                  <a:ext uri="{FF2B5EF4-FFF2-40B4-BE49-F238E27FC236}">
                    <a16:creationId xmlns:a16="http://schemas.microsoft.com/office/drawing/2014/main" id="{8A5A7DE8-4B03-D2A2-EA99-BA907D4B62A8}"/>
                  </a:ext>
                </a:extLst>
              </p:cNvPr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59" name="Google Shape;3615;p90">
                  <a:extLst>
                    <a:ext uri="{FF2B5EF4-FFF2-40B4-BE49-F238E27FC236}">
                      <a16:creationId xmlns:a16="http://schemas.microsoft.com/office/drawing/2014/main" id="{604CD3E4-0847-4FFA-D79D-A062B7A1B2D8}"/>
                    </a:ext>
                  </a:extLst>
                </p:cNvPr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3616;p90">
                  <a:extLst>
                    <a:ext uri="{FF2B5EF4-FFF2-40B4-BE49-F238E27FC236}">
                      <a16:creationId xmlns:a16="http://schemas.microsoft.com/office/drawing/2014/main" id="{FD76DB05-A860-C557-CE93-7145B9519061}"/>
                    </a:ext>
                  </a:extLst>
                </p:cNvPr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" name="Google Shape;3617;p90">
              <a:extLst>
                <a:ext uri="{FF2B5EF4-FFF2-40B4-BE49-F238E27FC236}">
                  <a16:creationId xmlns:a16="http://schemas.microsoft.com/office/drawing/2014/main" id="{FBA79297-11AF-742F-E8E7-2E3D298AB134}"/>
                </a:ext>
              </a:extLst>
            </p:cNvPr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53" name="Google Shape;3618;p90">
                <a:extLst>
                  <a:ext uri="{FF2B5EF4-FFF2-40B4-BE49-F238E27FC236}">
                    <a16:creationId xmlns:a16="http://schemas.microsoft.com/office/drawing/2014/main" id="{24523720-7EB0-1289-B0EB-547CAD239026}"/>
                  </a:ext>
                </a:extLst>
              </p:cNvPr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619;p90">
                <a:extLst>
                  <a:ext uri="{FF2B5EF4-FFF2-40B4-BE49-F238E27FC236}">
                    <a16:creationId xmlns:a16="http://schemas.microsoft.com/office/drawing/2014/main" id="{AEFCD6A2-4D50-4241-8DC9-FC0CA309C3FD}"/>
                  </a:ext>
                </a:extLst>
              </p:cNvPr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620;p90">
                <a:extLst>
                  <a:ext uri="{FF2B5EF4-FFF2-40B4-BE49-F238E27FC236}">
                    <a16:creationId xmlns:a16="http://schemas.microsoft.com/office/drawing/2014/main" id="{B64E0CB3-B5E2-6DB6-4720-EEE6972C1208}"/>
                  </a:ext>
                </a:extLst>
              </p:cNvPr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621;p90">
                <a:extLst>
                  <a:ext uri="{FF2B5EF4-FFF2-40B4-BE49-F238E27FC236}">
                    <a16:creationId xmlns:a16="http://schemas.microsoft.com/office/drawing/2014/main" id="{E218BA71-27CA-49CC-CF92-D697C956292A}"/>
                  </a:ext>
                </a:extLst>
              </p:cNvPr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3622;p90">
              <a:extLst>
                <a:ext uri="{FF2B5EF4-FFF2-40B4-BE49-F238E27FC236}">
                  <a16:creationId xmlns:a16="http://schemas.microsoft.com/office/drawing/2014/main" id="{2BD8F066-82F8-C767-E7C6-73D7CDA4F498}"/>
                </a:ext>
              </a:extLst>
            </p:cNvPr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50" name="Google Shape;3623;p90">
                <a:extLst>
                  <a:ext uri="{FF2B5EF4-FFF2-40B4-BE49-F238E27FC236}">
                    <a16:creationId xmlns:a16="http://schemas.microsoft.com/office/drawing/2014/main" id="{4942DE78-F98B-E570-5CCB-B66924CA2F7C}"/>
                  </a:ext>
                </a:extLst>
              </p:cNvPr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624;p90">
                <a:extLst>
                  <a:ext uri="{FF2B5EF4-FFF2-40B4-BE49-F238E27FC236}">
                    <a16:creationId xmlns:a16="http://schemas.microsoft.com/office/drawing/2014/main" id="{89ABB469-BB97-D6E2-F9DA-D3EE8220C1A7}"/>
                  </a:ext>
                </a:extLst>
              </p:cNvPr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625;p90">
                <a:extLst>
                  <a:ext uri="{FF2B5EF4-FFF2-40B4-BE49-F238E27FC236}">
                    <a16:creationId xmlns:a16="http://schemas.microsoft.com/office/drawing/2014/main" id="{879FE1BA-1201-7FD6-E11B-E91B63D03DE1}"/>
                  </a:ext>
                </a:extLst>
              </p:cNvPr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93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2138624" y="1523275"/>
            <a:ext cx="2433375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GIỚI THIỆU CHUNG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/01</a:t>
            </a:r>
            <a:endParaRPr dirty="0"/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475824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TỔNG QUAN ĐỀ TÀI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41" name="Google Shape;541;p35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10306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PHÂN TÍCH VÀ THIẾT KẾ HỆ THỐNG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/03</a:t>
            </a:r>
            <a:endParaRPr dirty="0"/>
          </a:p>
        </p:txBody>
      </p:sp>
      <p:sp>
        <p:nvSpPr>
          <p:cNvPr id="544" name="Google Shape;544;p35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CÀI ĐẶT CHƯƠNG TRÌNH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45" name="Google Shape;545;p35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/04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NỘI DUNG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8" name="Google Shape;548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" name="Google Shape;563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9" name="Google Shape;569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947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600" y="1891344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GIỚI THIỆU CHUNG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/01</a:t>
            </a:r>
            <a:endParaRPr dirty="0"/>
          </a:p>
        </p:txBody>
      </p:sp>
      <p:sp>
        <p:nvSpPr>
          <p:cNvPr id="606" name="Google Shape;606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GIỚI THIỆU CHUNG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8" name="Google Shape;548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" name="Google Shape;563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9" name="Google Shape;569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9E092E-0177-F04C-5209-C4985D54D756}"/>
              </a:ext>
            </a:extLst>
          </p:cNvPr>
          <p:cNvSpPr txBox="1"/>
          <p:nvPr/>
        </p:nvSpPr>
        <p:spPr>
          <a:xfrm>
            <a:off x="951875" y="1409075"/>
            <a:ext cx="725101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LÝ DO CHỌN ĐỀ TÀI</a:t>
            </a:r>
          </a:p>
          <a:p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sự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phát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triển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các công ty, xí nghiệp, cơ quan, trường học ra đời ngày càng nhiều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vi-VN" sz="20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vì vậy nhu cầu sử dụng văn phòng phẩm cũng ngày càng nhiều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Theo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hàng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cửa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tiệm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bán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phẩm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văn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phòng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phẩm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ngày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càng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nhiều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 Do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đó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,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chúng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em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đã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tìm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hiểu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lựa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chọn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và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quyết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định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chọn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đề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tài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này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. </a:t>
            </a:r>
            <a:endParaRPr lang="en-US" sz="2000" b="1" i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b="1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oogle Shape;1008;p5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09" name="Google Shape;1009;p5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5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5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2" name="Google Shape;1012;p5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13" name="Google Shape;1013;p5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4" name="Google Shape;1014;p5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15" name="Google Shape;1015;p5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6" name="Google Shape;1016;p5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17" name="Google Shape;1017;p5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8" name="Google Shape;1018;p5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19" name="Google Shape;1019;p5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20" name="Google Shape;1020;p5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4" name="Google Shape;1034;p5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5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5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5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3587;p90">
            <a:extLst>
              <a:ext uri="{FF2B5EF4-FFF2-40B4-BE49-F238E27FC236}">
                <a16:creationId xmlns:a16="http://schemas.microsoft.com/office/drawing/2014/main" id="{7DF45671-C67C-9234-4A15-5568101424C7}"/>
              </a:ext>
            </a:extLst>
          </p:cNvPr>
          <p:cNvGrpSpPr/>
          <p:nvPr/>
        </p:nvGrpSpPr>
        <p:grpSpPr>
          <a:xfrm>
            <a:off x="5071787" y="1608282"/>
            <a:ext cx="3234210" cy="2296772"/>
            <a:chOff x="4940950" y="1023666"/>
            <a:chExt cx="3234210" cy="2296772"/>
          </a:xfrm>
        </p:grpSpPr>
        <p:grpSp>
          <p:nvGrpSpPr>
            <p:cNvPr id="57" name="Google Shape;3588;p90">
              <a:extLst>
                <a:ext uri="{FF2B5EF4-FFF2-40B4-BE49-F238E27FC236}">
                  <a16:creationId xmlns:a16="http://schemas.microsoft.com/office/drawing/2014/main" id="{644D02AC-64FC-7107-577F-D51EE1C2B420}"/>
                </a:ext>
              </a:extLst>
            </p:cNvPr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84" name="Google Shape;3589;p90">
                <a:extLst>
                  <a:ext uri="{FF2B5EF4-FFF2-40B4-BE49-F238E27FC236}">
                    <a16:creationId xmlns:a16="http://schemas.microsoft.com/office/drawing/2014/main" id="{3FA749B4-5FDE-AE90-6713-583CEAC07E09}"/>
                  </a:ext>
                </a:extLst>
              </p:cNvPr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590;p90">
                <a:extLst>
                  <a:ext uri="{FF2B5EF4-FFF2-40B4-BE49-F238E27FC236}">
                    <a16:creationId xmlns:a16="http://schemas.microsoft.com/office/drawing/2014/main" id="{15DEAA80-9B95-835C-4035-00114426BBAB}"/>
                  </a:ext>
                </a:extLst>
              </p:cNvPr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591;p90">
                <a:extLst>
                  <a:ext uri="{FF2B5EF4-FFF2-40B4-BE49-F238E27FC236}">
                    <a16:creationId xmlns:a16="http://schemas.microsoft.com/office/drawing/2014/main" id="{FE36C522-74F6-D8F1-2B18-2CD2B3D3BE54}"/>
                  </a:ext>
                </a:extLst>
              </p:cNvPr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592;p90">
                <a:extLst>
                  <a:ext uri="{FF2B5EF4-FFF2-40B4-BE49-F238E27FC236}">
                    <a16:creationId xmlns:a16="http://schemas.microsoft.com/office/drawing/2014/main" id="{06EB5ACA-EC8A-610B-184A-FF44320C5127}"/>
                  </a:ext>
                </a:extLst>
              </p:cNvPr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593;p90">
                <a:extLst>
                  <a:ext uri="{FF2B5EF4-FFF2-40B4-BE49-F238E27FC236}">
                    <a16:creationId xmlns:a16="http://schemas.microsoft.com/office/drawing/2014/main" id="{3B51BB72-C4D0-1711-668D-39831E081A53}"/>
                  </a:ext>
                </a:extLst>
              </p:cNvPr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594;p90">
                <a:extLst>
                  <a:ext uri="{FF2B5EF4-FFF2-40B4-BE49-F238E27FC236}">
                    <a16:creationId xmlns:a16="http://schemas.microsoft.com/office/drawing/2014/main" id="{D5D952B9-867B-43A5-3135-F852BE25F1DE}"/>
                  </a:ext>
                </a:extLst>
              </p:cNvPr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595;p90">
                <a:extLst>
                  <a:ext uri="{FF2B5EF4-FFF2-40B4-BE49-F238E27FC236}">
                    <a16:creationId xmlns:a16="http://schemas.microsoft.com/office/drawing/2014/main" id="{31389689-C9B5-57A7-0F0E-E5DE439C9796}"/>
                  </a:ext>
                </a:extLst>
              </p:cNvPr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596;p90">
                <a:extLst>
                  <a:ext uri="{FF2B5EF4-FFF2-40B4-BE49-F238E27FC236}">
                    <a16:creationId xmlns:a16="http://schemas.microsoft.com/office/drawing/2014/main" id="{9316CBB4-0103-7971-EBD2-FE05CC84AEB6}"/>
                  </a:ext>
                </a:extLst>
              </p:cNvPr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597;p90">
                <a:extLst>
                  <a:ext uri="{FF2B5EF4-FFF2-40B4-BE49-F238E27FC236}">
                    <a16:creationId xmlns:a16="http://schemas.microsoft.com/office/drawing/2014/main" id="{D01F278D-2E7A-6BD8-6362-A5A337CCAD5A}"/>
                  </a:ext>
                </a:extLst>
              </p:cNvPr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598;p90">
                <a:extLst>
                  <a:ext uri="{FF2B5EF4-FFF2-40B4-BE49-F238E27FC236}">
                    <a16:creationId xmlns:a16="http://schemas.microsoft.com/office/drawing/2014/main" id="{5D17E35C-C3AC-077B-19A5-29BAB89E8A90}"/>
                  </a:ext>
                </a:extLst>
              </p:cNvPr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599;p90">
                <a:extLst>
                  <a:ext uri="{FF2B5EF4-FFF2-40B4-BE49-F238E27FC236}">
                    <a16:creationId xmlns:a16="http://schemas.microsoft.com/office/drawing/2014/main" id="{7349B95D-EE4E-BCCC-C54A-8FAD5EC61404}"/>
                  </a:ext>
                </a:extLst>
              </p:cNvPr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3600;p90">
              <a:extLst>
                <a:ext uri="{FF2B5EF4-FFF2-40B4-BE49-F238E27FC236}">
                  <a16:creationId xmlns:a16="http://schemas.microsoft.com/office/drawing/2014/main" id="{B90F2D69-192C-1C99-DCDC-44BD68DD4D36}"/>
                </a:ext>
              </a:extLst>
            </p:cNvPr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78" name="Google Shape;3601;p90">
                <a:extLst>
                  <a:ext uri="{FF2B5EF4-FFF2-40B4-BE49-F238E27FC236}">
                    <a16:creationId xmlns:a16="http://schemas.microsoft.com/office/drawing/2014/main" id="{8F25741C-C07B-8350-DB30-36229489EDED}"/>
                  </a:ext>
                </a:extLst>
              </p:cNvPr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" name="Google Shape;3602;p90">
                <a:extLst>
                  <a:ext uri="{FF2B5EF4-FFF2-40B4-BE49-F238E27FC236}">
                    <a16:creationId xmlns:a16="http://schemas.microsoft.com/office/drawing/2014/main" id="{30439E7F-4665-03C2-7883-8750D4457116}"/>
                  </a:ext>
                </a:extLst>
              </p:cNvPr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80" name="Google Shape;3603;p90">
                  <a:extLst>
                    <a:ext uri="{FF2B5EF4-FFF2-40B4-BE49-F238E27FC236}">
                      <a16:creationId xmlns:a16="http://schemas.microsoft.com/office/drawing/2014/main" id="{6E4C9168-418E-F129-BFD4-C40E9C8E9EF8}"/>
                    </a:ext>
                  </a:extLst>
                </p:cNvPr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3604;p90">
                  <a:extLst>
                    <a:ext uri="{FF2B5EF4-FFF2-40B4-BE49-F238E27FC236}">
                      <a16:creationId xmlns:a16="http://schemas.microsoft.com/office/drawing/2014/main" id="{3FF9598E-0DFF-084C-67C9-D6BA00807819}"/>
                    </a:ext>
                  </a:extLst>
                </p:cNvPr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3605;p90">
                  <a:extLst>
                    <a:ext uri="{FF2B5EF4-FFF2-40B4-BE49-F238E27FC236}">
                      <a16:creationId xmlns:a16="http://schemas.microsoft.com/office/drawing/2014/main" id="{DC20BA53-BBDD-0E05-DA92-ECD2BF06A62A}"/>
                    </a:ext>
                  </a:extLst>
                </p:cNvPr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3606;p90">
                  <a:extLst>
                    <a:ext uri="{FF2B5EF4-FFF2-40B4-BE49-F238E27FC236}">
                      <a16:creationId xmlns:a16="http://schemas.microsoft.com/office/drawing/2014/main" id="{F039A3BC-509D-E8F8-B65D-E5AAA19E61DB}"/>
                    </a:ext>
                  </a:extLst>
                </p:cNvPr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" name="Google Shape;3607;p90">
              <a:extLst>
                <a:ext uri="{FF2B5EF4-FFF2-40B4-BE49-F238E27FC236}">
                  <a16:creationId xmlns:a16="http://schemas.microsoft.com/office/drawing/2014/main" id="{9B83C794-48A0-7821-5678-10241E72C00F}"/>
                </a:ext>
              </a:extLst>
            </p:cNvPr>
            <p:cNvGrpSpPr/>
            <p:nvPr/>
          </p:nvGrpSpPr>
          <p:grpSpPr>
            <a:xfrm>
              <a:off x="4940950" y="2809425"/>
              <a:ext cx="1355700" cy="262500"/>
              <a:chOff x="1884725" y="2724775"/>
              <a:chExt cx="1355700" cy="262500"/>
            </a:xfrm>
          </p:grpSpPr>
          <p:sp>
            <p:nvSpPr>
              <p:cNvPr id="74" name="Google Shape;3608;p90">
                <a:extLst>
                  <a:ext uri="{FF2B5EF4-FFF2-40B4-BE49-F238E27FC236}">
                    <a16:creationId xmlns:a16="http://schemas.microsoft.com/office/drawing/2014/main" id="{2DDBB0F1-B39D-6E5A-28BD-AC485E0EA840}"/>
                  </a:ext>
                </a:extLst>
              </p:cNvPr>
              <p:cNvSpPr/>
              <p:nvPr/>
            </p:nvSpPr>
            <p:spPr>
              <a:xfrm>
                <a:off x="1884725" y="2724775"/>
                <a:ext cx="1355700" cy="262500"/>
              </a:xfrm>
              <a:prstGeom prst="roundRect">
                <a:avLst>
                  <a:gd name="adj" fmla="val 236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609;p90">
                <a:extLst>
                  <a:ext uri="{FF2B5EF4-FFF2-40B4-BE49-F238E27FC236}">
                    <a16:creationId xmlns:a16="http://schemas.microsoft.com/office/drawing/2014/main" id="{E23D5FB7-A65A-F11A-0500-C13F474DA120}"/>
                  </a:ext>
                </a:extLst>
              </p:cNvPr>
              <p:cNvSpPr/>
              <p:nvPr/>
            </p:nvSpPr>
            <p:spPr>
              <a:xfrm>
                <a:off x="2176700" y="2836550"/>
                <a:ext cx="964615" cy="38924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610;p90">
                <a:extLst>
                  <a:ext uri="{FF2B5EF4-FFF2-40B4-BE49-F238E27FC236}">
                    <a16:creationId xmlns:a16="http://schemas.microsoft.com/office/drawing/2014/main" id="{29C64207-C2B6-DAF5-D610-36753681B837}"/>
                  </a:ext>
                </a:extLst>
              </p:cNvPr>
              <p:cNvSpPr/>
              <p:nvPr/>
            </p:nvSpPr>
            <p:spPr>
              <a:xfrm>
                <a:off x="2176700" y="2831500"/>
                <a:ext cx="463839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611;p90">
                <a:extLst>
                  <a:ext uri="{FF2B5EF4-FFF2-40B4-BE49-F238E27FC236}">
                    <a16:creationId xmlns:a16="http://schemas.microsoft.com/office/drawing/2014/main" id="{34ED14B6-49BF-1C0B-4BDB-DEDE0D79F5BF}"/>
                  </a:ext>
                </a:extLst>
              </p:cNvPr>
              <p:cNvSpPr/>
              <p:nvPr/>
            </p:nvSpPr>
            <p:spPr>
              <a:xfrm>
                <a:off x="1983825" y="2792040"/>
                <a:ext cx="133214" cy="127937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140" extrusionOk="0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3612;p90">
              <a:extLst>
                <a:ext uri="{FF2B5EF4-FFF2-40B4-BE49-F238E27FC236}">
                  <a16:creationId xmlns:a16="http://schemas.microsoft.com/office/drawing/2014/main" id="{932BBF5C-5F6B-48F3-5EE1-C1B5A2E4875C}"/>
                </a:ext>
              </a:extLst>
            </p:cNvPr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70" name="Google Shape;3613;p90">
                <a:extLst>
                  <a:ext uri="{FF2B5EF4-FFF2-40B4-BE49-F238E27FC236}">
                    <a16:creationId xmlns:a16="http://schemas.microsoft.com/office/drawing/2014/main" id="{9E037736-7EB2-9351-0BFB-6BA8493261DD}"/>
                  </a:ext>
                </a:extLst>
              </p:cNvPr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" name="Google Shape;3614;p90">
                <a:extLst>
                  <a:ext uri="{FF2B5EF4-FFF2-40B4-BE49-F238E27FC236}">
                    <a16:creationId xmlns:a16="http://schemas.microsoft.com/office/drawing/2014/main" id="{382B0347-683F-B2C0-DC9E-0B53EBB2EAB2}"/>
                  </a:ext>
                </a:extLst>
              </p:cNvPr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72" name="Google Shape;3615;p90">
                  <a:extLst>
                    <a:ext uri="{FF2B5EF4-FFF2-40B4-BE49-F238E27FC236}">
                      <a16:creationId xmlns:a16="http://schemas.microsoft.com/office/drawing/2014/main" id="{7E3DF0B2-7767-AED1-1532-A83632240E71}"/>
                    </a:ext>
                  </a:extLst>
                </p:cNvPr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3616;p90">
                  <a:extLst>
                    <a:ext uri="{FF2B5EF4-FFF2-40B4-BE49-F238E27FC236}">
                      <a16:creationId xmlns:a16="http://schemas.microsoft.com/office/drawing/2014/main" id="{5D3EE473-735E-29AA-E881-71F1E5526E73}"/>
                    </a:ext>
                  </a:extLst>
                </p:cNvPr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" name="Google Shape;3617;p90">
              <a:extLst>
                <a:ext uri="{FF2B5EF4-FFF2-40B4-BE49-F238E27FC236}">
                  <a16:creationId xmlns:a16="http://schemas.microsoft.com/office/drawing/2014/main" id="{BCBFC082-AC11-F83B-62F9-FC38BF5429CB}"/>
                </a:ext>
              </a:extLst>
            </p:cNvPr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66" name="Google Shape;3618;p90">
                <a:extLst>
                  <a:ext uri="{FF2B5EF4-FFF2-40B4-BE49-F238E27FC236}">
                    <a16:creationId xmlns:a16="http://schemas.microsoft.com/office/drawing/2014/main" id="{5DAF420F-9DC4-C640-5568-835D7BB121DF}"/>
                  </a:ext>
                </a:extLst>
              </p:cNvPr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619;p90">
                <a:extLst>
                  <a:ext uri="{FF2B5EF4-FFF2-40B4-BE49-F238E27FC236}">
                    <a16:creationId xmlns:a16="http://schemas.microsoft.com/office/drawing/2014/main" id="{9BD9B582-F3A6-B01A-DF18-EF64F98E0FF9}"/>
                  </a:ext>
                </a:extLst>
              </p:cNvPr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620;p90">
                <a:extLst>
                  <a:ext uri="{FF2B5EF4-FFF2-40B4-BE49-F238E27FC236}">
                    <a16:creationId xmlns:a16="http://schemas.microsoft.com/office/drawing/2014/main" id="{7AAACA39-6A68-363D-44D7-B0AE7731879B}"/>
                  </a:ext>
                </a:extLst>
              </p:cNvPr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621;p90">
                <a:extLst>
                  <a:ext uri="{FF2B5EF4-FFF2-40B4-BE49-F238E27FC236}">
                    <a16:creationId xmlns:a16="http://schemas.microsoft.com/office/drawing/2014/main" id="{49AAE280-BC7F-06E4-3AC7-5431EDF3DAC9}"/>
                  </a:ext>
                </a:extLst>
              </p:cNvPr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3622;p90">
              <a:extLst>
                <a:ext uri="{FF2B5EF4-FFF2-40B4-BE49-F238E27FC236}">
                  <a16:creationId xmlns:a16="http://schemas.microsoft.com/office/drawing/2014/main" id="{B0B59861-F35B-02EC-AF49-88EB3782E892}"/>
                </a:ext>
              </a:extLst>
            </p:cNvPr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63" name="Google Shape;3623;p90">
                <a:extLst>
                  <a:ext uri="{FF2B5EF4-FFF2-40B4-BE49-F238E27FC236}">
                    <a16:creationId xmlns:a16="http://schemas.microsoft.com/office/drawing/2014/main" id="{04B6D9A1-B2C2-664D-D2B0-718ABA83743E}"/>
                  </a:ext>
                </a:extLst>
              </p:cNvPr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624;p90">
                <a:extLst>
                  <a:ext uri="{FF2B5EF4-FFF2-40B4-BE49-F238E27FC236}">
                    <a16:creationId xmlns:a16="http://schemas.microsoft.com/office/drawing/2014/main" id="{14890510-C704-8377-F24F-73FE1FA2B70C}"/>
                  </a:ext>
                </a:extLst>
              </p:cNvPr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625;p90">
                <a:extLst>
                  <a:ext uri="{FF2B5EF4-FFF2-40B4-BE49-F238E27FC236}">
                    <a16:creationId xmlns:a16="http://schemas.microsoft.com/office/drawing/2014/main" id="{C1BA3F30-FADA-24FF-D786-9E8E77227D24}"/>
                  </a:ext>
                </a:extLst>
              </p:cNvPr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" name="Google Shape;3629;p90">
            <a:extLst>
              <a:ext uri="{FF2B5EF4-FFF2-40B4-BE49-F238E27FC236}">
                <a16:creationId xmlns:a16="http://schemas.microsoft.com/office/drawing/2014/main" id="{CB87C66C-2CD8-94A3-B0CF-1FDB2A15340D}"/>
              </a:ext>
            </a:extLst>
          </p:cNvPr>
          <p:cNvGrpSpPr/>
          <p:nvPr/>
        </p:nvGrpSpPr>
        <p:grpSpPr>
          <a:xfrm>
            <a:off x="5147998" y="2815618"/>
            <a:ext cx="440861" cy="441047"/>
            <a:chOff x="948586" y="2887902"/>
            <a:chExt cx="440861" cy="441047"/>
          </a:xfrm>
        </p:grpSpPr>
        <p:sp>
          <p:nvSpPr>
            <p:cNvPr id="96" name="Google Shape;3630;p90">
              <a:extLst>
                <a:ext uri="{FF2B5EF4-FFF2-40B4-BE49-F238E27FC236}">
                  <a16:creationId xmlns:a16="http://schemas.microsoft.com/office/drawing/2014/main" id="{5B94BEAD-4720-2480-E0B3-F0C99ED3B337}"/>
                </a:ext>
              </a:extLst>
            </p:cNvPr>
            <p:cNvSpPr/>
            <p:nvPr/>
          </p:nvSpPr>
          <p:spPr>
            <a:xfrm>
              <a:off x="948586" y="28879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631;p90">
              <a:extLst>
                <a:ext uri="{FF2B5EF4-FFF2-40B4-BE49-F238E27FC236}">
                  <a16:creationId xmlns:a16="http://schemas.microsoft.com/office/drawing/2014/main" id="{07ED521A-DD27-BB1C-7D24-8858C1F1140C}"/>
                </a:ext>
              </a:extLst>
            </p:cNvPr>
            <p:cNvSpPr/>
            <p:nvPr/>
          </p:nvSpPr>
          <p:spPr>
            <a:xfrm>
              <a:off x="1037200" y="2982875"/>
              <a:ext cx="263625" cy="251100"/>
            </a:xfrm>
            <a:custGeom>
              <a:avLst/>
              <a:gdLst/>
              <a:ahLst/>
              <a:cxnLst/>
              <a:rect l="l" t="t" r="r" b="b"/>
              <a:pathLst>
                <a:path w="10545" h="10044" extrusionOk="0">
                  <a:moveTo>
                    <a:pt x="6464" y="1218"/>
                  </a:moveTo>
                  <a:lnTo>
                    <a:pt x="6464" y="1897"/>
                  </a:lnTo>
                  <a:lnTo>
                    <a:pt x="4082" y="1897"/>
                  </a:lnTo>
                  <a:lnTo>
                    <a:pt x="4082" y="1218"/>
                  </a:lnTo>
                  <a:close/>
                  <a:moveTo>
                    <a:pt x="1861" y="3953"/>
                  </a:moveTo>
                  <a:lnTo>
                    <a:pt x="1861" y="5651"/>
                  </a:lnTo>
                  <a:lnTo>
                    <a:pt x="3560" y="5651"/>
                  </a:lnTo>
                  <a:lnTo>
                    <a:pt x="3560" y="3953"/>
                  </a:lnTo>
                  <a:close/>
                  <a:moveTo>
                    <a:pt x="4424" y="3953"/>
                  </a:moveTo>
                  <a:lnTo>
                    <a:pt x="4424" y="5651"/>
                  </a:lnTo>
                  <a:lnTo>
                    <a:pt x="6121" y="5651"/>
                  </a:lnTo>
                  <a:lnTo>
                    <a:pt x="6121" y="3953"/>
                  </a:lnTo>
                  <a:close/>
                  <a:moveTo>
                    <a:pt x="6985" y="3953"/>
                  </a:moveTo>
                  <a:lnTo>
                    <a:pt x="6985" y="5651"/>
                  </a:lnTo>
                  <a:lnTo>
                    <a:pt x="8684" y="5651"/>
                  </a:lnTo>
                  <a:lnTo>
                    <a:pt x="8684" y="3953"/>
                  </a:lnTo>
                  <a:close/>
                  <a:moveTo>
                    <a:pt x="1861" y="6484"/>
                  </a:moveTo>
                  <a:lnTo>
                    <a:pt x="1861" y="8178"/>
                  </a:lnTo>
                  <a:lnTo>
                    <a:pt x="3560" y="8178"/>
                  </a:lnTo>
                  <a:lnTo>
                    <a:pt x="3560" y="6484"/>
                  </a:lnTo>
                  <a:close/>
                  <a:moveTo>
                    <a:pt x="4424" y="6484"/>
                  </a:moveTo>
                  <a:lnTo>
                    <a:pt x="4424" y="8178"/>
                  </a:lnTo>
                  <a:lnTo>
                    <a:pt x="6121" y="8178"/>
                  </a:lnTo>
                  <a:lnTo>
                    <a:pt x="6121" y="6484"/>
                  </a:lnTo>
                  <a:close/>
                  <a:moveTo>
                    <a:pt x="6985" y="6484"/>
                  </a:moveTo>
                  <a:lnTo>
                    <a:pt x="6985" y="8178"/>
                  </a:lnTo>
                  <a:lnTo>
                    <a:pt x="8684" y="8178"/>
                  </a:lnTo>
                  <a:lnTo>
                    <a:pt x="8684" y="6484"/>
                  </a:lnTo>
                  <a:close/>
                  <a:moveTo>
                    <a:pt x="9527" y="3109"/>
                  </a:moveTo>
                  <a:lnTo>
                    <a:pt x="9527" y="9026"/>
                  </a:lnTo>
                  <a:lnTo>
                    <a:pt x="1018" y="9026"/>
                  </a:lnTo>
                  <a:lnTo>
                    <a:pt x="1018" y="3109"/>
                  </a:lnTo>
                  <a:close/>
                  <a:moveTo>
                    <a:pt x="506" y="0"/>
                  </a:moveTo>
                  <a:cubicBezTo>
                    <a:pt x="230" y="0"/>
                    <a:pt x="1" y="231"/>
                    <a:pt x="1" y="507"/>
                  </a:cubicBezTo>
                  <a:lnTo>
                    <a:pt x="1" y="9533"/>
                  </a:lnTo>
                  <a:cubicBezTo>
                    <a:pt x="1" y="9819"/>
                    <a:pt x="230" y="10043"/>
                    <a:pt x="506" y="10043"/>
                  </a:cubicBezTo>
                  <a:lnTo>
                    <a:pt x="10034" y="10043"/>
                  </a:lnTo>
                  <a:cubicBezTo>
                    <a:pt x="10320" y="10043"/>
                    <a:pt x="10545" y="9819"/>
                    <a:pt x="10545" y="9533"/>
                  </a:cubicBezTo>
                  <a:lnTo>
                    <a:pt x="10545" y="507"/>
                  </a:lnTo>
                  <a:cubicBezTo>
                    <a:pt x="10545" y="231"/>
                    <a:pt x="10320" y="0"/>
                    <a:pt x="100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604;p37">
            <a:extLst>
              <a:ext uri="{FF2B5EF4-FFF2-40B4-BE49-F238E27FC236}">
                <a16:creationId xmlns:a16="http://schemas.microsoft.com/office/drawing/2014/main" id="{C517E0CA-556F-491B-8294-1EC7169FF435}"/>
              </a:ext>
            </a:extLst>
          </p:cNvPr>
          <p:cNvSpPr txBox="1">
            <a:spLocks/>
          </p:cNvSpPr>
          <p:nvPr/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000" b="1" dirty="0">
                <a:solidFill>
                  <a:schemeClr val="accent1"/>
                </a:solidFill>
                <a:latin typeface="Oswald" panose="00000500000000000000" pitchFamily="2" charset="0"/>
              </a:rPr>
              <a:t>/02</a:t>
            </a:r>
          </a:p>
        </p:txBody>
      </p:sp>
      <p:sp>
        <p:nvSpPr>
          <p:cNvPr id="101" name="Google Shape;603;p37">
            <a:extLst>
              <a:ext uri="{FF2B5EF4-FFF2-40B4-BE49-F238E27FC236}">
                <a16:creationId xmlns:a16="http://schemas.microsoft.com/office/drawing/2014/main" id="{70510C30-BC90-1FA5-E5C7-21372AF0E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8600" y="195975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TỔNG QUAN ĐỀ TÀI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98161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5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64" name="Google Shape;1164;p5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5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5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7" name="Google Shape;1167;p5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68" name="Google Shape;1168;p5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9" name="Google Shape;1169;p5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70" name="Google Shape;1170;p5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1" name="Google Shape;1171;p5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72" name="Google Shape;1172;p5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5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4" name="Google Shape;1174;p5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75" name="Google Shape;1175;p5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6" name="Google Shape;1196;p5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47;p35">
            <a:extLst>
              <a:ext uri="{FF2B5EF4-FFF2-40B4-BE49-F238E27FC236}">
                <a16:creationId xmlns:a16="http://schemas.microsoft.com/office/drawing/2014/main" id="{53D25EED-6778-A1F8-DFD4-10E64771E3FD}"/>
              </a:ext>
            </a:extLst>
          </p:cNvPr>
          <p:cNvSpPr txBox="1">
            <a:spLocks/>
          </p:cNvSpPr>
          <p:nvPr/>
        </p:nvSpPr>
        <p:spPr>
          <a:xfrm>
            <a:off x="1049784" y="2486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TỔNG QUAN ĐỀ TÀI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BCA33-8EA3-4C60-3AC8-4435E40168D5}"/>
              </a:ext>
            </a:extLst>
          </p:cNvPr>
          <p:cNvSpPr txBox="1"/>
          <p:nvPr/>
        </p:nvSpPr>
        <p:spPr>
          <a:xfrm>
            <a:off x="981856" y="1109272"/>
            <a:ext cx="3942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CHỨC NĂNG CHÍNH CỦA ĐỀ TÀI :</a:t>
            </a:r>
          </a:p>
          <a:p>
            <a:pPr>
              <a:buClr>
                <a:schemeClr val="accent1"/>
              </a:buClr>
            </a:pP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Quản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phảm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văn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phòng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phẩm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Clr>
                <a:schemeClr val="accent1"/>
              </a:buClr>
            </a:pP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Quản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khác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hàng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2" name="Google Shape;4455;p95">
            <a:extLst>
              <a:ext uri="{FF2B5EF4-FFF2-40B4-BE49-F238E27FC236}">
                <a16:creationId xmlns:a16="http://schemas.microsoft.com/office/drawing/2014/main" id="{6FA4F902-F1E5-78DB-8CDC-DEB2AE8E9BD7}"/>
              </a:ext>
            </a:extLst>
          </p:cNvPr>
          <p:cNvGrpSpPr/>
          <p:nvPr/>
        </p:nvGrpSpPr>
        <p:grpSpPr>
          <a:xfrm>
            <a:off x="6007550" y="1417005"/>
            <a:ext cx="1368014" cy="2031412"/>
            <a:chOff x="5816625" y="1806613"/>
            <a:chExt cx="918450" cy="1530275"/>
          </a:xfrm>
        </p:grpSpPr>
        <p:sp>
          <p:nvSpPr>
            <p:cNvPr id="63" name="Google Shape;4456;p95">
              <a:extLst>
                <a:ext uri="{FF2B5EF4-FFF2-40B4-BE49-F238E27FC236}">
                  <a16:creationId xmlns:a16="http://schemas.microsoft.com/office/drawing/2014/main" id="{8738F22D-4C0B-6C09-CC45-1C0AF5323C04}"/>
                </a:ext>
              </a:extLst>
            </p:cNvPr>
            <p:cNvSpPr/>
            <p:nvPr/>
          </p:nvSpPr>
          <p:spPr>
            <a:xfrm>
              <a:off x="5816625" y="1806613"/>
              <a:ext cx="918450" cy="1530275"/>
            </a:xfrm>
            <a:custGeom>
              <a:avLst/>
              <a:gdLst/>
              <a:ahLst/>
              <a:cxnLst/>
              <a:rect l="l" t="t" r="r" b="b"/>
              <a:pathLst>
                <a:path w="36738" h="61211" extrusionOk="0">
                  <a:moveTo>
                    <a:pt x="3044" y="1"/>
                  </a:moveTo>
                  <a:cubicBezTo>
                    <a:pt x="1361" y="1"/>
                    <a:pt x="0" y="1365"/>
                    <a:pt x="0" y="3044"/>
                  </a:cubicBezTo>
                  <a:lnTo>
                    <a:pt x="0" y="58167"/>
                  </a:lnTo>
                  <a:cubicBezTo>
                    <a:pt x="0" y="59847"/>
                    <a:pt x="1361" y="61211"/>
                    <a:pt x="3044" y="61211"/>
                  </a:cubicBezTo>
                  <a:lnTo>
                    <a:pt x="33694" y="61211"/>
                  </a:lnTo>
                  <a:cubicBezTo>
                    <a:pt x="35379" y="61211"/>
                    <a:pt x="36738" y="59847"/>
                    <a:pt x="36738" y="58167"/>
                  </a:cubicBezTo>
                  <a:lnTo>
                    <a:pt x="36738" y="3044"/>
                  </a:lnTo>
                  <a:cubicBezTo>
                    <a:pt x="36738" y="1365"/>
                    <a:pt x="35379" y="1"/>
                    <a:pt x="336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457;p95">
              <a:extLst>
                <a:ext uri="{FF2B5EF4-FFF2-40B4-BE49-F238E27FC236}">
                  <a16:creationId xmlns:a16="http://schemas.microsoft.com/office/drawing/2014/main" id="{387D881D-7D32-31F4-92E7-34FCD48D6F13}"/>
                </a:ext>
              </a:extLst>
            </p:cNvPr>
            <p:cNvSpPr/>
            <p:nvPr/>
          </p:nvSpPr>
          <p:spPr>
            <a:xfrm>
              <a:off x="5856625" y="1853413"/>
              <a:ext cx="838450" cy="1338900"/>
            </a:xfrm>
            <a:custGeom>
              <a:avLst/>
              <a:gdLst/>
              <a:ahLst/>
              <a:cxnLst/>
              <a:rect l="l" t="t" r="r" b="b"/>
              <a:pathLst>
                <a:path w="33538" h="53556" extrusionOk="0">
                  <a:moveTo>
                    <a:pt x="2020" y="0"/>
                  </a:moveTo>
                  <a:cubicBezTo>
                    <a:pt x="905" y="0"/>
                    <a:pt x="1" y="905"/>
                    <a:pt x="1" y="2020"/>
                  </a:cubicBezTo>
                  <a:lnTo>
                    <a:pt x="1" y="51537"/>
                  </a:lnTo>
                  <a:cubicBezTo>
                    <a:pt x="1" y="52651"/>
                    <a:pt x="905" y="53556"/>
                    <a:pt x="2020" y="53556"/>
                  </a:cubicBezTo>
                  <a:lnTo>
                    <a:pt x="31520" y="53556"/>
                  </a:lnTo>
                  <a:cubicBezTo>
                    <a:pt x="32633" y="53556"/>
                    <a:pt x="33538" y="52651"/>
                    <a:pt x="33538" y="51537"/>
                  </a:cubicBezTo>
                  <a:lnTo>
                    <a:pt x="33538" y="2020"/>
                  </a:lnTo>
                  <a:cubicBezTo>
                    <a:pt x="33538" y="905"/>
                    <a:pt x="32633" y="0"/>
                    <a:pt x="31520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458;p95">
              <a:extLst>
                <a:ext uri="{FF2B5EF4-FFF2-40B4-BE49-F238E27FC236}">
                  <a16:creationId xmlns:a16="http://schemas.microsoft.com/office/drawing/2014/main" id="{F1F666D9-0A66-280C-CB43-CBD0901EA1EF}"/>
                </a:ext>
              </a:extLst>
            </p:cNvPr>
            <p:cNvSpPr/>
            <p:nvPr/>
          </p:nvSpPr>
          <p:spPr>
            <a:xfrm>
              <a:off x="5904875" y="2876963"/>
              <a:ext cx="288175" cy="276125"/>
            </a:xfrm>
            <a:custGeom>
              <a:avLst/>
              <a:gdLst/>
              <a:ahLst/>
              <a:cxnLst/>
              <a:rect l="l" t="t" r="r" b="b"/>
              <a:pathLst>
                <a:path w="11527" h="11045" extrusionOk="0">
                  <a:moveTo>
                    <a:pt x="1454" y="0"/>
                  </a:moveTo>
                  <a:cubicBezTo>
                    <a:pt x="655" y="0"/>
                    <a:pt x="1" y="654"/>
                    <a:pt x="1" y="1453"/>
                  </a:cubicBezTo>
                  <a:lnTo>
                    <a:pt x="1" y="9591"/>
                  </a:lnTo>
                  <a:cubicBezTo>
                    <a:pt x="1" y="10391"/>
                    <a:pt x="655" y="11045"/>
                    <a:pt x="1454" y="11045"/>
                  </a:cubicBezTo>
                  <a:lnTo>
                    <a:pt x="10073" y="11045"/>
                  </a:lnTo>
                  <a:cubicBezTo>
                    <a:pt x="10872" y="11045"/>
                    <a:pt x="11526" y="10391"/>
                    <a:pt x="11526" y="9591"/>
                  </a:cubicBezTo>
                  <a:lnTo>
                    <a:pt x="11526" y="1453"/>
                  </a:lnTo>
                  <a:cubicBezTo>
                    <a:pt x="11526" y="654"/>
                    <a:pt x="10872" y="0"/>
                    <a:pt x="100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459;p95">
              <a:extLst>
                <a:ext uri="{FF2B5EF4-FFF2-40B4-BE49-F238E27FC236}">
                  <a16:creationId xmlns:a16="http://schemas.microsoft.com/office/drawing/2014/main" id="{8E48EFE1-BCB9-D866-AF4D-43262ECE7088}"/>
                </a:ext>
              </a:extLst>
            </p:cNvPr>
            <p:cNvSpPr/>
            <p:nvPr/>
          </p:nvSpPr>
          <p:spPr>
            <a:xfrm>
              <a:off x="6241400" y="2876963"/>
              <a:ext cx="288175" cy="276125"/>
            </a:xfrm>
            <a:custGeom>
              <a:avLst/>
              <a:gdLst/>
              <a:ahLst/>
              <a:cxnLst/>
              <a:rect l="l" t="t" r="r" b="b"/>
              <a:pathLst>
                <a:path w="11527" h="11045" extrusionOk="0">
                  <a:moveTo>
                    <a:pt x="1454" y="0"/>
                  </a:moveTo>
                  <a:cubicBezTo>
                    <a:pt x="650" y="0"/>
                    <a:pt x="1" y="654"/>
                    <a:pt x="1" y="1453"/>
                  </a:cubicBezTo>
                  <a:lnTo>
                    <a:pt x="1" y="9591"/>
                  </a:lnTo>
                  <a:cubicBezTo>
                    <a:pt x="1" y="10391"/>
                    <a:pt x="650" y="11045"/>
                    <a:pt x="1454" y="11045"/>
                  </a:cubicBezTo>
                  <a:lnTo>
                    <a:pt x="10073" y="11045"/>
                  </a:lnTo>
                  <a:cubicBezTo>
                    <a:pt x="10872" y="11045"/>
                    <a:pt x="11526" y="10391"/>
                    <a:pt x="11526" y="9591"/>
                  </a:cubicBezTo>
                  <a:lnTo>
                    <a:pt x="11526" y="1453"/>
                  </a:lnTo>
                  <a:cubicBezTo>
                    <a:pt x="11526" y="654"/>
                    <a:pt x="10872" y="0"/>
                    <a:pt x="100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460;p95">
              <a:extLst>
                <a:ext uri="{FF2B5EF4-FFF2-40B4-BE49-F238E27FC236}">
                  <a16:creationId xmlns:a16="http://schemas.microsoft.com/office/drawing/2014/main" id="{CE7A601D-0047-7331-D4CA-66E212EB2BEC}"/>
                </a:ext>
              </a:extLst>
            </p:cNvPr>
            <p:cNvSpPr/>
            <p:nvPr/>
          </p:nvSpPr>
          <p:spPr>
            <a:xfrm>
              <a:off x="5904875" y="2453613"/>
              <a:ext cx="700900" cy="341250"/>
            </a:xfrm>
            <a:custGeom>
              <a:avLst/>
              <a:gdLst/>
              <a:ahLst/>
              <a:cxnLst/>
              <a:rect l="l" t="t" r="r" b="b"/>
              <a:pathLst>
                <a:path w="28036" h="13650" extrusionOk="0">
                  <a:moveTo>
                    <a:pt x="1256" y="1"/>
                  </a:moveTo>
                  <a:cubicBezTo>
                    <a:pt x="566" y="1"/>
                    <a:pt x="1" y="560"/>
                    <a:pt x="1" y="1256"/>
                  </a:cubicBezTo>
                  <a:lnTo>
                    <a:pt x="1" y="12394"/>
                  </a:lnTo>
                  <a:cubicBezTo>
                    <a:pt x="1" y="13091"/>
                    <a:pt x="566" y="13649"/>
                    <a:pt x="1256" y="13649"/>
                  </a:cubicBezTo>
                  <a:lnTo>
                    <a:pt x="26776" y="13649"/>
                  </a:lnTo>
                  <a:cubicBezTo>
                    <a:pt x="27471" y="13649"/>
                    <a:pt x="28036" y="13091"/>
                    <a:pt x="28036" y="12394"/>
                  </a:cubicBezTo>
                  <a:lnTo>
                    <a:pt x="28036" y="1256"/>
                  </a:lnTo>
                  <a:cubicBezTo>
                    <a:pt x="28036" y="560"/>
                    <a:pt x="27471" y="1"/>
                    <a:pt x="2677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461;p95">
              <a:extLst>
                <a:ext uri="{FF2B5EF4-FFF2-40B4-BE49-F238E27FC236}">
                  <a16:creationId xmlns:a16="http://schemas.microsoft.com/office/drawing/2014/main" id="{AFF30034-5D4D-C58E-6A89-036741DC9DF2}"/>
                </a:ext>
              </a:extLst>
            </p:cNvPr>
            <p:cNvSpPr/>
            <p:nvPr/>
          </p:nvSpPr>
          <p:spPr>
            <a:xfrm>
              <a:off x="5970900" y="2561713"/>
              <a:ext cx="226600" cy="138775"/>
            </a:xfrm>
            <a:custGeom>
              <a:avLst/>
              <a:gdLst/>
              <a:ahLst/>
              <a:cxnLst/>
              <a:rect l="l" t="t" r="r" b="b"/>
              <a:pathLst>
                <a:path w="9064" h="5551" extrusionOk="0">
                  <a:moveTo>
                    <a:pt x="6302" y="1"/>
                  </a:moveTo>
                  <a:cubicBezTo>
                    <a:pt x="6192" y="1"/>
                    <a:pt x="6082" y="54"/>
                    <a:pt x="6015" y="163"/>
                  </a:cubicBezTo>
                  <a:lnTo>
                    <a:pt x="4090" y="3375"/>
                  </a:lnTo>
                  <a:lnTo>
                    <a:pt x="2684" y="1921"/>
                  </a:lnTo>
                  <a:cubicBezTo>
                    <a:pt x="2618" y="1852"/>
                    <a:pt x="2532" y="1820"/>
                    <a:pt x="2447" y="1820"/>
                  </a:cubicBezTo>
                  <a:cubicBezTo>
                    <a:pt x="2336" y="1820"/>
                    <a:pt x="2226" y="1875"/>
                    <a:pt x="2161" y="1978"/>
                  </a:cubicBezTo>
                  <a:lnTo>
                    <a:pt x="1" y="5550"/>
                  </a:lnTo>
                  <a:lnTo>
                    <a:pt x="9064" y="5550"/>
                  </a:lnTo>
                  <a:lnTo>
                    <a:pt x="6606" y="195"/>
                  </a:lnTo>
                  <a:cubicBezTo>
                    <a:pt x="6545" y="66"/>
                    <a:pt x="6424" y="1"/>
                    <a:pt x="630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462;p95">
              <a:extLst>
                <a:ext uri="{FF2B5EF4-FFF2-40B4-BE49-F238E27FC236}">
                  <a16:creationId xmlns:a16="http://schemas.microsoft.com/office/drawing/2014/main" id="{9B14B230-A757-90BC-95B3-D4BFD7FDE89E}"/>
                </a:ext>
              </a:extLst>
            </p:cNvPr>
            <p:cNvSpPr/>
            <p:nvPr/>
          </p:nvSpPr>
          <p:spPr>
            <a:xfrm>
              <a:off x="6040175" y="2535488"/>
              <a:ext cx="40975" cy="40800"/>
            </a:xfrm>
            <a:custGeom>
              <a:avLst/>
              <a:gdLst/>
              <a:ahLst/>
              <a:cxnLst/>
              <a:rect l="l" t="t" r="r" b="b"/>
              <a:pathLst>
                <a:path w="1639" h="1632" extrusionOk="0">
                  <a:moveTo>
                    <a:pt x="823" y="0"/>
                  </a:moveTo>
                  <a:cubicBezTo>
                    <a:pt x="367" y="0"/>
                    <a:pt x="1" y="365"/>
                    <a:pt x="1" y="816"/>
                  </a:cubicBezTo>
                  <a:cubicBezTo>
                    <a:pt x="1" y="1270"/>
                    <a:pt x="367" y="1632"/>
                    <a:pt x="823" y="1632"/>
                  </a:cubicBezTo>
                  <a:cubicBezTo>
                    <a:pt x="1272" y="1632"/>
                    <a:pt x="1639" y="1270"/>
                    <a:pt x="1639" y="816"/>
                  </a:cubicBezTo>
                  <a:cubicBezTo>
                    <a:pt x="1639" y="365"/>
                    <a:pt x="1272" y="0"/>
                    <a:pt x="823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463;p95">
              <a:extLst>
                <a:ext uri="{FF2B5EF4-FFF2-40B4-BE49-F238E27FC236}">
                  <a16:creationId xmlns:a16="http://schemas.microsoft.com/office/drawing/2014/main" id="{48D52643-005D-2B32-25E2-70CE491563E6}"/>
                </a:ext>
              </a:extLst>
            </p:cNvPr>
            <p:cNvSpPr/>
            <p:nvPr/>
          </p:nvSpPr>
          <p:spPr>
            <a:xfrm>
              <a:off x="5904875" y="1895113"/>
              <a:ext cx="750200" cy="109050"/>
            </a:xfrm>
            <a:custGeom>
              <a:avLst/>
              <a:gdLst/>
              <a:ahLst/>
              <a:cxnLst/>
              <a:rect l="l" t="t" r="r" b="b"/>
              <a:pathLst>
                <a:path w="30008" h="4362" extrusionOk="0">
                  <a:moveTo>
                    <a:pt x="952" y="0"/>
                  </a:moveTo>
                  <a:cubicBezTo>
                    <a:pt x="430" y="0"/>
                    <a:pt x="1" y="429"/>
                    <a:pt x="1" y="953"/>
                  </a:cubicBezTo>
                  <a:lnTo>
                    <a:pt x="1" y="3410"/>
                  </a:lnTo>
                  <a:cubicBezTo>
                    <a:pt x="1" y="3939"/>
                    <a:pt x="430" y="4362"/>
                    <a:pt x="952" y="4362"/>
                  </a:cubicBezTo>
                  <a:lnTo>
                    <a:pt x="29051" y="4362"/>
                  </a:lnTo>
                  <a:cubicBezTo>
                    <a:pt x="29579" y="4362"/>
                    <a:pt x="30007" y="3939"/>
                    <a:pt x="30007" y="3410"/>
                  </a:cubicBezTo>
                  <a:lnTo>
                    <a:pt x="30007" y="953"/>
                  </a:lnTo>
                  <a:cubicBezTo>
                    <a:pt x="30007" y="429"/>
                    <a:pt x="29579" y="0"/>
                    <a:pt x="2905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464;p95">
              <a:extLst>
                <a:ext uri="{FF2B5EF4-FFF2-40B4-BE49-F238E27FC236}">
                  <a16:creationId xmlns:a16="http://schemas.microsoft.com/office/drawing/2014/main" id="{B1204C80-A507-8637-7FA0-70C714F66AD8}"/>
                </a:ext>
              </a:extLst>
            </p:cNvPr>
            <p:cNvSpPr/>
            <p:nvPr/>
          </p:nvSpPr>
          <p:spPr>
            <a:xfrm>
              <a:off x="6313050" y="2131488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30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3"/>
                    <a:pt x="13132" y="330"/>
                  </a:cubicBezTo>
                  <a:cubicBezTo>
                    <a:pt x="13132" y="146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465;p95">
              <a:extLst>
                <a:ext uri="{FF2B5EF4-FFF2-40B4-BE49-F238E27FC236}">
                  <a16:creationId xmlns:a16="http://schemas.microsoft.com/office/drawing/2014/main" id="{610FFE15-B465-4182-5EBF-838BE27E47B7}"/>
                </a:ext>
              </a:extLst>
            </p:cNvPr>
            <p:cNvSpPr/>
            <p:nvPr/>
          </p:nvSpPr>
          <p:spPr>
            <a:xfrm>
              <a:off x="6313050" y="2181288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8"/>
                    <a:pt x="0" y="331"/>
                  </a:cubicBezTo>
                  <a:cubicBezTo>
                    <a:pt x="0" y="514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4"/>
                    <a:pt x="13132" y="331"/>
                  </a:cubicBezTo>
                  <a:cubicBezTo>
                    <a:pt x="13132" y="148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466;p95">
              <a:extLst>
                <a:ext uri="{FF2B5EF4-FFF2-40B4-BE49-F238E27FC236}">
                  <a16:creationId xmlns:a16="http://schemas.microsoft.com/office/drawing/2014/main" id="{D1543495-665B-B7BB-D2D8-94C5E43CF701}"/>
                </a:ext>
              </a:extLst>
            </p:cNvPr>
            <p:cNvSpPr/>
            <p:nvPr/>
          </p:nvSpPr>
          <p:spPr>
            <a:xfrm>
              <a:off x="6313050" y="2231113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30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3"/>
                    <a:pt x="13132" y="330"/>
                  </a:cubicBezTo>
                  <a:cubicBezTo>
                    <a:pt x="13132" y="146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467;p95">
              <a:extLst>
                <a:ext uri="{FF2B5EF4-FFF2-40B4-BE49-F238E27FC236}">
                  <a16:creationId xmlns:a16="http://schemas.microsoft.com/office/drawing/2014/main" id="{EFC8F815-B5E5-ED01-2371-2635D72AE338}"/>
                </a:ext>
              </a:extLst>
            </p:cNvPr>
            <p:cNvSpPr/>
            <p:nvPr/>
          </p:nvSpPr>
          <p:spPr>
            <a:xfrm>
              <a:off x="6313050" y="2280913"/>
              <a:ext cx="239400" cy="16500"/>
            </a:xfrm>
            <a:custGeom>
              <a:avLst/>
              <a:gdLst/>
              <a:ahLst/>
              <a:cxnLst/>
              <a:rect l="l" t="t" r="r" b="b"/>
              <a:pathLst>
                <a:path w="9576" h="660" extrusionOk="0">
                  <a:moveTo>
                    <a:pt x="330" y="1"/>
                  </a:moveTo>
                  <a:cubicBezTo>
                    <a:pt x="152" y="1"/>
                    <a:pt x="0" y="147"/>
                    <a:pt x="0" y="331"/>
                  </a:cubicBezTo>
                  <a:cubicBezTo>
                    <a:pt x="0" y="514"/>
                    <a:pt x="152" y="659"/>
                    <a:pt x="330" y="659"/>
                  </a:cubicBezTo>
                  <a:lnTo>
                    <a:pt x="9246" y="659"/>
                  </a:lnTo>
                  <a:cubicBezTo>
                    <a:pt x="9429" y="659"/>
                    <a:pt x="9575" y="514"/>
                    <a:pt x="9575" y="331"/>
                  </a:cubicBezTo>
                  <a:cubicBezTo>
                    <a:pt x="9575" y="147"/>
                    <a:pt x="9429" y="1"/>
                    <a:pt x="9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468;p95">
              <a:extLst>
                <a:ext uri="{FF2B5EF4-FFF2-40B4-BE49-F238E27FC236}">
                  <a16:creationId xmlns:a16="http://schemas.microsoft.com/office/drawing/2014/main" id="{4F4606C4-FC46-FB97-04F7-DC383200FCA3}"/>
                </a:ext>
              </a:extLst>
            </p:cNvPr>
            <p:cNvSpPr/>
            <p:nvPr/>
          </p:nvSpPr>
          <p:spPr>
            <a:xfrm>
              <a:off x="6313050" y="2330738"/>
              <a:ext cx="178475" cy="16500"/>
            </a:xfrm>
            <a:custGeom>
              <a:avLst/>
              <a:gdLst/>
              <a:ahLst/>
              <a:cxnLst/>
              <a:rect l="l" t="t" r="r" b="b"/>
              <a:pathLst>
                <a:path w="7139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29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6809" y="660"/>
                  </a:lnTo>
                  <a:cubicBezTo>
                    <a:pt x="6992" y="660"/>
                    <a:pt x="7139" y="513"/>
                    <a:pt x="7139" y="329"/>
                  </a:cubicBezTo>
                  <a:cubicBezTo>
                    <a:pt x="7139" y="146"/>
                    <a:pt x="6992" y="1"/>
                    <a:pt x="6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469;p95">
              <a:extLst>
                <a:ext uri="{FF2B5EF4-FFF2-40B4-BE49-F238E27FC236}">
                  <a16:creationId xmlns:a16="http://schemas.microsoft.com/office/drawing/2014/main" id="{5D6530F1-3654-C8A0-1B97-2B4DBEA67F21}"/>
                </a:ext>
              </a:extLst>
            </p:cNvPr>
            <p:cNvSpPr/>
            <p:nvPr/>
          </p:nvSpPr>
          <p:spPr>
            <a:xfrm>
              <a:off x="5904875" y="2074613"/>
              <a:ext cx="344775" cy="323075"/>
            </a:xfrm>
            <a:custGeom>
              <a:avLst/>
              <a:gdLst/>
              <a:ahLst/>
              <a:cxnLst/>
              <a:rect l="l" t="t" r="r" b="b"/>
              <a:pathLst>
                <a:path w="13791" h="12923" extrusionOk="0">
                  <a:moveTo>
                    <a:pt x="1376" y="0"/>
                  </a:moveTo>
                  <a:cubicBezTo>
                    <a:pt x="618" y="0"/>
                    <a:pt x="1" y="613"/>
                    <a:pt x="1" y="1371"/>
                  </a:cubicBezTo>
                  <a:lnTo>
                    <a:pt x="1" y="11552"/>
                  </a:lnTo>
                  <a:cubicBezTo>
                    <a:pt x="1" y="12311"/>
                    <a:pt x="618" y="12923"/>
                    <a:pt x="1376" y="12923"/>
                  </a:cubicBezTo>
                  <a:lnTo>
                    <a:pt x="12416" y="12923"/>
                  </a:lnTo>
                  <a:cubicBezTo>
                    <a:pt x="13174" y="12923"/>
                    <a:pt x="13791" y="12311"/>
                    <a:pt x="13791" y="11552"/>
                  </a:cubicBezTo>
                  <a:lnTo>
                    <a:pt x="13791" y="1371"/>
                  </a:lnTo>
                  <a:cubicBezTo>
                    <a:pt x="13791" y="613"/>
                    <a:pt x="13174" y="0"/>
                    <a:pt x="1241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470;p95">
              <a:extLst>
                <a:ext uri="{FF2B5EF4-FFF2-40B4-BE49-F238E27FC236}">
                  <a16:creationId xmlns:a16="http://schemas.microsoft.com/office/drawing/2014/main" id="{996B3556-BA0F-5394-8426-14E4189E4A31}"/>
                </a:ext>
              </a:extLst>
            </p:cNvPr>
            <p:cNvSpPr/>
            <p:nvPr/>
          </p:nvSpPr>
          <p:spPr>
            <a:xfrm>
              <a:off x="5949975" y="2108863"/>
              <a:ext cx="254575" cy="254575"/>
            </a:xfrm>
            <a:custGeom>
              <a:avLst/>
              <a:gdLst/>
              <a:ahLst/>
              <a:cxnLst/>
              <a:rect l="l" t="t" r="r" b="b"/>
              <a:pathLst>
                <a:path w="10183" h="10183" extrusionOk="0">
                  <a:moveTo>
                    <a:pt x="5090" y="1"/>
                  </a:moveTo>
                  <a:cubicBezTo>
                    <a:pt x="2281" y="1"/>
                    <a:pt x="0" y="2281"/>
                    <a:pt x="0" y="5089"/>
                  </a:cubicBezTo>
                  <a:cubicBezTo>
                    <a:pt x="0" y="7903"/>
                    <a:pt x="2281" y="10182"/>
                    <a:pt x="5090" y="10182"/>
                  </a:cubicBezTo>
                  <a:cubicBezTo>
                    <a:pt x="7902" y="10182"/>
                    <a:pt x="10183" y="7903"/>
                    <a:pt x="10183" y="5089"/>
                  </a:cubicBezTo>
                  <a:cubicBezTo>
                    <a:pt x="10183" y="2281"/>
                    <a:pt x="7902" y="1"/>
                    <a:pt x="5090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471;p95">
              <a:extLst>
                <a:ext uri="{FF2B5EF4-FFF2-40B4-BE49-F238E27FC236}">
                  <a16:creationId xmlns:a16="http://schemas.microsoft.com/office/drawing/2014/main" id="{3C015AC8-AD50-839A-B87B-91BF00876845}"/>
                </a:ext>
              </a:extLst>
            </p:cNvPr>
            <p:cNvSpPr/>
            <p:nvPr/>
          </p:nvSpPr>
          <p:spPr>
            <a:xfrm>
              <a:off x="6034450" y="2140638"/>
              <a:ext cx="85525" cy="85525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0"/>
                  </a:moveTo>
                  <a:cubicBezTo>
                    <a:pt x="770" y="0"/>
                    <a:pt x="0" y="769"/>
                    <a:pt x="0" y="1711"/>
                  </a:cubicBezTo>
                  <a:cubicBezTo>
                    <a:pt x="0" y="2657"/>
                    <a:pt x="770" y="3420"/>
                    <a:pt x="1711" y="3420"/>
                  </a:cubicBezTo>
                  <a:cubicBezTo>
                    <a:pt x="2657" y="3420"/>
                    <a:pt x="3420" y="2657"/>
                    <a:pt x="3420" y="1711"/>
                  </a:cubicBezTo>
                  <a:cubicBezTo>
                    <a:pt x="3420" y="769"/>
                    <a:pt x="2657" y="0"/>
                    <a:pt x="17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472;p95">
              <a:extLst>
                <a:ext uri="{FF2B5EF4-FFF2-40B4-BE49-F238E27FC236}">
                  <a16:creationId xmlns:a16="http://schemas.microsoft.com/office/drawing/2014/main" id="{D87333C7-AED5-D6A3-26FD-29434D680523}"/>
                </a:ext>
              </a:extLst>
            </p:cNvPr>
            <p:cNvSpPr/>
            <p:nvPr/>
          </p:nvSpPr>
          <p:spPr>
            <a:xfrm>
              <a:off x="6004100" y="2234138"/>
              <a:ext cx="146325" cy="91650"/>
            </a:xfrm>
            <a:custGeom>
              <a:avLst/>
              <a:gdLst/>
              <a:ahLst/>
              <a:cxnLst/>
              <a:rect l="l" t="t" r="r" b="b"/>
              <a:pathLst>
                <a:path w="5853" h="3666" extrusionOk="0">
                  <a:moveTo>
                    <a:pt x="2647" y="0"/>
                  </a:moveTo>
                  <a:cubicBezTo>
                    <a:pt x="1183" y="0"/>
                    <a:pt x="0" y="1186"/>
                    <a:pt x="0" y="2646"/>
                  </a:cubicBezTo>
                  <a:lnTo>
                    <a:pt x="0" y="3284"/>
                  </a:lnTo>
                  <a:cubicBezTo>
                    <a:pt x="0" y="3493"/>
                    <a:pt x="169" y="3665"/>
                    <a:pt x="383" y="3665"/>
                  </a:cubicBezTo>
                  <a:lnTo>
                    <a:pt x="5471" y="3665"/>
                  </a:lnTo>
                  <a:cubicBezTo>
                    <a:pt x="5680" y="3665"/>
                    <a:pt x="5853" y="3493"/>
                    <a:pt x="5853" y="3284"/>
                  </a:cubicBezTo>
                  <a:lnTo>
                    <a:pt x="5853" y="2646"/>
                  </a:lnTo>
                  <a:cubicBezTo>
                    <a:pt x="5853" y="1186"/>
                    <a:pt x="4666" y="0"/>
                    <a:pt x="320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4473;p95">
            <a:extLst>
              <a:ext uri="{FF2B5EF4-FFF2-40B4-BE49-F238E27FC236}">
                <a16:creationId xmlns:a16="http://schemas.microsoft.com/office/drawing/2014/main" id="{BB3254E0-DAD6-606A-F248-C64E4D4F7002}"/>
              </a:ext>
            </a:extLst>
          </p:cNvPr>
          <p:cNvGrpSpPr/>
          <p:nvPr/>
        </p:nvGrpSpPr>
        <p:grpSpPr>
          <a:xfrm>
            <a:off x="6742216" y="2599061"/>
            <a:ext cx="1248855" cy="1456761"/>
            <a:chOff x="5447475" y="3019500"/>
            <a:chExt cx="1062925" cy="1288025"/>
          </a:xfrm>
        </p:grpSpPr>
        <p:sp>
          <p:nvSpPr>
            <p:cNvPr id="81" name="Google Shape;4474;p95">
              <a:extLst>
                <a:ext uri="{FF2B5EF4-FFF2-40B4-BE49-F238E27FC236}">
                  <a16:creationId xmlns:a16="http://schemas.microsoft.com/office/drawing/2014/main" id="{15CE024E-AEEB-D4A2-9A83-D9BD8E920133}"/>
                </a:ext>
              </a:extLst>
            </p:cNvPr>
            <p:cNvSpPr/>
            <p:nvPr/>
          </p:nvSpPr>
          <p:spPr>
            <a:xfrm>
              <a:off x="6089500" y="3309725"/>
              <a:ext cx="213925" cy="220800"/>
            </a:xfrm>
            <a:custGeom>
              <a:avLst/>
              <a:gdLst/>
              <a:ahLst/>
              <a:cxnLst/>
              <a:rect l="l" t="t" r="r" b="b"/>
              <a:pathLst>
                <a:path w="8557" h="8832" extrusionOk="0">
                  <a:moveTo>
                    <a:pt x="6999" y="1"/>
                  </a:moveTo>
                  <a:cubicBezTo>
                    <a:pt x="5123" y="1"/>
                    <a:pt x="425" y="1736"/>
                    <a:pt x="425" y="1736"/>
                  </a:cubicBezTo>
                  <a:cubicBezTo>
                    <a:pt x="425" y="1736"/>
                    <a:pt x="1717" y="3138"/>
                    <a:pt x="1" y="7818"/>
                  </a:cubicBezTo>
                  <a:cubicBezTo>
                    <a:pt x="1" y="7818"/>
                    <a:pt x="2331" y="8832"/>
                    <a:pt x="4814" y="8832"/>
                  </a:cubicBezTo>
                  <a:cubicBezTo>
                    <a:pt x="6126" y="8832"/>
                    <a:pt x="7481" y="8549"/>
                    <a:pt x="8557" y="7683"/>
                  </a:cubicBezTo>
                  <a:cubicBezTo>
                    <a:pt x="8101" y="5345"/>
                    <a:pt x="6915" y="1763"/>
                    <a:pt x="7505" y="68"/>
                  </a:cubicBezTo>
                  <a:cubicBezTo>
                    <a:pt x="7377" y="22"/>
                    <a:pt x="7205" y="1"/>
                    <a:pt x="699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475;p95">
              <a:extLst>
                <a:ext uri="{FF2B5EF4-FFF2-40B4-BE49-F238E27FC236}">
                  <a16:creationId xmlns:a16="http://schemas.microsoft.com/office/drawing/2014/main" id="{6430F213-F7FB-47E1-73EE-40EF9C34BDBA}"/>
                </a:ext>
              </a:extLst>
            </p:cNvPr>
            <p:cNvSpPr/>
            <p:nvPr/>
          </p:nvSpPr>
          <p:spPr>
            <a:xfrm>
              <a:off x="6086250" y="3019500"/>
              <a:ext cx="233900" cy="145950"/>
            </a:xfrm>
            <a:custGeom>
              <a:avLst/>
              <a:gdLst/>
              <a:ahLst/>
              <a:cxnLst/>
              <a:rect l="l" t="t" r="r" b="b"/>
              <a:pathLst>
                <a:path w="9356" h="5838" extrusionOk="0">
                  <a:moveTo>
                    <a:pt x="5713" y="1"/>
                  </a:moveTo>
                  <a:cubicBezTo>
                    <a:pt x="4359" y="1"/>
                    <a:pt x="2893" y="294"/>
                    <a:pt x="2134" y="800"/>
                  </a:cubicBezTo>
                  <a:cubicBezTo>
                    <a:pt x="659" y="1777"/>
                    <a:pt x="0" y="3153"/>
                    <a:pt x="806" y="4361"/>
                  </a:cubicBezTo>
                  <a:cubicBezTo>
                    <a:pt x="1357" y="5193"/>
                    <a:pt x="3103" y="5837"/>
                    <a:pt x="4619" y="5837"/>
                  </a:cubicBezTo>
                  <a:cubicBezTo>
                    <a:pt x="5304" y="5837"/>
                    <a:pt x="5941" y="5706"/>
                    <a:pt x="6401" y="5402"/>
                  </a:cubicBezTo>
                  <a:cubicBezTo>
                    <a:pt x="7876" y="4424"/>
                    <a:pt x="9356" y="2050"/>
                    <a:pt x="8551" y="847"/>
                  </a:cubicBezTo>
                  <a:cubicBezTo>
                    <a:pt x="8163" y="261"/>
                    <a:pt x="6988" y="1"/>
                    <a:pt x="57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476;p95">
              <a:extLst>
                <a:ext uri="{FF2B5EF4-FFF2-40B4-BE49-F238E27FC236}">
                  <a16:creationId xmlns:a16="http://schemas.microsoft.com/office/drawing/2014/main" id="{85790C7C-B3CB-19BD-0D13-9E4A27795450}"/>
                </a:ext>
              </a:extLst>
            </p:cNvPr>
            <p:cNvSpPr/>
            <p:nvPr/>
          </p:nvSpPr>
          <p:spPr>
            <a:xfrm>
              <a:off x="6054500" y="3062650"/>
              <a:ext cx="285675" cy="307600"/>
            </a:xfrm>
            <a:custGeom>
              <a:avLst/>
              <a:gdLst/>
              <a:ahLst/>
              <a:cxnLst/>
              <a:rect l="l" t="t" r="r" b="b"/>
              <a:pathLst>
                <a:path w="11427" h="12304" extrusionOk="0">
                  <a:moveTo>
                    <a:pt x="6796" y="1"/>
                  </a:moveTo>
                  <a:cubicBezTo>
                    <a:pt x="5945" y="1"/>
                    <a:pt x="5136" y="242"/>
                    <a:pt x="4529" y="475"/>
                  </a:cubicBezTo>
                  <a:cubicBezTo>
                    <a:pt x="2521" y="1244"/>
                    <a:pt x="920" y="4272"/>
                    <a:pt x="486" y="7038"/>
                  </a:cubicBezTo>
                  <a:cubicBezTo>
                    <a:pt x="361" y="7808"/>
                    <a:pt x="0" y="10965"/>
                    <a:pt x="863" y="11698"/>
                  </a:cubicBezTo>
                  <a:cubicBezTo>
                    <a:pt x="1396" y="12150"/>
                    <a:pt x="2256" y="12303"/>
                    <a:pt x="3127" y="12303"/>
                  </a:cubicBezTo>
                  <a:cubicBezTo>
                    <a:pt x="4099" y="12303"/>
                    <a:pt x="5085" y="12112"/>
                    <a:pt x="5648" y="11933"/>
                  </a:cubicBezTo>
                  <a:cubicBezTo>
                    <a:pt x="7075" y="11472"/>
                    <a:pt x="8012" y="10495"/>
                    <a:pt x="8801" y="9157"/>
                  </a:cubicBezTo>
                  <a:cubicBezTo>
                    <a:pt x="11034" y="5365"/>
                    <a:pt x="11427" y="3676"/>
                    <a:pt x="9821" y="1537"/>
                  </a:cubicBezTo>
                  <a:cubicBezTo>
                    <a:pt x="8941" y="361"/>
                    <a:pt x="7837" y="1"/>
                    <a:pt x="679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477;p95">
              <a:extLst>
                <a:ext uri="{FF2B5EF4-FFF2-40B4-BE49-F238E27FC236}">
                  <a16:creationId xmlns:a16="http://schemas.microsoft.com/office/drawing/2014/main" id="{60C8CB7F-42D9-D649-4125-E580A02FE40A}"/>
                </a:ext>
              </a:extLst>
            </p:cNvPr>
            <p:cNvSpPr/>
            <p:nvPr/>
          </p:nvSpPr>
          <p:spPr>
            <a:xfrm>
              <a:off x="6182600" y="3507425"/>
              <a:ext cx="327800" cy="584625"/>
            </a:xfrm>
            <a:custGeom>
              <a:avLst/>
              <a:gdLst/>
              <a:ahLst/>
              <a:cxnLst/>
              <a:rect l="l" t="t" r="r" b="b"/>
              <a:pathLst>
                <a:path w="13112" h="23385" extrusionOk="0">
                  <a:moveTo>
                    <a:pt x="4725" y="0"/>
                  </a:moveTo>
                  <a:cubicBezTo>
                    <a:pt x="2302" y="0"/>
                    <a:pt x="0" y="2750"/>
                    <a:pt x="330" y="5250"/>
                  </a:cubicBezTo>
                  <a:cubicBezTo>
                    <a:pt x="894" y="9485"/>
                    <a:pt x="1120" y="16912"/>
                    <a:pt x="2709" y="20383"/>
                  </a:cubicBezTo>
                  <a:cubicBezTo>
                    <a:pt x="3225" y="21515"/>
                    <a:pt x="4413" y="23385"/>
                    <a:pt x="6641" y="23385"/>
                  </a:cubicBezTo>
                  <a:cubicBezTo>
                    <a:pt x="7328" y="23385"/>
                    <a:pt x="8115" y="23207"/>
                    <a:pt x="9011" y="22774"/>
                  </a:cubicBezTo>
                  <a:cubicBezTo>
                    <a:pt x="13111" y="20797"/>
                    <a:pt x="9110" y="4993"/>
                    <a:pt x="9110" y="4993"/>
                  </a:cubicBezTo>
                  <a:cubicBezTo>
                    <a:pt x="8152" y="1329"/>
                    <a:pt x="6409" y="0"/>
                    <a:pt x="4725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478;p95">
              <a:extLst>
                <a:ext uri="{FF2B5EF4-FFF2-40B4-BE49-F238E27FC236}">
                  <a16:creationId xmlns:a16="http://schemas.microsoft.com/office/drawing/2014/main" id="{E7E22D2C-874D-501C-9ACB-1E31B2448D34}"/>
                </a:ext>
              </a:extLst>
            </p:cNvPr>
            <p:cNvSpPr/>
            <p:nvPr/>
          </p:nvSpPr>
          <p:spPr>
            <a:xfrm>
              <a:off x="5858225" y="3459625"/>
              <a:ext cx="559725" cy="847900"/>
            </a:xfrm>
            <a:custGeom>
              <a:avLst/>
              <a:gdLst/>
              <a:ahLst/>
              <a:cxnLst/>
              <a:rect l="l" t="t" r="r" b="b"/>
              <a:pathLst>
                <a:path w="22389" h="33916" extrusionOk="0">
                  <a:moveTo>
                    <a:pt x="13577" y="0"/>
                  </a:moveTo>
                  <a:cubicBezTo>
                    <a:pt x="12075" y="0"/>
                    <a:pt x="10376" y="269"/>
                    <a:pt x="9106" y="912"/>
                  </a:cubicBezTo>
                  <a:cubicBezTo>
                    <a:pt x="7548" y="1702"/>
                    <a:pt x="5455" y="2534"/>
                    <a:pt x="2726" y="11706"/>
                  </a:cubicBezTo>
                  <a:cubicBezTo>
                    <a:pt x="1" y="20878"/>
                    <a:pt x="765" y="29476"/>
                    <a:pt x="1398" y="33916"/>
                  </a:cubicBezTo>
                  <a:lnTo>
                    <a:pt x="20465" y="33916"/>
                  </a:lnTo>
                  <a:cubicBezTo>
                    <a:pt x="20465" y="33916"/>
                    <a:pt x="18414" y="27154"/>
                    <a:pt x="18728" y="22327"/>
                  </a:cubicBezTo>
                  <a:cubicBezTo>
                    <a:pt x="18807" y="21109"/>
                    <a:pt x="22389" y="14561"/>
                    <a:pt x="21605" y="7480"/>
                  </a:cubicBezTo>
                  <a:cubicBezTo>
                    <a:pt x="20967" y="1738"/>
                    <a:pt x="17886" y="771"/>
                    <a:pt x="15857" y="249"/>
                  </a:cubicBezTo>
                  <a:cubicBezTo>
                    <a:pt x="15243" y="90"/>
                    <a:pt x="14443" y="0"/>
                    <a:pt x="13577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479;p95">
              <a:extLst>
                <a:ext uri="{FF2B5EF4-FFF2-40B4-BE49-F238E27FC236}">
                  <a16:creationId xmlns:a16="http://schemas.microsoft.com/office/drawing/2014/main" id="{EB72CA9F-3015-51CF-D9A4-446FAAB0B714}"/>
                </a:ext>
              </a:extLst>
            </p:cNvPr>
            <p:cNvSpPr/>
            <p:nvPr/>
          </p:nvSpPr>
          <p:spPr>
            <a:xfrm>
              <a:off x="6340150" y="4182250"/>
              <a:ext cx="29700" cy="125275"/>
            </a:xfrm>
            <a:custGeom>
              <a:avLst/>
              <a:gdLst/>
              <a:ahLst/>
              <a:cxnLst/>
              <a:rect l="l" t="t" r="r" b="b"/>
              <a:pathLst>
                <a:path w="1188" h="5011" extrusionOk="0"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513" y="2762"/>
                    <a:pt x="1172" y="4948"/>
                    <a:pt x="1188" y="5011"/>
                  </a:cubicBezTo>
                  <a:cubicBezTo>
                    <a:pt x="1172" y="4948"/>
                    <a:pt x="513" y="2762"/>
                    <a:pt x="1" y="1"/>
                  </a:cubicBezTo>
                  <a:close/>
                </a:path>
              </a:pathLst>
            </a:custGeom>
            <a:solidFill>
              <a:srgbClr val="D0B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480;p95">
              <a:extLst>
                <a:ext uri="{FF2B5EF4-FFF2-40B4-BE49-F238E27FC236}">
                  <a16:creationId xmlns:a16="http://schemas.microsoft.com/office/drawing/2014/main" id="{065702D3-43DC-75F0-62CD-33220238899C}"/>
                </a:ext>
              </a:extLst>
            </p:cNvPr>
            <p:cNvSpPr/>
            <p:nvPr/>
          </p:nvSpPr>
          <p:spPr>
            <a:xfrm>
              <a:off x="5878000" y="3740375"/>
              <a:ext cx="491850" cy="567150"/>
            </a:xfrm>
            <a:custGeom>
              <a:avLst/>
              <a:gdLst/>
              <a:ahLst/>
              <a:cxnLst/>
              <a:rect l="l" t="t" r="r" b="b"/>
              <a:pathLst>
                <a:path w="19674" h="22686" extrusionOk="0">
                  <a:moveTo>
                    <a:pt x="2081" y="0"/>
                  </a:moveTo>
                  <a:cubicBezTo>
                    <a:pt x="2034" y="157"/>
                    <a:pt x="1987" y="314"/>
                    <a:pt x="1935" y="476"/>
                  </a:cubicBezTo>
                  <a:cubicBezTo>
                    <a:pt x="455" y="5465"/>
                    <a:pt x="0" y="10287"/>
                    <a:pt x="0" y="14355"/>
                  </a:cubicBezTo>
                  <a:cubicBezTo>
                    <a:pt x="0" y="17770"/>
                    <a:pt x="319" y="20662"/>
                    <a:pt x="607" y="22686"/>
                  </a:cubicBezTo>
                  <a:lnTo>
                    <a:pt x="19674" y="22686"/>
                  </a:lnTo>
                  <a:cubicBezTo>
                    <a:pt x="19658" y="22623"/>
                    <a:pt x="18999" y="20437"/>
                    <a:pt x="18487" y="17676"/>
                  </a:cubicBezTo>
                  <a:cubicBezTo>
                    <a:pt x="17435" y="17818"/>
                    <a:pt x="16384" y="17905"/>
                    <a:pt x="15354" y="17905"/>
                  </a:cubicBezTo>
                  <a:cubicBezTo>
                    <a:pt x="12677" y="17905"/>
                    <a:pt x="10109" y="17326"/>
                    <a:pt x="7865" y="15615"/>
                  </a:cubicBezTo>
                  <a:cubicBezTo>
                    <a:pt x="2803" y="11762"/>
                    <a:pt x="2699" y="5779"/>
                    <a:pt x="20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481;p95">
              <a:extLst>
                <a:ext uri="{FF2B5EF4-FFF2-40B4-BE49-F238E27FC236}">
                  <a16:creationId xmlns:a16="http://schemas.microsoft.com/office/drawing/2014/main" id="{2B70E977-2EE8-B28D-1F1C-F4452637E4A0}"/>
                </a:ext>
              </a:extLst>
            </p:cNvPr>
            <p:cNvSpPr/>
            <p:nvPr/>
          </p:nvSpPr>
          <p:spPr>
            <a:xfrm>
              <a:off x="5697825" y="3499700"/>
              <a:ext cx="538575" cy="458025"/>
            </a:xfrm>
            <a:custGeom>
              <a:avLst/>
              <a:gdLst/>
              <a:ahLst/>
              <a:cxnLst/>
              <a:rect l="l" t="t" r="r" b="b"/>
              <a:pathLst>
                <a:path w="21543" h="18321" extrusionOk="0">
                  <a:moveTo>
                    <a:pt x="15086" y="0"/>
                  </a:moveTo>
                  <a:cubicBezTo>
                    <a:pt x="14386" y="0"/>
                    <a:pt x="13680" y="178"/>
                    <a:pt x="13049" y="560"/>
                  </a:cubicBezTo>
                  <a:cubicBezTo>
                    <a:pt x="9393" y="2771"/>
                    <a:pt x="4801" y="9261"/>
                    <a:pt x="2511" y="12321"/>
                  </a:cubicBezTo>
                  <a:cubicBezTo>
                    <a:pt x="1538" y="13622"/>
                    <a:pt x="1" y="16996"/>
                    <a:pt x="1632" y="17926"/>
                  </a:cubicBezTo>
                  <a:cubicBezTo>
                    <a:pt x="2110" y="18198"/>
                    <a:pt x="2635" y="18320"/>
                    <a:pt x="3193" y="18320"/>
                  </a:cubicBezTo>
                  <a:cubicBezTo>
                    <a:pt x="7257" y="18320"/>
                    <a:pt x="13116" y="11829"/>
                    <a:pt x="15972" y="9162"/>
                  </a:cubicBezTo>
                  <a:cubicBezTo>
                    <a:pt x="21542" y="3958"/>
                    <a:pt x="18387" y="0"/>
                    <a:pt x="15086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482;p95">
              <a:extLst>
                <a:ext uri="{FF2B5EF4-FFF2-40B4-BE49-F238E27FC236}">
                  <a16:creationId xmlns:a16="http://schemas.microsoft.com/office/drawing/2014/main" id="{1B74BD18-C196-9A7D-081E-C2C88D54DADC}"/>
                </a:ext>
              </a:extLst>
            </p:cNvPr>
            <p:cNvSpPr/>
            <p:nvPr/>
          </p:nvSpPr>
          <p:spPr>
            <a:xfrm>
              <a:off x="5447475" y="3229500"/>
              <a:ext cx="161625" cy="294700"/>
            </a:xfrm>
            <a:custGeom>
              <a:avLst/>
              <a:gdLst/>
              <a:ahLst/>
              <a:cxnLst/>
              <a:rect l="l" t="t" r="r" b="b"/>
              <a:pathLst>
                <a:path w="6465" h="11788" extrusionOk="0">
                  <a:moveTo>
                    <a:pt x="3637" y="0"/>
                  </a:moveTo>
                  <a:cubicBezTo>
                    <a:pt x="3193" y="0"/>
                    <a:pt x="3138" y="399"/>
                    <a:pt x="3133" y="694"/>
                  </a:cubicBezTo>
                  <a:cubicBezTo>
                    <a:pt x="3133" y="1033"/>
                    <a:pt x="3687" y="4642"/>
                    <a:pt x="3687" y="4642"/>
                  </a:cubicBezTo>
                  <a:cubicBezTo>
                    <a:pt x="3687" y="4642"/>
                    <a:pt x="952" y="5652"/>
                    <a:pt x="476" y="6336"/>
                  </a:cubicBezTo>
                  <a:cubicBezTo>
                    <a:pt x="0" y="7021"/>
                    <a:pt x="575" y="9913"/>
                    <a:pt x="3416" y="11450"/>
                  </a:cubicBezTo>
                  <a:cubicBezTo>
                    <a:pt x="3855" y="11687"/>
                    <a:pt x="4231" y="11787"/>
                    <a:pt x="4554" y="11787"/>
                  </a:cubicBezTo>
                  <a:cubicBezTo>
                    <a:pt x="6318" y="11787"/>
                    <a:pt x="6464" y="8790"/>
                    <a:pt x="6464" y="8790"/>
                  </a:cubicBezTo>
                  <a:cubicBezTo>
                    <a:pt x="6464" y="8790"/>
                    <a:pt x="6453" y="7764"/>
                    <a:pt x="6139" y="6488"/>
                  </a:cubicBezTo>
                  <a:cubicBezTo>
                    <a:pt x="5470" y="3758"/>
                    <a:pt x="4325" y="140"/>
                    <a:pt x="3865" y="29"/>
                  </a:cubicBezTo>
                  <a:cubicBezTo>
                    <a:pt x="3779" y="9"/>
                    <a:pt x="3704" y="0"/>
                    <a:pt x="3637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483;p95">
              <a:extLst>
                <a:ext uri="{FF2B5EF4-FFF2-40B4-BE49-F238E27FC236}">
                  <a16:creationId xmlns:a16="http://schemas.microsoft.com/office/drawing/2014/main" id="{5C627535-4E94-34A7-42A4-AB87B5BF3370}"/>
                </a:ext>
              </a:extLst>
            </p:cNvPr>
            <p:cNvSpPr/>
            <p:nvPr/>
          </p:nvSpPr>
          <p:spPr>
            <a:xfrm>
              <a:off x="5503675" y="3446725"/>
              <a:ext cx="349250" cy="511750"/>
            </a:xfrm>
            <a:custGeom>
              <a:avLst/>
              <a:gdLst/>
              <a:ahLst/>
              <a:cxnLst/>
              <a:rect l="l" t="t" r="r" b="b"/>
              <a:pathLst>
                <a:path w="13970" h="20470" extrusionOk="0">
                  <a:moveTo>
                    <a:pt x="4279" y="0"/>
                  </a:moveTo>
                  <a:cubicBezTo>
                    <a:pt x="3729" y="1653"/>
                    <a:pt x="1883" y="3029"/>
                    <a:pt x="0" y="3196"/>
                  </a:cubicBezTo>
                  <a:cubicBezTo>
                    <a:pt x="0" y="3196"/>
                    <a:pt x="4362" y="18351"/>
                    <a:pt x="9696" y="20155"/>
                  </a:cubicBezTo>
                  <a:cubicBezTo>
                    <a:pt x="10229" y="20335"/>
                    <a:pt x="10750" y="20470"/>
                    <a:pt x="11230" y="20470"/>
                  </a:cubicBezTo>
                  <a:cubicBezTo>
                    <a:pt x="12456" y="20470"/>
                    <a:pt x="13424" y="19593"/>
                    <a:pt x="13687" y="16348"/>
                  </a:cubicBezTo>
                  <a:cubicBezTo>
                    <a:pt x="13969" y="12871"/>
                    <a:pt x="7171" y="3562"/>
                    <a:pt x="5549" y="1590"/>
                  </a:cubicBezTo>
                  <a:lnTo>
                    <a:pt x="4279" y="0"/>
                  </a:ln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484;p95">
              <a:extLst>
                <a:ext uri="{FF2B5EF4-FFF2-40B4-BE49-F238E27FC236}">
                  <a16:creationId xmlns:a16="http://schemas.microsoft.com/office/drawing/2014/main" id="{3A700F64-5579-6B11-C6C4-17F23231DA29}"/>
                </a:ext>
              </a:extLst>
            </p:cNvPr>
            <p:cNvSpPr/>
            <p:nvPr/>
          </p:nvSpPr>
          <p:spPr>
            <a:xfrm>
              <a:off x="6126800" y="3027075"/>
              <a:ext cx="288675" cy="358525"/>
            </a:xfrm>
            <a:custGeom>
              <a:avLst/>
              <a:gdLst/>
              <a:ahLst/>
              <a:cxnLst/>
              <a:rect l="l" t="t" r="r" b="b"/>
              <a:pathLst>
                <a:path w="11547" h="14341" extrusionOk="0">
                  <a:moveTo>
                    <a:pt x="4161" y="0"/>
                  </a:moveTo>
                  <a:cubicBezTo>
                    <a:pt x="1596" y="0"/>
                    <a:pt x="549" y="1681"/>
                    <a:pt x="287" y="2296"/>
                  </a:cubicBezTo>
                  <a:cubicBezTo>
                    <a:pt x="0" y="2970"/>
                    <a:pt x="507" y="4293"/>
                    <a:pt x="1019" y="4968"/>
                  </a:cubicBezTo>
                  <a:cubicBezTo>
                    <a:pt x="1777" y="5961"/>
                    <a:pt x="2479" y="6485"/>
                    <a:pt x="3478" y="7138"/>
                  </a:cubicBezTo>
                  <a:cubicBezTo>
                    <a:pt x="3488" y="7530"/>
                    <a:pt x="3148" y="9036"/>
                    <a:pt x="3833" y="9748"/>
                  </a:cubicBezTo>
                  <a:cubicBezTo>
                    <a:pt x="3889" y="9805"/>
                    <a:pt x="3957" y="9830"/>
                    <a:pt x="4034" y="9830"/>
                  </a:cubicBezTo>
                  <a:cubicBezTo>
                    <a:pt x="4626" y="9830"/>
                    <a:pt x="5745" y="8323"/>
                    <a:pt x="5930" y="8147"/>
                  </a:cubicBezTo>
                  <a:lnTo>
                    <a:pt x="5930" y="8147"/>
                  </a:lnTo>
                  <a:cubicBezTo>
                    <a:pt x="6186" y="8859"/>
                    <a:pt x="5491" y="9743"/>
                    <a:pt x="5334" y="10433"/>
                  </a:cubicBezTo>
                  <a:cubicBezTo>
                    <a:pt x="5172" y="11114"/>
                    <a:pt x="5353" y="14340"/>
                    <a:pt x="6096" y="14340"/>
                  </a:cubicBezTo>
                  <a:cubicBezTo>
                    <a:pt x="6169" y="14340"/>
                    <a:pt x="6248" y="14308"/>
                    <a:pt x="6333" y="14240"/>
                  </a:cubicBezTo>
                  <a:cubicBezTo>
                    <a:pt x="6631" y="13994"/>
                    <a:pt x="8142" y="12237"/>
                    <a:pt x="8477" y="11845"/>
                  </a:cubicBezTo>
                  <a:cubicBezTo>
                    <a:pt x="10193" y="9795"/>
                    <a:pt x="11547" y="8205"/>
                    <a:pt x="11197" y="5485"/>
                  </a:cubicBezTo>
                  <a:cubicBezTo>
                    <a:pt x="10934" y="3462"/>
                    <a:pt x="9496" y="1595"/>
                    <a:pt x="7562" y="784"/>
                  </a:cubicBezTo>
                  <a:cubicBezTo>
                    <a:pt x="6208" y="219"/>
                    <a:pt x="5086" y="0"/>
                    <a:pt x="4161" y="0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485;p95">
              <a:extLst>
                <a:ext uri="{FF2B5EF4-FFF2-40B4-BE49-F238E27FC236}">
                  <a16:creationId xmlns:a16="http://schemas.microsoft.com/office/drawing/2014/main" id="{45024521-253A-1ACD-2B2F-F459B3E4F67D}"/>
                </a:ext>
              </a:extLst>
            </p:cNvPr>
            <p:cNvSpPr/>
            <p:nvPr/>
          </p:nvSpPr>
          <p:spPr>
            <a:xfrm>
              <a:off x="6219700" y="3225275"/>
              <a:ext cx="86875" cy="86100"/>
            </a:xfrm>
            <a:custGeom>
              <a:avLst/>
              <a:gdLst/>
              <a:ahLst/>
              <a:cxnLst/>
              <a:rect l="l" t="t" r="r" b="b"/>
              <a:pathLst>
                <a:path w="3475" h="3444" extrusionOk="0">
                  <a:moveTo>
                    <a:pt x="2193" y="0"/>
                  </a:moveTo>
                  <a:cubicBezTo>
                    <a:pt x="2046" y="0"/>
                    <a:pt x="1899" y="25"/>
                    <a:pt x="1764" y="73"/>
                  </a:cubicBezTo>
                  <a:cubicBezTo>
                    <a:pt x="1450" y="188"/>
                    <a:pt x="1210" y="403"/>
                    <a:pt x="1116" y="497"/>
                  </a:cubicBezTo>
                  <a:cubicBezTo>
                    <a:pt x="1090" y="523"/>
                    <a:pt x="1068" y="550"/>
                    <a:pt x="1053" y="586"/>
                  </a:cubicBezTo>
                  <a:lnTo>
                    <a:pt x="233" y="2526"/>
                  </a:lnTo>
                  <a:cubicBezTo>
                    <a:pt x="233" y="2526"/>
                    <a:pt x="0" y="3444"/>
                    <a:pt x="1122" y="3444"/>
                  </a:cubicBezTo>
                  <a:cubicBezTo>
                    <a:pt x="1155" y="3444"/>
                    <a:pt x="1190" y="3443"/>
                    <a:pt x="1225" y="3441"/>
                  </a:cubicBezTo>
                  <a:cubicBezTo>
                    <a:pt x="2465" y="3389"/>
                    <a:pt x="3474" y="1716"/>
                    <a:pt x="3156" y="649"/>
                  </a:cubicBezTo>
                  <a:cubicBezTo>
                    <a:pt x="3024" y="200"/>
                    <a:pt x="2610" y="0"/>
                    <a:pt x="2193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486;p95">
              <a:extLst>
                <a:ext uri="{FF2B5EF4-FFF2-40B4-BE49-F238E27FC236}">
                  <a16:creationId xmlns:a16="http://schemas.microsoft.com/office/drawing/2014/main" id="{7C152EEC-8564-27F1-66B7-B3ACAE9A1B24}"/>
                </a:ext>
              </a:extLst>
            </p:cNvPr>
            <p:cNvSpPr/>
            <p:nvPr/>
          </p:nvSpPr>
          <p:spPr>
            <a:xfrm>
              <a:off x="6233475" y="3238600"/>
              <a:ext cx="58575" cy="58850"/>
            </a:xfrm>
            <a:custGeom>
              <a:avLst/>
              <a:gdLst/>
              <a:ahLst/>
              <a:cxnLst/>
              <a:rect l="l" t="t" r="r" b="b"/>
              <a:pathLst>
                <a:path w="2343" h="2354" extrusionOk="0">
                  <a:moveTo>
                    <a:pt x="1574" y="0"/>
                  </a:moveTo>
                  <a:cubicBezTo>
                    <a:pt x="1444" y="0"/>
                    <a:pt x="1313" y="27"/>
                    <a:pt x="1193" y="68"/>
                  </a:cubicBezTo>
                  <a:cubicBezTo>
                    <a:pt x="920" y="167"/>
                    <a:pt x="727" y="382"/>
                    <a:pt x="727" y="382"/>
                  </a:cubicBezTo>
                  <a:lnTo>
                    <a:pt x="157" y="1726"/>
                  </a:lnTo>
                  <a:cubicBezTo>
                    <a:pt x="157" y="1726"/>
                    <a:pt x="0" y="2354"/>
                    <a:pt x="758" y="2354"/>
                  </a:cubicBezTo>
                  <a:cubicBezTo>
                    <a:pt x="785" y="2354"/>
                    <a:pt x="805" y="2354"/>
                    <a:pt x="831" y="2349"/>
                  </a:cubicBezTo>
                  <a:cubicBezTo>
                    <a:pt x="1668" y="2312"/>
                    <a:pt x="2342" y="1093"/>
                    <a:pt x="2123" y="367"/>
                  </a:cubicBezTo>
                  <a:cubicBezTo>
                    <a:pt x="2045" y="99"/>
                    <a:pt x="1820" y="0"/>
                    <a:pt x="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541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5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64" name="Google Shape;1164;p5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5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5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7" name="Google Shape;1167;p5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68" name="Google Shape;1168;p5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9" name="Google Shape;1169;p5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70" name="Google Shape;1170;p5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1" name="Google Shape;1171;p5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72" name="Google Shape;1172;p5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5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4" name="Google Shape;1174;p5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75" name="Google Shape;1175;p5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6" name="Google Shape;1196;p5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47;p35">
            <a:extLst>
              <a:ext uri="{FF2B5EF4-FFF2-40B4-BE49-F238E27FC236}">
                <a16:creationId xmlns:a16="http://schemas.microsoft.com/office/drawing/2014/main" id="{53D25EED-6778-A1F8-DFD4-10E64771E3FD}"/>
              </a:ext>
            </a:extLst>
          </p:cNvPr>
          <p:cNvSpPr txBox="1">
            <a:spLocks/>
          </p:cNvSpPr>
          <p:nvPr/>
        </p:nvSpPr>
        <p:spPr>
          <a:xfrm>
            <a:off x="1049784" y="2486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TỔNG QUAN ĐỀ TÀI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BCA33-8EA3-4C60-3AC8-4435E40168D5}"/>
              </a:ext>
            </a:extLst>
          </p:cNvPr>
          <p:cNvSpPr txBox="1"/>
          <p:nvPr/>
        </p:nvSpPr>
        <p:spPr>
          <a:xfrm>
            <a:off x="883947" y="821397"/>
            <a:ext cx="721026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CÔNG NGHỆ SỬ DỤNG :</a:t>
            </a:r>
          </a:p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SQL Sever</a:t>
            </a:r>
          </a:p>
          <a:p>
            <a:pPr algn="just"/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-SQL server </a:t>
            </a:r>
            <a:r>
              <a:rPr lang="vi-VN" alt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(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Microsoft SQL Server</a:t>
            </a:r>
            <a:r>
              <a:rPr lang="vi-VN" alt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)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một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loại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phần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mềm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đã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được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phát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triển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bởi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Microsoft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và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nó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được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sử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dụng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để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có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thể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dễ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dàng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lưu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trữ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cho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những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dữ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liệu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dựa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theo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tiêu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chuẩn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RDBMS.</a:t>
            </a:r>
          </a:p>
          <a:p>
            <a:pPr algn="just"/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-SQL Server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có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khả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năng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cung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cấp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đầy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đủ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các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công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cụ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cho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việc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quản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lý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từ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giao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diện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GUI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đến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sử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dụng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ngôn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ngữ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cho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việc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truy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vấn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SQL.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Điểm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mạnh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của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SQL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điểm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mạnh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của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nó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có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nhiều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nền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tảng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được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kết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hợp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cùng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như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: ASP.NET, C#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để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xây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dựng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Winform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cũng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chính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nó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có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khả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năng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hoạt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động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độc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lập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.</a:t>
            </a:r>
          </a:p>
          <a:p>
            <a:pPr algn="just"/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-SQL Server Management Studio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một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loại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công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cụ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giao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diện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chính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cho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máy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chủ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cơ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sở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của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chính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dữ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liệu</a:t>
            </a:r>
            <a:r>
              <a:rPr 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SQL</a:t>
            </a:r>
            <a:r>
              <a:rPr lang="vi-VN" altLang="en-US" sz="1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.</a:t>
            </a:r>
          </a:p>
          <a:p>
            <a:pPr>
              <a:buClr>
                <a:schemeClr val="accent1"/>
              </a:buClr>
            </a:pP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5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64" name="Google Shape;1164;p5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5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5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7" name="Google Shape;1167;p5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68" name="Google Shape;1168;p5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9" name="Google Shape;1169;p5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70" name="Google Shape;1170;p5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1" name="Google Shape;1171;p5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72" name="Google Shape;1172;p5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5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4" name="Google Shape;1174;p5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75" name="Google Shape;1175;p5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6" name="Google Shape;1196;p5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47;p35">
            <a:extLst>
              <a:ext uri="{FF2B5EF4-FFF2-40B4-BE49-F238E27FC236}">
                <a16:creationId xmlns:a16="http://schemas.microsoft.com/office/drawing/2014/main" id="{53D25EED-6778-A1F8-DFD4-10E64771E3FD}"/>
              </a:ext>
            </a:extLst>
          </p:cNvPr>
          <p:cNvSpPr txBox="1">
            <a:spLocks/>
          </p:cNvSpPr>
          <p:nvPr/>
        </p:nvSpPr>
        <p:spPr>
          <a:xfrm>
            <a:off x="1049784" y="2486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TỔNG QUAN ĐỀ TÀI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BCA33-8EA3-4C60-3AC8-4435E40168D5}"/>
              </a:ext>
            </a:extLst>
          </p:cNvPr>
          <p:cNvSpPr txBox="1"/>
          <p:nvPr/>
        </p:nvSpPr>
        <p:spPr>
          <a:xfrm>
            <a:off x="883947" y="821397"/>
            <a:ext cx="72102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CÔNG NGHỆ SỬ DỤNG :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Windows form</a:t>
            </a:r>
          </a:p>
          <a:p>
            <a:pPr algn="just"/>
            <a:r>
              <a:rPr lang="vi-VN" alt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-</a:t>
            </a:r>
            <a:r>
              <a:rPr lang="vi-VN" alt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Winform</a:t>
            </a:r>
            <a:r>
              <a:rPr lang="vi-VN" alt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(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Windows form</a:t>
            </a:r>
            <a:r>
              <a:rPr lang="vi-VN" alt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)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là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giải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pháp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chạy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trên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nền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tảng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Windows.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Winform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là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công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nghệ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của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Microsoft,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cho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phép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lập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trình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ứng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dụng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Windows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trên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PC.</a:t>
            </a:r>
          </a:p>
          <a:p>
            <a:pPr algn="just"/>
            <a:r>
              <a:rPr lang="vi-VN" alt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-</a:t>
            </a:r>
            <a:r>
              <a:rPr lang="vi-VN" alt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Winform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là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thuật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ngữ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mô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tả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một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ứng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dụng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được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viết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dùng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.NET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FrameWorrk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và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có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giao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diện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người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dùng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Windows Forms.</a:t>
            </a:r>
          </a:p>
          <a:p>
            <a:pPr algn="just"/>
            <a:r>
              <a:rPr lang="vi-VN" alt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-</a:t>
            </a:r>
            <a:r>
              <a:rPr lang="vi-VN" alt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Mỗi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màn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hình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windows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cung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cấp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một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giao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diện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giúp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người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dùng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giao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tiếp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với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ứng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dụng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. Giao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diện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này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được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gọi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là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giao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diện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đồ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họa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(GUI)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của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ứng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dụng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.</a:t>
            </a:r>
          </a:p>
          <a:p>
            <a:endParaRPr lang="en-US" sz="2000" dirty="0"/>
          </a:p>
          <a:p>
            <a:pPr>
              <a:buClr>
                <a:schemeClr val="accent1"/>
              </a:buClr>
            </a:pP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20452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879</Words>
  <Application>Microsoft Office PowerPoint</Application>
  <PresentationFormat>On-screen Show (16:9)</PresentationFormat>
  <Paragraphs>96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Oswald</vt:lpstr>
      <vt:lpstr>Wingdings</vt:lpstr>
      <vt:lpstr>Arial</vt:lpstr>
      <vt:lpstr>Fira Code</vt:lpstr>
      <vt:lpstr>Roboto Condensed Light</vt:lpstr>
      <vt:lpstr>Cambria</vt:lpstr>
      <vt:lpstr>Fira Code Light</vt:lpstr>
      <vt:lpstr>How to Code Workshop by Slidesgo</vt:lpstr>
      <vt:lpstr>XÂY DỰNG  PHẦN MỀM  QUẢN LÝ VĂN PHÒNG PHẨM</vt:lpstr>
      <vt:lpstr>                     THÀNH VIÊN NHÓM</vt:lpstr>
      <vt:lpstr>GIỚI THIỆU CHUNG</vt:lpstr>
      <vt:lpstr>GIỚI THIỆU CHUNG</vt:lpstr>
      <vt:lpstr>                        GIỚI THIỆU CHUNG</vt:lpstr>
      <vt:lpstr>TỔNG QUAN ĐỀ TÀI</vt:lpstr>
      <vt:lpstr>PowerPoint Presentation</vt:lpstr>
      <vt:lpstr>PowerPoint Presentation</vt:lpstr>
      <vt:lpstr>PowerPoint Presentation</vt:lpstr>
      <vt:lpstr>PHÂN TÍCH VÀ THIẾT KẾ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CÀI ĐẶT CHƯƠNG TRÌNH</vt:lpstr>
      <vt:lpstr>PowerPoint Presentation</vt:lpstr>
      <vt:lpstr>PowerPoint Presentation</vt:lpstr>
      <vt:lpstr>BÀI THUYẾT TRÌNH 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 PHẦN MỀM  QUẢN LÝ VĂN PHÒNG PHẨM</dc:title>
  <dc:creator>HiepYuuki</dc:creator>
  <cp:lastModifiedBy>Henry Willer</cp:lastModifiedBy>
  <cp:revision>2</cp:revision>
  <dcterms:modified xsi:type="dcterms:W3CDTF">2022-07-28T15:33:12Z</dcterms:modified>
</cp:coreProperties>
</file>