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Tỷ lệ phân bố điểm đánh 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 sao</c:v>
                </c:pt>
                <c:pt idx="1">
                  <c:v>2 sao</c:v>
                </c:pt>
                <c:pt idx="2">
                  <c:v>3 sao</c:v>
                </c:pt>
                <c:pt idx="3">
                  <c:v>4 sao</c:v>
                </c:pt>
                <c:pt idx="4">
                  <c:v>5 sao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5.2999999999999999E-2</c:v>
                </c:pt>
                <c:pt idx="1">
                  <c:v>7.9000000000000001E-2</c:v>
                </c:pt>
                <c:pt idx="2">
                  <c:v>0.127</c:v>
                </c:pt>
                <c:pt idx="3">
                  <c:v>0.26500000000000001</c:v>
                </c:pt>
                <c:pt idx="4">
                  <c:v>0.47599999999999998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D-48A8-B083-14C12EB9C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967203752308739"/>
          <c:y val="0.91736828824777072"/>
          <c:w val="0.75596456692913383"/>
          <c:h val="8.26317117522291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Tỷ lệ mức độ hài lòng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Hài Lòng</c:v>
                </c:pt>
                <c:pt idx="1">
                  <c:v>Không Hài Lòng</c:v>
                </c:pt>
                <c:pt idx="2">
                  <c:v>Ổn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74.099999999999994</c:v>
                </c:pt>
                <c:pt idx="1">
                  <c:v>13.2</c:v>
                </c:pt>
                <c:pt idx="2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DA-49E5-A9CC-C4135FA4328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000A4-009D-F662-517A-B5811D9DA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Khảo sát dữ liệu EDA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F4F54-4C84-613A-1125-15E5841C0533}"/>
              </a:ext>
            </a:extLst>
          </p:cNvPr>
          <p:cNvSpPr txBox="1"/>
          <p:nvPr/>
        </p:nvSpPr>
        <p:spPr>
          <a:xfrm>
            <a:off x="1471613" y="3871913"/>
            <a:ext cx="6515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+mj-lt"/>
              </a:rPr>
              <a:t>Đề tài : Phân tích đánh giá sản phẩm trên nền tảng thương mại điện tử.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Bình Thường,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istogram_group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885950"/>
            <a:ext cx="6529388" cy="3843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Kaggle: Amazon Fine Food Reviews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568,454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người dùng, thời gian,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luận, tóm tắt.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phẩm.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sao, 4 sao.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sao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nhỏ.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Liệu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'Text'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393 missing values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Từ Khóa Phổ Biến Trong Bình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'good', 'tasty', 'love’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mật độ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nhất.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'bad', 'worst', 'disappointed’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‘horrible’, ‘awful’.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Cloud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luận.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từ khóa giúp nhanh chóng xác định mức độ hài lòng của người dùng đối với sản phẩm.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Luận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thể đa phần các bình luận đều tích cực (4-5 sao).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Bình luận tiêu cực (1-2 sao) thường đuọc nêu rõ quan điểm phê bình mặc hàng cho nên thường sẽ dài dòng hơn.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phải tìm hiểu và phân tích thêm mối liên hệ giữa các từ khóa đối với việc suy xét, chấm điểm.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xây dựng mô hình dự đoán điểm số dựa vào các từ khóa xuất hiện trong nhận xét.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025D0F-A1D8-CFC2-CD6C-41E0BACC7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034729"/>
              </p:ext>
            </p:extLst>
          </p:nvPr>
        </p:nvGraphicFramePr>
        <p:xfrm>
          <a:off x="342900" y="1697036"/>
          <a:ext cx="8229600" cy="498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71599"/>
            <a:ext cx="6486525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C23A14-3330-72A0-03D3-A741AED0ED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0579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371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Khảo sát dữ liệu EDA</vt:lpstr>
      <vt:lpstr>Tổng Quan Dữ Liệu</vt:lpstr>
      <vt:lpstr>Phân Bố Điểm Đánh Giá</vt:lpstr>
      <vt:lpstr>Kiểm Tra Dữ Liệu Bị Thiếu</vt:lpstr>
      <vt:lpstr>Từ Khóa Phổ Biến Trong Bình Luận</vt:lpstr>
      <vt:lpstr>Kết Luận &amp; Hướng Phát Triển</vt:lpstr>
      <vt:lpstr>Biểu Đồ Tỷ Lệ Điểm Đánh Giá</vt:lpstr>
      <vt:lpstr>Phân Bố Điểm Đánh Giá</vt:lpstr>
      <vt:lpstr>Tỷ Lệ Đánh Giá Theo Mức Độ Hài Lòng</vt:lpstr>
      <vt:lpstr>Phân Bố Đánh Giá: Hài Lòng, Bình Thường, Không Hài Lòng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Nguyễn Thành</cp:lastModifiedBy>
  <cp:revision>5</cp:revision>
  <dcterms:created xsi:type="dcterms:W3CDTF">2013-01-27T09:14:16Z</dcterms:created>
  <dcterms:modified xsi:type="dcterms:W3CDTF">2025-03-27T16:12:17Z</dcterms:modified>
  <cp:category/>
</cp:coreProperties>
</file>