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9144000" cx="6400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0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29173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29173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dff10b13_0_11:notes"/>
          <p:cNvSpPr/>
          <p:nvPr>
            <p:ph idx="2" type="sldImg"/>
          </p:nvPr>
        </p:nvSpPr>
        <p:spPr>
          <a:xfrm>
            <a:off x="2229173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2dff10b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dff10b13_0_34:notes"/>
          <p:cNvSpPr/>
          <p:nvPr>
            <p:ph idx="2" type="sldImg"/>
          </p:nvPr>
        </p:nvSpPr>
        <p:spPr>
          <a:xfrm>
            <a:off x="2229173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dff10b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8196" y="1323689"/>
            <a:ext cx="5964300" cy="3649200"/>
          </a:xfrm>
          <a:prstGeom prst="rect">
            <a:avLst/>
          </a:prstGeom>
        </p:spPr>
        <p:txBody>
          <a:bodyPr anchorCtr="0" anchor="b" bIns="96850" lIns="96850" spcFirstLastPara="1" rIns="96850" wrap="square" tIns="96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8190" y="5038444"/>
            <a:ext cx="5964300" cy="14088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18190" y="1966444"/>
            <a:ext cx="5964300" cy="3490800"/>
          </a:xfrm>
          <a:prstGeom prst="rect">
            <a:avLst/>
          </a:prstGeom>
        </p:spPr>
        <p:txBody>
          <a:bodyPr anchorCtr="0" anchor="b" bIns="96850" lIns="96850" spcFirstLastPara="1" rIns="96850" wrap="square" tIns="96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18190" y="5603956"/>
            <a:ext cx="5964300" cy="23127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18190" y="3823733"/>
            <a:ext cx="5964300" cy="14967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18190" y="791156"/>
            <a:ext cx="5964300" cy="10179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18190" y="2048844"/>
            <a:ext cx="5964300" cy="60738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18190" y="791156"/>
            <a:ext cx="5964300" cy="10179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18190" y="2048844"/>
            <a:ext cx="2799600" cy="60738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382680" y="2048844"/>
            <a:ext cx="2799600" cy="60738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18190" y="791156"/>
            <a:ext cx="5964300" cy="10179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18190" y="987733"/>
            <a:ext cx="1965900" cy="1343400"/>
          </a:xfrm>
          <a:prstGeom prst="rect">
            <a:avLst/>
          </a:prstGeom>
        </p:spPr>
        <p:txBody>
          <a:bodyPr anchorCtr="0" anchor="b" bIns="96850" lIns="96850" spcFirstLastPara="1" rIns="96850" wrap="square" tIns="96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18190" y="2470400"/>
            <a:ext cx="1965900" cy="56526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43175" y="800267"/>
            <a:ext cx="4457700" cy="7272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00400" y="-222"/>
            <a:ext cx="32004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6850" lIns="96850" spcFirstLastPara="1" rIns="96850" wrap="square" tIns="96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85850" y="2192311"/>
            <a:ext cx="2831700" cy="2634900"/>
          </a:xfrm>
          <a:prstGeom prst="rect">
            <a:avLst/>
          </a:prstGeom>
        </p:spPr>
        <p:txBody>
          <a:bodyPr anchorCtr="0" anchor="b" bIns="96850" lIns="96850" spcFirstLastPara="1" rIns="96850" wrap="square" tIns="96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85850" y="4983244"/>
            <a:ext cx="2831700" cy="2196000"/>
          </a:xfrm>
          <a:prstGeom prst="rect">
            <a:avLst/>
          </a:prstGeom>
        </p:spPr>
        <p:txBody>
          <a:bodyPr anchorCtr="0" anchor="t" bIns="96850" lIns="96850" spcFirstLastPara="1" rIns="96850" wrap="square" tIns="96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457650" y="1287244"/>
            <a:ext cx="2686200" cy="65691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18190" y="7521022"/>
            <a:ext cx="4199400" cy="10758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</p:spPr>
        <p:txBody>
          <a:bodyPr anchorCtr="0" anchor="ctr" bIns="96850" lIns="96850" spcFirstLastPara="1" rIns="96850" wrap="square" tIns="96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8190" y="791156"/>
            <a:ext cx="59643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6850" lIns="96850" spcFirstLastPara="1" rIns="96850" wrap="square" tIns="96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18190" y="2048844"/>
            <a:ext cx="5964300" cy="6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6850" lIns="96850" spcFirstLastPara="1" rIns="96850" wrap="square" tIns="96850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930720" y="8290163"/>
            <a:ext cx="384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850" lIns="96850" spcFirstLastPara="1" rIns="96850" wrap="square" tIns="9685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26150" y="1518938"/>
            <a:ext cx="2523600" cy="7371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データは4つか</a:t>
            </a:r>
            <a:r>
              <a:rPr lang="vi"/>
              <a:t>？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497500" y="434625"/>
            <a:ext cx="1980900" cy="3372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0000"/>
                </a:solidFill>
              </a:rPr>
              <a:t>処理開始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293650" y="2943538"/>
            <a:ext cx="2388600" cy="737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コマンドライン引数からデータを取り出す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63950" y="4368125"/>
            <a:ext cx="2448000" cy="62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2つの三角形の面積の合計を計算する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692650" y="7419225"/>
            <a:ext cx="1590600" cy="628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>
                <a:solidFill>
                  <a:srgbClr val="000000"/>
                </a:solidFill>
              </a:rPr>
              <a:t>終了</a:t>
            </a:r>
            <a:endParaRPr/>
          </a:p>
        </p:txBody>
      </p:sp>
      <p:cxnSp>
        <p:nvCxnSpPr>
          <p:cNvPr id="59" name="Google Shape;59;p13"/>
          <p:cNvCxnSpPr>
            <a:stCxn id="55" idx="2"/>
            <a:endCxn id="54" idx="0"/>
          </p:cNvCxnSpPr>
          <p:nvPr/>
        </p:nvCxnSpPr>
        <p:spPr>
          <a:xfrm>
            <a:off x="3487950" y="771825"/>
            <a:ext cx="0" cy="74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4" idx="2"/>
            <a:endCxn id="56" idx="0"/>
          </p:cNvCxnSpPr>
          <p:nvPr/>
        </p:nvCxnSpPr>
        <p:spPr>
          <a:xfrm>
            <a:off x="3487950" y="2256038"/>
            <a:ext cx="0" cy="68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6" idx="2"/>
            <a:endCxn id="57" idx="0"/>
          </p:cNvCxnSpPr>
          <p:nvPr/>
        </p:nvCxnSpPr>
        <p:spPr>
          <a:xfrm>
            <a:off x="3487950" y="3680638"/>
            <a:ext cx="0" cy="68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7" idx="2"/>
            <a:endCxn id="63" idx="0"/>
          </p:cNvCxnSpPr>
          <p:nvPr/>
        </p:nvCxnSpPr>
        <p:spPr>
          <a:xfrm>
            <a:off x="3487950" y="4996925"/>
            <a:ext cx="0" cy="916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4" idx="1"/>
            <a:endCxn id="58" idx="1"/>
          </p:cNvCxnSpPr>
          <p:nvPr/>
        </p:nvCxnSpPr>
        <p:spPr>
          <a:xfrm>
            <a:off x="2226150" y="1887488"/>
            <a:ext cx="466500" cy="5846100"/>
          </a:xfrm>
          <a:prstGeom prst="bentConnector3">
            <a:avLst>
              <a:gd fmla="val -5104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2226150" y="5913313"/>
            <a:ext cx="2523600" cy="58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/>
              <a:t>結果を表します</a:t>
            </a:r>
            <a:endParaRPr/>
          </a:p>
        </p:txBody>
      </p:sp>
      <p:cxnSp>
        <p:nvCxnSpPr>
          <p:cNvPr id="65" name="Google Shape;65;p13"/>
          <p:cNvCxnSpPr>
            <a:stCxn id="63" idx="2"/>
            <a:endCxn id="58" idx="0"/>
          </p:cNvCxnSpPr>
          <p:nvPr/>
        </p:nvCxnSpPr>
        <p:spPr>
          <a:xfrm>
            <a:off x="3487950" y="6502813"/>
            <a:ext cx="0" cy="916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1657944" y="1518825"/>
            <a:ext cx="515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608995" y="2256050"/>
            <a:ext cx="869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07250" y="201275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問題(1)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754850" y="1609913"/>
            <a:ext cx="2891100" cy="8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BanhMiと飲み物の値段を入力する</a:t>
            </a:r>
            <a:endParaRPr sz="1800"/>
          </a:p>
        </p:txBody>
      </p:sp>
      <p:sp>
        <p:nvSpPr>
          <p:cNvPr id="74" name="Google Shape;74;p14"/>
          <p:cNvSpPr/>
          <p:nvPr/>
        </p:nvSpPr>
        <p:spPr>
          <a:xfrm>
            <a:off x="1306275" y="2995975"/>
            <a:ext cx="3773700" cy="163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データが5つ？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それぞれの値段は2000円以下？</a:t>
            </a:r>
            <a:endParaRPr sz="1800"/>
          </a:p>
        </p:txBody>
      </p:sp>
      <p:sp>
        <p:nvSpPr>
          <p:cNvPr id="75" name="Google Shape;75;p14"/>
          <p:cNvSpPr/>
          <p:nvPr/>
        </p:nvSpPr>
        <p:spPr>
          <a:xfrm>
            <a:off x="1747575" y="4943563"/>
            <a:ext cx="2891100" cy="8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飲み物の種類によって、値段を引く</a:t>
            </a:r>
            <a:endParaRPr sz="1800"/>
          </a:p>
        </p:txBody>
      </p:sp>
      <p:sp>
        <p:nvSpPr>
          <p:cNvPr id="76" name="Google Shape;76;p14"/>
          <p:cNvSpPr/>
          <p:nvPr/>
        </p:nvSpPr>
        <p:spPr>
          <a:xfrm>
            <a:off x="1747575" y="6100388"/>
            <a:ext cx="2891100" cy="8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最も安いBanhMiと引いた飲み物を加算する</a:t>
            </a:r>
            <a:endParaRPr sz="1800"/>
          </a:p>
        </p:txBody>
      </p:sp>
      <p:cxnSp>
        <p:nvCxnSpPr>
          <p:cNvPr id="77" name="Google Shape;77;p14"/>
          <p:cNvCxnSpPr>
            <a:stCxn id="78" idx="2"/>
            <a:endCxn id="73" idx="0"/>
          </p:cNvCxnSpPr>
          <p:nvPr/>
        </p:nvCxnSpPr>
        <p:spPr>
          <a:xfrm>
            <a:off x="3200400" y="1062075"/>
            <a:ext cx="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3" idx="2"/>
            <a:endCxn id="74" idx="0"/>
          </p:cNvCxnSpPr>
          <p:nvPr/>
        </p:nvCxnSpPr>
        <p:spPr>
          <a:xfrm flipH="1">
            <a:off x="3193200" y="2448113"/>
            <a:ext cx="72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4" idx="2"/>
            <a:endCxn id="75" idx="0"/>
          </p:cNvCxnSpPr>
          <p:nvPr/>
        </p:nvCxnSpPr>
        <p:spPr>
          <a:xfrm>
            <a:off x="3193125" y="46348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4" idx="1"/>
            <a:endCxn id="82" idx="1"/>
          </p:cNvCxnSpPr>
          <p:nvPr/>
        </p:nvCxnSpPr>
        <p:spPr>
          <a:xfrm>
            <a:off x="1306275" y="3815425"/>
            <a:ext cx="1262700" cy="4716900"/>
          </a:xfrm>
          <a:prstGeom prst="bentConnector3">
            <a:avLst>
              <a:gd fmla="val -188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4"/>
          <p:cNvCxnSpPr>
            <a:stCxn id="75" idx="2"/>
            <a:endCxn id="76" idx="0"/>
          </p:cNvCxnSpPr>
          <p:nvPr/>
        </p:nvCxnSpPr>
        <p:spPr>
          <a:xfrm>
            <a:off x="3193125" y="5781763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6" idx="2"/>
            <a:endCxn id="82" idx="0"/>
          </p:cNvCxnSpPr>
          <p:nvPr/>
        </p:nvCxnSpPr>
        <p:spPr>
          <a:xfrm>
            <a:off x="3193125" y="6938588"/>
            <a:ext cx="7200" cy="12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3200400" y="4634875"/>
            <a:ext cx="5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Yes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156200" y="3178213"/>
            <a:ext cx="5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568900" y="408975"/>
            <a:ext cx="1263000" cy="6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処理開始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568900" y="8205750"/>
            <a:ext cx="1263000" cy="6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終了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36825" y="236850"/>
            <a:ext cx="9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宿題２</a:t>
            </a:r>
            <a:endParaRPr sz="1800"/>
          </a:p>
        </p:txBody>
      </p:sp>
      <p:sp>
        <p:nvSpPr>
          <p:cNvPr id="88" name="Google Shape;88;p14"/>
          <p:cNvSpPr/>
          <p:nvPr/>
        </p:nvSpPr>
        <p:spPr>
          <a:xfrm>
            <a:off x="1754850" y="7153063"/>
            <a:ext cx="2891100" cy="8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画面に表示します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2022000" y="1214660"/>
            <a:ext cx="2166000" cy="6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本の代金を入力する</a:t>
            </a:r>
            <a:endParaRPr sz="1600"/>
          </a:p>
        </p:txBody>
      </p:sp>
      <p:sp>
        <p:nvSpPr>
          <p:cNvPr id="94" name="Google Shape;94;p15"/>
          <p:cNvSpPr/>
          <p:nvPr/>
        </p:nvSpPr>
        <p:spPr>
          <a:xfrm>
            <a:off x="1659450" y="2192013"/>
            <a:ext cx="2891100" cy="1164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代金が１円以上1000円以下？</a:t>
            </a:r>
            <a:endParaRPr sz="1600"/>
          </a:p>
        </p:txBody>
      </p:sp>
      <p:sp>
        <p:nvSpPr>
          <p:cNvPr id="95" name="Google Shape;95;p15"/>
          <p:cNvSpPr/>
          <p:nvPr/>
        </p:nvSpPr>
        <p:spPr>
          <a:xfrm>
            <a:off x="1739250" y="3690363"/>
            <a:ext cx="2731500" cy="6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結果変種が０をセットする</a:t>
            </a:r>
            <a:endParaRPr sz="1600"/>
          </a:p>
        </p:txBody>
      </p:sp>
      <p:sp>
        <p:nvSpPr>
          <p:cNvPr id="96" name="Google Shape;96;p15"/>
          <p:cNvSpPr/>
          <p:nvPr/>
        </p:nvSpPr>
        <p:spPr>
          <a:xfrm>
            <a:off x="1659450" y="4681498"/>
            <a:ext cx="2891100" cy="7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できるだけ、最も大きなコインで割る</a:t>
            </a:r>
            <a:endParaRPr sz="1600"/>
          </a:p>
        </p:txBody>
      </p:sp>
      <p:sp>
        <p:nvSpPr>
          <p:cNvPr id="97" name="Google Shape;97;p15"/>
          <p:cNvSpPr/>
          <p:nvPr/>
        </p:nvSpPr>
        <p:spPr>
          <a:xfrm>
            <a:off x="1659450" y="5707011"/>
            <a:ext cx="2891100" cy="7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結果変種を再計算する</a:t>
            </a:r>
            <a:endParaRPr sz="1600"/>
          </a:p>
        </p:txBody>
      </p:sp>
      <p:sp>
        <p:nvSpPr>
          <p:cNvPr id="98" name="Google Shape;98;p15"/>
          <p:cNvSpPr/>
          <p:nvPr/>
        </p:nvSpPr>
        <p:spPr>
          <a:xfrm>
            <a:off x="1659450" y="6732500"/>
            <a:ext cx="2891100" cy="1164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お金が残る？</a:t>
            </a:r>
            <a:endParaRPr sz="1600"/>
          </a:p>
        </p:txBody>
      </p:sp>
      <p:sp>
        <p:nvSpPr>
          <p:cNvPr id="99" name="Google Shape;99;p15"/>
          <p:cNvSpPr/>
          <p:nvPr/>
        </p:nvSpPr>
        <p:spPr>
          <a:xfrm>
            <a:off x="2473500" y="164650"/>
            <a:ext cx="1263000" cy="6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処理開始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473500" y="8205600"/>
            <a:ext cx="1263000" cy="6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終了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01" name="Google Shape;101;p15"/>
          <p:cNvCxnSpPr>
            <a:stCxn id="99" idx="2"/>
            <a:endCxn id="93" idx="0"/>
          </p:cNvCxnSpPr>
          <p:nvPr/>
        </p:nvCxnSpPr>
        <p:spPr>
          <a:xfrm>
            <a:off x="3105000" y="817750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3" idx="2"/>
            <a:endCxn id="94" idx="0"/>
          </p:cNvCxnSpPr>
          <p:nvPr/>
        </p:nvCxnSpPr>
        <p:spPr>
          <a:xfrm>
            <a:off x="3105000" y="1867760"/>
            <a:ext cx="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4" idx="2"/>
            <a:endCxn id="95" idx="0"/>
          </p:cNvCxnSpPr>
          <p:nvPr/>
        </p:nvCxnSpPr>
        <p:spPr>
          <a:xfrm>
            <a:off x="3105000" y="3356913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95" idx="2"/>
            <a:endCxn id="96" idx="0"/>
          </p:cNvCxnSpPr>
          <p:nvPr/>
        </p:nvCxnSpPr>
        <p:spPr>
          <a:xfrm>
            <a:off x="3105000" y="4343463"/>
            <a:ext cx="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96" idx="2"/>
            <a:endCxn id="97" idx="0"/>
          </p:cNvCxnSpPr>
          <p:nvPr/>
        </p:nvCxnSpPr>
        <p:spPr>
          <a:xfrm>
            <a:off x="3105000" y="5398798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97" idx="2"/>
            <a:endCxn id="98" idx="0"/>
          </p:cNvCxnSpPr>
          <p:nvPr/>
        </p:nvCxnSpPr>
        <p:spPr>
          <a:xfrm>
            <a:off x="3105000" y="6424311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98" idx="2"/>
            <a:endCxn id="100" idx="0"/>
          </p:cNvCxnSpPr>
          <p:nvPr/>
        </p:nvCxnSpPr>
        <p:spPr>
          <a:xfrm>
            <a:off x="3105000" y="7897400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96" idx="1"/>
            <a:endCxn id="98" idx="1"/>
          </p:cNvCxnSpPr>
          <p:nvPr/>
        </p:nvCxnSpPr>
        <p:spPr>
          <a:xfrm>
            <a:off x="1659450" y="5040148"/>
            <a:ext cx="600" cy="2274900"/>
          </a:xfrm>
          <a:prstGeom prst="bentConnector3">
            <a:avLst>
              <a:gd fmla="val -14500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" name="Google Shape;109;p15"/>
          <p:cNvCxnSpPr>
            <a:stCxn id="94" idx="3"/>
            <a:endCxn id="100" idx="3"/>
          </p:cNvCxnSpPr>
          <p:nvPr/>
        </p:nvCxnSpPr>
        <p:spPr>
          <a:xfrm flipH="1">
            <a:off x="3736350" y="2774463"/>
            <a:ext cx="814200" cy="5757600"/>
          </a:xfrm>
          <a:prstGeom prst="bentConnector3">
            <a:avLst>
              <a:gd fmla="val -1278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3200400" y="7851350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Yes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200400" y="3323625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550550" y="2374275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928625" y="6914850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36825" y="236850"/>
            <a:ext cx="9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宿題３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