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December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48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December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172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December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4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December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9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December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1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December 17,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06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December 17,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5232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December 17,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994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December 17,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67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December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5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December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December 17,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899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4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E9DFFEE-526A-4D56-A70C-EADE7289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57DD6-CF00-4DC8-826E-BA8809454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5183" y="1670179"/>
            <a:ext cx="6189388" cy="1221336"/>
          </a:xfrm>
        </p:spPr>
        <p:txBody>
          <a:bodyPr>
            <a:normAutofit/>
          </a:bodyPr>
          <a:lstStyle/>
          <a:p>
            <a:r>
              <a:rPr lang="en-US" b="1">
                <a:latin typeface="Roboto" panose="02000000000000000000" pitchFamily="2" charset="0"/>
                <a:ea typeface="Roboto" panose="02000000000000000000" pitchFamily="2" charset="0"/>
              </a:rPr>
              <a:t>ĐỒ ÁN QUẢN LÝ QUÁN ĂN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4A683-ECA2-435A-9CF7-BA93AD83D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1103" y="3279918"/>
            <a:ext cx="5078996" cy="159483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>
                <a:latin typeface="Roboto" panose="02000000000000000000" pitchFamily="2" charset="0"/>
                <a:ea typeface="Roboto" panose="02000000000000000000" pitchFamily="2" charset="0"/>
              </a:rPr>
              <a:t>Thành viên thực hiện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Nguyễn Duy Hải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Hoàng Minh Thảo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Nguyễn Anh Thư</a:t>
            </a:r>
          </a:p>
        </p:txBody>
      </p:sp>
      <p:pic>
        <p:nvPicPr>
          <p:cNvPr id="2050" name="Picture 2" descr="Photo Of Tables And Chairs">
            <a:extLst>
              <a:ext uri="{FF2B5EF4-FFF2-40B4-BE49-F238E27FC236}">
                <a16:creationId xmlns:a16="http://schemas.microsoft.com/office/drawing/2014/main" id="{5DE8C593-6DD5-445C-8AB9-FE71AD946B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7" b="1"/>
          <a:stretch/>
        </p:blipFill>
        <p:spPr bwMode="auto">
          <a:xfrm>
            <a:off x="7616215" y="-23854"/>
            <a:ext cx="4575785" cy="689274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642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DA74-97FB-4526-AF5E-949AB694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699EC-EF61-430A-B56B-AA6BF2A1B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84070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Bembo</vt:lpstr>
      <vt:lpstr>Roboto</vt:lpstr>
      <vt:lpstr>ArchiveVTI</vt:lpstr>
      <vt:lpstr>ĐỒ ÁN QUẢN LÝ QUÁN ĂN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QUẢN LÝ QUÁN ĂN </dc:title>
  <dc:creator>Hai Nguyen</dc:creator>
  <cp:lastModifiedBy>Hai Nguyen</cp:lastModifiedBy>
  <cp:revision>1</cp:revision>
  <dcterms:created xsi:type="dcterms:W3CDTF">2021-12-17T14:44:37Z</dcterms:created>
  <dcterms:modified xsi:type="dcterms:W3CDTF">2021-12-17T14:51:33Z</dcterms:modified>
</cp:coreProperties>
</file>