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handoutMasterIdLst>
    <p:handoutMasterId r:id="rId11"/>
  </p:handoutMasterIdLst>
  <p:sldIdLst>
    <p:sldId id="256" r:id="rId2"/>
    <p:sldId id="269" r:id="rId3"/>
    <p:sldId id="262" r:id="rId4"/>
    <p:sldId id="259" r:id="rId5"/>
    <p:sldId id="263" r:id="rId6"/>
    <p:sldId id="265" r:id="rId7"/>
    <p:sldId id="266" r:id="rId8"/>
    <p:sldId id="267"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2" d="100"/>
          <a:sy n="82" d="100"/>
        </p:scale>
        <p:origin x="720" y="72"/>
      </p:cViewPr>
      <p:guideLst/>
    </p:cSldViewPr>
  </p:slideViewPr>
  <p:outlineViewPr>
    <p:cViewPr>
      <p:scale>
        <a:sx n="33" d="100"/>
        <a:sy n="33" d="100"/>
      </p:scale>
      <p:origin x="0" y="-307"/>
    </p:cViewPr>
  </p:outlin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AEC709-D040-4165-BF34-A3E62DAE4E7B}" type="doc">
      <dgm:prSet loTypeId="urn:microsoft.com/office/officeart/2005/8/layout/hierarchy1" loCatId="hierarchy" qsTypeId="urn:microsoft.com/office/officeart/2005/8/quickstyle/simple1" qsCatId="simple" csTypeId="urn:microsoft.com/office/officeart/2005/8/colors/accent2_5" csCatId="accent2"/>
      <dgm:spPr/>
      <dgm:t>
        <a:bodyPr/>
        <a:lstStyle/>
        <a:p>
          <a:endParaRPr lang="en-US"/>
        </a:p>
      </dgm:t>
    </dgm:pt>
    <dgm:pt modelId="{6F60D59E-68DA-4429-9EA1-AE6646C1C098}">
      <dgm:prSet/>
      <dgm:spPr/>
      <dgm:t>
        <a:bodyPr/>
        <a:lstStyle/>
        <a:p>
          <a:pPr>
            <a:lnSpc>
              <a:spcPct val="150000"/>
            </a:lnSpc>
          </a:pPr>
          <a:r>
            <a:rPr lang="en-US" baseline="0">
              <a:latin typeface="Roboto" panose="02000000000000000000" pitchFamily="2" charset="0"/>
              <a:ea typeface="Roboto" panose="02000000000000000000" pitchFamily="2" charset="0"/>
            </a:rPr>
            <a:t>Chức năng tính doanh chưa thực hiện kịp thời hạn.</a:t>
          </a:r>
          <a:endParaRPr lang="en-US">
            <a:latin typeface="Roboto" panose="02000000000000000000" pitchFamily="2" charset="0"/>
            <a:ea typeface="Roboto" panose="02000000000000000000" pitchFamily="2" charset="0"/>
          </a:endParaRPr>
        </a:p>
      </dgm:t>
    </dgm:pt>
    <dgm:pt modelId="{770F3FD4-5AF0-43D8-949C-9273AD05C40F}" type="parTrans" cxnId="{88DC50AA-0F76-4B07-BCE1-4C9A68D1468D}">
      <dgm:prSet/>
      <dgm:spPr/>
      <dgm:t>
        <a:bodyPr/>
        <a:lstStyle/>
        <a:p>
          <a:endParaRPr lang="en-US"/>
        </a:p>
      </dgm:t>
    </dgm:pt>
    <dgm:pt modelId="{DA66079A-2C61-401C-BBDE-97E393906AB6}" type="sibTrans" cxnId="{88DC50AA-0F76-4B07-BCE1-4C9A68D1468D}">
      <dgm:prSet/>
      <dgm:spPr/>
      <dgm:t>
        <a:bodyPr/>
        <a:lstStyle/>
        <a:p>
          <a:endParaRPr lang="en-US"/>
        </a:p>
      </dgm:t>
    </dgm:pt>
    <dgm:pt modelId="{05EA0B9B-3D39-44E5-9783-15AB97705DC0}">
      <dgm:prSet/>
      <dgm:spPr/>
      <dgm:t>
        <a:bodyPr/>
        <a:lstStyle/>
        <a:p>
          <a:pPr>
            <a:lnSpc>
              <a:spcPct val="150000"/>
            </a:lnSpc>
          </a:pPr>
          <a:r>
            <a:rPr lang="en-US" baseline="0">
              <a:latin typeface="Roboto" panose="02000000000000000000" pitchFamily="2" charset="0"/>
              <a:ea typeface="Roboto" panose="02000000000000000000" pitchFamily="2" charset="0"/>
            </a:rPr>
            <a:t>Chức năng xuất report chưa thực hiện được.</a:t>
          </a:r>
          <a:endParaRPr lang="en-US">
            <a:latin typeface="Roboto" panose="02000000000000000000" pitchFamily="2" charset="0"/>
            <a:ea typeface="Roboto" panose="02000000000000000000" pitchFamily="2" charset="0"/>
          </a:endParaRPr>
        </a:p>
      </dgm:t>
    </dgm:pt>
    <dgm:pt modelId="{11148E89-B55C-4C36-A2BD-D007C33BB48D}" type="parTrans" cxnId="{A1C3BA17-4EB5-4641-8FE0-454648A7DD3F}">
      <dgm:prSet/>
      <dgm:spPr/>
      <dgm:t>
        <a:bodyPr/>
        <a:lstStyle/>
        <a:p>
          <a:endParaRPr lang="en-US"/>
        </a:p>
      </dgm:t>
    </dgm:pt>
    <dgm:pt modelId="{B56A44BE-8D83-4271-A05D-E7D92380BD87}" type="sibTrans" cxnId="{A1C3BA17-4EB5-4641-8FE0-454648A7DD3F}">
      <dgm:prSet/>
      <dgm:spPr/>
      <dgm:t>
        <a:bodyPr/>
        <a:lstStyle/>
        <a:p>
          <a:endParaRPr lang="en-US"/>
        </a:p>
      </dgm:t>
    </dgm:pt>
    <dgm:pt modelId="{28686E22-6F73-4E75-ADDA-F6022E841A1E}" type="pres">
      <dgm:prSet presAssocID="{27AEC709-D040-4165-BF34-A3E62DAE4E7B}" presName="hierChild1" presStyleCnt="0">
        <dgm:presLayoutVars>
          <dgm:chPref val="1"/>
          <dgm:dir/>
          <dgm:animOne val="branch"/>
          <dgm:animLvl val="lvl"/>
          <dgm:resizeHandles/>
        </dgm:presLayoutVars>
      </dgm:prSet>
      <dgm:spPr/>
    </dgm:pt>
    <dgm:pt modelId="{A6F61F7A-E699-4654-ADE7-BC44705AB655}" type="pres">
      <dgm:prSet presAssocID="{6F60D59E-68DA-4429-9EA1-AE6646C1C098}" presName="hierRoot1" presStyleCnt="0"/>
      <dgm:spPr/>
    </dgm:pt>
    <dgm:pt modelId="{B7FB0FFE-F981-4768-872C-627F4FBFB918}" type="pres">
      <dgm:prSet presAssocID="{6F60D59E-68DA-4429-9EA1-AE6646C1C098}" presName="composite" presStyleCnt="0"/>
      <dgm:spPr/>
    </dgm:pt>
    <dgm:pt modelId="{9C9B1D21-0839-4E44-9162-3BBED7F968DF}" type="pres">
      <dgm:prSet presAssocID="{6F60D59E-68DA-4429-9EA1-AE6646C1C098}" presName="background" presStyleLbl="node0" presStyleIdx="0" presStyleCnt="2"/>
      <dgm:spPr>
        <a:solidFill>
          <a:schemeClr val="accent2">
            <a:lumMod val="40000"/>
            <a:lumOff val="60000"/>
            <a:alpha val="80000"/>
          </a:schemeClr>
        </a:solidFill>
      </dgm:spPr>
    </dgm:pt>
    <dgm:pt modelId="{B92E82CE-76E3-4BAA-B5DE-0E2F9C6EFF4B}" type="pres">
      <dgm:prSet presAssocID="{6F60D59E-68DA-4429-9EA1-AE6646C1C098}" presName="text" presStyleLbl="fgAcc0" presStyleIdx="0" presStyleCnt="2">
        <dgm:presLayoutVars>
          <dgm:chPref val="3"/>
        </dgm:presLayoutVars>
      </dgm:prSet>
      <dgm:spPr/>
    </dgm:pt>
    <dgm:pt modelId="{E026F3EE-5B89-4427-BD3F-D9A6D7EB9C5E}" type="pres">
      <dgm:prSet presAssocID="{6F60D59E-68DA-4429-9EA1-AE6646C1C098}" presName="hierChild2" presStyleCnt="0"/>
      <dgm:spPr/>
    </dgm:pt>
    <dgm:pt modelId="{9CA032DC-B597-4201-B768-9DBAEE3E343B}" type="pres">
      <dgm:prSet presAssocID="{05EA0B9B-3D39-44E5-9783-15AB97705DC0}" presName="hierRoot1" presStyleCnt="0"/>
      <dgm:spPr/>
    </dgm:pt>
    <dgm:pt modelId="{711F48CB-FA38-4342-BA16-E87B25D10F35}" type="pres">
      <dgm:prSet presAssocID="{05EA0B9B-3D39-44E5-9783-15AB97705DC0}" presName="composite" presStyleCnt="0"/>
      <dgm:spPr/>
    </dgm:pt>
    <dgm:pt modelId="{85E64B73-5692-4DF4-BAED-299289E5AA01}" type="pres">
      <dgm:prSet presAssocID="{05EA0B9B-3D39-44E5-9783-15AB97705DC0}" presName="background" presStyleLbl="node0" presStyleIdx="1" presStyleCnt="2"/>
      <dgm:spPr>
        <a:solidFill>
          <a:schemeClr val="accent2">
            <a:lumMod val="40000"/>
            <a:lumOff val="60000"/>
            <a:alpha val="80000"/>
          </a:schemeClr>
        </a:solidFill>
      </dgm:spPr>
    </dgm:pt>
    <dgm:pt modelId="{45B428B9-4216-45CC-A731-47A08FDCB2B5}" type="pres">
      <dgm:prSet presAssocID="{05EA0B9B-3D39-44E5-9783-15AB97705DC0}" presName="text" presStyleLbl="fgAcc0" presStyleIdx="1" presStyleCnt="2">
        <dgm:presLayoutVars>
          <dgm:chPref val="3"/>
        </dgm:presLayoutVars>
      </dgm:prSet>
      <dgm:spPr/>
    </dgm:pt>
    <dgm:pt modelId="{DD964212-6019-44D2-84B2-D36334D8B12C}" type="pres">
      <dgm:prSet presAssocID="{05EA0B9B-3D39-44E5-9783-15AB97705DC0}" presName="hierChild2" presStyleCnt="0"/>
      <dgm:spPr/>
    </dgm:pt>
  </dgm:ptLst>
  <dgm:cxnLst>
    <dgm:cxn modelId="{A1C3BA17-4EB5-4641-8FE0-454648A7DD3F}" srcId="{27AEC709-D040-4165-BF34-A3E62DAE4E7B}" destId="{05EA0B9B-3D39-44E5-9783-15AB97705DC0}" srcOrd="1" destOrd="0" parTransId="{11148E89-B55C-4C36-A2BD-D007C33BB48D}" sibTransId="{B56A44BE-8D83-4271-A05D-E7D92380BD87}"/>
    <dgm:cxn modelId="{11C3A029-9197-404A-8E1E-D542925A7647}" type="presOf" srcId="{6F60D59E-68DA-4429-9EA1-AE6646C1C098}" destId="{B92E82CE-76E3-4BAA-B5DE-0E2F9C6EFF4B}" srcOrd="0" destOrd="0" presId="urn:microsoft.com/office/officeart/2005/8/layout/hierarchy1"/>
    <dgm:cxn modelId="{32B4215A-2B6A-44DE-B65F-2286E0AF58A3}" type="presOf" srcId="{05EA0B9B-3D39-44E5-9783-15AB97705DC0}" destId="{45B428B9-4216-45CC-A731-47A08FDCB2B5}" srcOrd="0" destOrd="0" presId="urn:microsoft.com/office/officeart/2005/8/layout/hierarchy1"/>
    <dgm:cxn modelId="{88DC50AA-0F76-4B07-BCE1-4C9A68D1468D}" srcId="{27AEC709-D040-4165-BF34-A3E62DAE4E7B}" destId="{6F60D59E-68DA-4429-9EA1-AE6646C1C098}" srcOrd="0" destOrd="0" parTransId="{770F3FD4-5AF0-43D8-949C-9273AD05C40F}" sibTransId="{DA66079A-2C61-401C-BBDE-97E393906AB6}"/>
    <dgm:cxn modelId="{99CE4CD6-1DB9-4ECF-97C9-A4CE88299D4D}" type="presOf" srcId="{27AEC709-D040-4165-BF34-A3E62DAE4E7B}" destId="{28686E22-6F73-4E75-ADDA-F6022E841A1E}" srcOrd="0" destOrd="0" presId="urn:microsoft.com/office/officeart/2005/8/layout/hierarchy1"/>
    <dgm:cxn modelId="{7C5DAF80-5342-4703-8637-A4BF7025804B}" type="presParOf" srcId="{28686E22-6F73-4E75-ADDA-F6022E841A1E}" destId="{A6F61F7A-E699-4654-ADE7-BC44705AB655}" srcOrd="0" destOrd="0" presId="urn:microsoft.com/office/officeart/2005/8/layout/hierarchy1"/>
    <dgm:cxn modelId="{FA1B9473-7E39-4121-8906-7FA1A3263299}" type="presParOf" srcId="{A6F61F7A-E699-4654-ADE7-BC44705AB655}" destId="{B7FB0FFE-F981-4768-872C-627F4FBFB918}" srcOrd="0" destOrd="0" presId="urn:microsoft.com/office/officeart/2005/8/layout/hierarchy1"/>
    <dgm:cxn modelId="{49EABDBB-0249-42BB-9025-F225A00BAE27}" type="presParOf" srcId="{B7FB0FFE-F981-4768-872C-627F4FBFB918}" destId="{9C9B1D21-0839-4E44-9162-3BBED7F968DF}" srcOrd="0" destOrd="0" presId="urn:microsoft.com/office/officeart/2005/8/layout/hierarchy1"/>
    <dgm:cxn modelId="{463B3EB6-86AF-4394-BADD-0090A8ED2A35}" type="presParOf" srcId="{B7FB0FFE-F981-4768-872C-627F4FBFB918}" destId="{B92E82CE-76E3-4BAA-B5DE-0E2F9C6EFF4B}" srcOrd="1" destOrd="0" presId="urn:microsoft.com/office/officeart/2005/8/layout/hierarchy1"/>
    <dgm:cxn modelId="{ED0652E9-582B-4131-903C-97D02B2EE192}" type="presParOf" srcId="{A6F61F7A-E699-4654-ADE7-BC44705AB655}" destId="{E026F3EE-5B89-4427-BD3F-D9A6D7EB9C5E}" srcOrd="1" destOrd="0" presId="urn:microsoft.com/office/officeart/2005/8/layout/hierarchy1"/>
    <dgm:cxn modelId="{D6222F2E-0202-4037-9C2E-209F292E6F58}" type="presParOf" srcId="{28686E22-6F73-4E75-ADDA-F6022E841A1E}" destId="{9CA032DC-B597-4201-B768-9DBAEE3E343B}" srcOrd="1" destOrd="0" presId="urn:microsoft.com/office/officeart/2005/8/layout/hierarchy1"/>
    <dgm:cxn modelId="{1077009E-B17D-420E-AE4D-211C4D2E2299}" type="presParOf" srcId="{9CA032DC-B597-4201-B768-9DBAEE3E343B}" destId="{711F48CB-FA38-4342-BA16-E87B25D10F35}" srcOrd="0" destOrd="0" presId="urn:microsoft.com/office/officeart/2005/8/layout/hierarchy1"/>
    <dgm:cxn modelId="{0C16DFD5-6FA5-4F86-B2D9-A5D8150E986D}" type="presParOf" srcId="{711F48CB-FA38-4342-BA16-E87B25D10F35}" destId="{85E64B73-5692-4DF4-BAED-299289E5AA01}" srcOrd="0" destOrd="0" presId="urn:microsoft.com/office/officeart/2005/8/layout/hierarchy1"/>
    <dgm:cxn modelId="{8A25A676-A3B8-42B3-BAEA-B60358F0A102}" type="presParOf" srcId="{711F48CB-FA38-4342-BA16-E87B25D10F35}" destId="{45B428B9-4216-45CC-A731-47A08FDCB2B5}" srcOrd="1" destOrd="0" presId="urn:microsoft.com/office/officeart/2005/8/layout/hierarchy1"/>
    <dgm:cxn modelId="{A2211AE1-7BB0-4EDB-A5F7-5CF4EE8F435A}" type="presParOf" srcId="{9CA032DC-B597-4201-B768-9DBAEE3E343B}" destId="{DD964212-6019-44D2-84B2-D36334D8B12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C32058-0E36-4490-B569-6E82E226DE6F}" type="doc">
      <dgm:prSet loTypeId="urn:microsoft.com/office/officeart/2005/8/layout/hProcess11" loCatId="process" qsTypeId="urn:microsoft.com/office/officeart/2005/8/quickstyle/simple1" qsCatId="simple" csTypeId="urn:microsoft.com/office/officeart/2005/8/colors/accent2_1" csCatId="accent2" phldr="1"/>
      <dgm:spPr/>
      <dgm:t>
        <a:bodyPr/>
        <a:lstStyle/>
        <a:p>
          <a:endParaRPr lang="en-US"/>
        </a:p>
      </dgm:t>
    </dgm:pt>
    <dgm:pt modelId="{75AFB5B2-1F77-4C32-8856-0C45E3E7AB35}">
      <dgm:prSet custT="1"/>
      <dgm:spPr/>
      <dgm:t>
        <a:bodyPr/>
        <a:lstStyle/>
        <a:p>
          <a:pPr>
            <a:lnSpc>
              <a:spcPct val="150000"/>
            </a:lnSpc>
          </a:pPr>
          <a:r>
            <a:rPr lang="en-US" sz="2000" baseline="0">
              <a:latin typeface="Roboto" panose="02000000000000000000" pitchFamily="2" charset="0"/>
              <a:ea typeface="Roboto" panose="02000000000000000000" pitchFamily="2" charset="0"/>
            </a:rPr>
            <a:t>Hoàn thiện ứng dụng đến phiên bản đầy đủ chức năng nhất có thể.</a:t>
          </a:r>
          <a:endParaRPr lang="en-US" sz="2000">
            <a:latin typeface="Roboto" panose="02000000000000000000" pitchFamily="2" charset="0"/>
            <a:ea typeface="Roboto" panose="02000000000000000000" pitchFamily="2" charset="0"/>
          </a:endParaRPr>
        </a:p>
      </dgm:t>
    </dgm:pt>
    <dgm:pt modelId="{A903485D-704E-4023-A3FB-251E6F58A2C6}" type="parTrans" cxnId="{BF93F314-8AC7-4EF7-9109-5FE1CAFE855C}">
      <dgm:prSet/>
      <dgm:spPr/>
      <dgm:t>
        <a:bodyPr/>
        <a:lstStyle/>
        <a:p>
          <a:endParaRPr lang="en-US"/>
        </a:p>
      </dgm:t>
    </dgm:pt>
    <dgm:pt modelId="{6430F59D-ACB7-450C-B369-45AD20889428}" type="sibTrans" cxnId="{BF93F314-8AC7-4EF7-9109-5FE1CAFE855C}">
      <dgm:prSet/>
      <dgm:spPr/>
      <dgm:t>
        <a:bodyPr/>
        <a:lstStyle/>
        <a:p>
          <a:endParaRPr lang="en-US"/>
        </a:p>
      </dgm:t>
    </dgm:pt>
    <dgm:pt modelId="{79B6CFD7-1E21-4171-90C0-FAC2AB57F465}">
      <dgm:prSet custT="1"/>
      <dgm:spPr/>
      <dgm:t>
        <a:bodyPr/>
        <a:lstStyle/>
        <a:p>
          <a:pPr>
            <a:lnSpc>
              <a:spcPct val="150000"/>
            </a:lnSpc>
          </a:pPr>
          <a:r>
            <a:rPr lang="en-US" sz="2000" baseline="0">
              <a:latin typeface="Roboto" panose="02000000000000000000" pitchFamily="2" charset="0"/>
              <a:ea typeface="Roboto" panose="02000000000000000000" pitchFamily="2" charset="0"/>
            </a:rPr>
            <a:t>Xây dựng giao diện đẹp mắt hơn đến người dùng.</a:t>
          </a:r>
          <a:endParaRPr lang="en-US" sz="2000">
            <a:latin typeface="Roboto" panose="02000000000000000000" pitchFamily="2" charset="0"/>
            <a:ea typeface="Roboto" panose="02000000000000000000" pitchFamily="2" charset="0"/>
          </a:endParaRPr>
        </a:p>
      </dgm:t>
    </dgm:pt>
    <dgm:pt modelId="{B1BF8372-EF52-4B9C-B772-BF63A60163EE}" type="parTrans" cxnId="{D4E3B659-21D1-437D-94DC-1CD38D9C28FA}">
      <dgm:prSet/>
      <dgm:spPr/>
      <dgm:t>
        <a:bodyPr/>
        <a:lstStyle/>
        <a:p>
          <a:endParaRPr lang="en-US"/>
        </a:p>
      </dgm:t>
    </dgm:pt>
    <dgm:pt modelId="{E9A00050-37FE-4541-B649-B1BCA8D5D3BF}" type="sibTrans" cxnId="{D4E3B659-21D1-437D-94DC-1CD38D9C28FA}">
      <dgm:prSet/>
      <dgm:spPr/>
      <dgm:t>
        <a:bodyPr/>
        <a:lstStyle/>
        <a:p>
          <a:endParaRPr lang="en-US"/>
        </a:p>
      </dgm:t>
    </dgm:pt>
    <dgm:pt modelId="{71C70A86-63B0-4CFC-AE70-C60618AB6FCB}">
      <dgm:prSet custT="1"/>
      <dgm:spPr/>
      <dgm:t>
        <a:bodyPr/>
        <a:lstStyle/>
        <a:p>
          <a:pPr>
            <a:lnSpc>
              <a:spcPct val="150000"/>
            </a:lnSpc>
          </a:pPr>
          <a:r>
            <a:rPr lang="en-US" sz="2000" baseline="0">
              <a:latin typeface="Roboto" panose="02000000000000000000" pitchFamily="2" charset="0"/>
              <a:ea typeface="Roboto" panose="02000000000000000000" pitchFamily="2" charset="0"/>
            </a:rPr>
            <a:t>Phát triển ứng dụng trên đa nền tảng.</a:t>
          </a:r>
          <a:endParaRPr lang="en-US" sz="2000">
            <a:latin typeface="Roboto" panose="02000000000000000000" pitchFamily="2" charset="0"/>
            <a:ea typeface="Roboto" panose="02000000000000000000" pitchFamily="2" charset="0"/>
          </a:endParaRPr>
        </a:p>
      </dgm:t>
    </dgm:pt>
    <dgm:pt modelId="{8F24075C-DAD1-46C2-BD7F-BEE2B59D4F3F}" type="parTrans" cxnId="{22EF1179-4B93-4CCB-A0A3-D724CAFE7758}">
      <dgm:prSet/>
      <dgm:spPr/>
      <dgm:t>
        <a:bodyPr/>
        <a:lstStyle/>
        <a:p>
          <a:endParaRPr lang="en-US"/>
        </a:p>
      </dgm:t>
    </dgm:pt>
    <dgm:pt modelId="{532BB9C5-0170-4A5B-9B5F-A728143B04CE}" type="sibTrans" cxnId="{22EF1179-4B93-4CCB-A0A3-D724CAFE7758}">
      <dgm:prSet/>
      <dgm:spPr/>
      <dgm:t>
        <a:bodyPr/>
        <a:lstStyle/>
        <a:p>
          <a:endParaRPr lang="en-US"/>
        </a:p>
      </dgm:t>
    </dgm:pt>
    <dgm:pt modelId="{2E4ED2C3-E40B-4AF1-AC47-2F8898BB8040}" type="pres">
      <dgm:prSet presAssocID="{30C32058-0E36-4490-B569-6E82E226DE6F}" presName="Name0" presStyleCnt="0">
        <dgm:presLayoutVars>
          <dgm:dir/>
          <dgm:resizeHandles val="exact"/>
        </dgm:presLayoutVars>
      </dgm:prSet>
      <dgm:spPr/>
    </dgm:pt>
    <dgm:pt modelId="{4B95C9AD-359B-437D-B4CE-1BECE3B31A83}" type="pres">
      <dgm:prSet presAssocID="{30C32058-0E36-4490-B569-6E82E226DE6F}" presName="arrow" presStyleLbl="bgShp" presStyleIdx="0" presStyleCnt="1"/>
      <dgm:spPr/>
    </dgm:pt>
    <dgm:pt modelId="{46AA3B9F-46B9-4EE5-8C5A-74970D349131}" type="pres">
      <dgm:prSet presAssocID="{30C32058-0E36-4490-B569-6E82E226DE6F}" presName="points" presStyleCnt="0"/>
      <dgm:spPr/>
    </dgm:pt>
    <dgm:pt modelId="{093D9B1D-CE33-47B9-8280-681ACE2A64E1}" type="pres">
      <dgm:prSet presAssocID="{75AFB5B2-1F77-4C32-8856-0C45E3E7AB35}" presName="compositeA" presStyleCnt="0"/>
      <dgm:spPr/>
    </dgm:pt>
    <dgm:pt modelId="{253ABFE2-57A2-46F3-890B-D352E3D7E2AF}" type="pres">
      <dgm:prSet presAssocID="{75AFB5B2-1F77-4C32-8856-0C45E3E7AB35}" presName="textA" presStyleLbl="revTx" presStyleIdx="0" presStyleCnt="3" custScaleX="115028">
        <dgm:presLayoutVars>
          <dgm:bulletEnabled val="1"/>
        </dgm:presLayoutVars>
      </dgm:prSet>
      <dgm:spPr/>
    </dgm:pt>
    <dgm:pt modelId="{2C8624DE-1DE7-43CA-9FE7-FF22C67B1B55}" type="pres">
      <dgm:prSet presAssocID="{75AFB5B2-1F77-4C32-8856-0C45E3E7AB35}" presName="circleA" presStyleLbl="node1" presStyleIdx="0" presStyleCnt="3"/>
      <dgm:spPr/>
    </dgm:pt>
    <dgm:pt modelId="{EABCCAB6-5D4A-4462-861A-D6A42102585D}" type="pres">
      <dgm:prSet presAssocID="{75AFB5B2-1F77-4C32-8856-0C45E3E7AB35}" presName="spaceA" presStyleCnt="0"/>
      <dgm:spPr/>
    </dgm:pt>
    <dgm:pt modelId="{071435AF-1D14-4A5F-AE52-D0B840170948}" type="pres">
      <dgm:prSet presAssocID="{6430F59D-ACB7-450C-B369-45AD20889428}" presName="space" presStyleCnt="0"/>
      <dgm:spPr/>
    </dgm:pt>
    <dgm:pt modelId="{5C51EDEF-BDAE-4403-981B-8FE6AFFE51CF}" type="pres">
      <dgm:prSet presAssocID="{79B6CFD7-1E21-4171-90C0-FAC2AB57F465}" presName="compositeB" presStyleCnt="0"/>
      <dgm:spPr/>
    </dgm:pt>
    <dgm:pt modelId="{79BB0DC4-D3B7-4AC9-ADDF-CE56F933E71E}" type="pres">
      <dgm:prSet presAssocID="{79B6CFD7-1E21-4171-90C0-FAC2AB57F465}" presName="textB" presStyleLbl="revTx" presStyleIdx="1" presStyleCnt="3" custScaleX="125000">
        <dgm:presLayoutVars>
          <dgm:bulletEnabled val="1"/>
        </dgm:presLayoutVars>
      </dgm:prSet>
      <dgm:spPr/>
    </dgm:pt>
    <dgm:pt modelId="{6396011A-C289-4CAF-A304-AF7609922E30}" type="pres">
      <dgm:prSet presAssocID="{79B6CFD7-1E21-4171-90C0-FAC2AB57F465}" presName="circleB" presStyleLbl="node1" presStyleIdx="1" presStyleCnt="3"/>
      <dgm:spPr/>
    </dgm:pt>
    <dgm:pt modelId="{562EC68A-19AD-4FF2-8CA4-22F1FCCCD5A3}" type="pres">
      <dgm:prSet presAssocID="{79B6CFD7-1E21-4171-90C0-FAC2AB57F465}" presName="spaceB" presStyleCnt="0"/>
      <dgm:spPr/>
    </dgm:pt>
    <dgm:pt modelId="{969121B7-7166-49EF-8483-7559E639363E}" type="pres">
      <dgm:prSet presAssocID="{E9A00050-37FE-4541-B649-B1BCA8D5D3BF}" presName="space" presStyleCnt="0"/>
      <dgm:spPr/>
    </dgm:pt>
    <dgm:pt modelId="{5887E6C4-D608-4C61-BDDC-79448DF8B6ED}" type="pres">
      <dgm:prSet presAssocID="{71C70A86-63B0-4CFC-AE70-C60618AB6FCB}" presName="compositeA" presStyleCnt="0"/>
      <dgm:spPr/>
    </dgm:pt>
    <dgm:pt modelId="{17B3B9FB-A305-41C3-8B0A-6D77EBA6F556}" type="pres">
      <dgm:prSet presAssocID="{71C70A86-63B0-4CFC-AE70-C60618AB6FCB}" presName="textA" presStyleLbl="revTx" presStyleIdx="2" presStyleCnt="3">
        <dgm:presLayoutVars>
          <dgm:bulletEnabled val="1"/>
        </dgm:presLayoutVars>
      </dgm:prSet>
      <dgm:spPr/>
    </dgm:pt>
    <dgm:pt modelId="{B2414896-BE32-45A3-8392-235FAD44C053}" type="pres">
      <dgm:prSet presAssocID="{71C70A86-63B0-4CFC-AE70-C60618AB6FCB}" presName="circleA" presStyleLbl="node1" presStyleIdx="2" presStyleCnt="3"/>
      <dgm:spPr/>
    </dgm:pt>
    <dgm:pt modelId="{974FA74D-3A98-43AA-A72D-37E7BCBA5BAE}" type="pres">
      <dgm:prSet presAssocID="{71C70A86-63B0-4CFC-AE70-C60618AB6FCB}" presName="spaceA" presStyleCnt="0"/>
      <dgm:spPr/>
    </dgm:pt>
  </dgm:ptLst>
  <dgm:cxnLst>
    <dgm:cxn modelId="{C9E81914-25AA-4412-BEF2-57B757404140}" type="presOf" srcId="{30C32058-0E36-4490-B569-6E82E226DE6F}" destId="{2E4ED2C3-E40B-4AF1-AC47-2F8898BB8040}" srcOrd="0" destOrd="0" presId="urn:microsoft.com/office/officeart/2005/8/layout/hProcess11"/>
    <dgm:cxn modelId="{BF93F314-8AC7-4EF7-9109-5FE1CAFE855C}" srcId="{30C32058-0E36-4490-B569-6E82E226DE6F}" destId="{75AFB5B2-1F77-4C32-8856-0C45E3E7AB35}" srcOrd="0" destOrd="0" parTransId="{A903485D-704E-4023-A3FB-251E6F58A2C6}" sibTransId="{6430F59D-ACB7-450C-B369-45AD20889428}"/>
    <dgm:cxn modelId="{1AF60043-B991-4D27-A7EB-4D6771552C6A}" type="presOf" srcId="{75AFB5B2-1F77-4C32-8856-0C45E3E7AB35}" destId="{253ABFE2-57A2-46F3-890B-D352E3D7E2AF}" srcOrd="0" destOrd="0" presId="urn:microsoft.com/office/officeart/2005/8/layout/hProcess11"/>
    <dgm:cxn modelId="{51804B73-A334-444D-8B5C-2ADFA681C596}" type="presOf" srcId="{71C70A86-63B0-4CFC-AE70-C60618AB6FCB}" destId="{17B3B9FB-A305-41C3-8B0A-6D77EBA6F556}" srcOrd="0" destOrd="0" presId="urn:microsoft.com/office/officeart/2005/8/layout/hProcess11"/>
    <dgm:cxn modelId="{22EF1179-4B93-4CCB-A0A3-D724CAFE7758}" srcId="{30C32058-0E36-4490-B569-6E82E226DE6F}" destId="{71C70A86-63B0-4CFC-AE70-C60618AB6FCB}" srcOrd="2" destOrd="0" parTransId="{8F24075C-DAD1-46C2-BD7F-BEE2B59D4F3F}" sibTransId="{532BB9C5-0170-4A5B-9B5F-A728143B04CE}"/>
    <dgm:cxn modelId="{D4E3B659-21D1-437D-94DC-1CD38D9C28FA}" srcId="{30C32058-0E36-4490-B569-6E82E226DE6F}" destId="{79B6CFD7-1E21-4171-90C0-FAC2AB57F465}" srcOrd="1" destOrd="0" parTransId="{B1BF8372-EF52-4B9C-B772-BF63A60163EE}" sibTransId="{E9A00050-37FE-4541-B649-B1BCA8D5D3BF}"/>
    <dgm:cxn modelId="{EE71E6E4-35B9-4FB8-A1B3-9091937C286D}" type="presOf" srcId="{79B6CFD7-1E21-4171-90C0-FAC2AB57F465}" destId="{79BB0DC4-D3B7-4AC9-ADDF-CE56F933E71E}" srcOrd="0" destOrd="0" presId="urn:microsoft.com/office/officeart/2005/8/layout/hProcess11"/>
    <dgm:cxn modelId="{694F772E-82C3-4735-8C13-CB5AFA172441}" type="presParOf" srcId="{2E4ED2C3-E40B-4AF1-AC47-2F8898BB8040}" destId="{4B95C9AD-359B-437D-B4CE-1BECE3B31A83}" srcOrd="0" destOrd="0" presId="urn:microsoft.com/office/officeart/2005/8/layout/hProcess11"/>
    <dgm:cxn modelId="{71357236-277B-4287-A0CE-E9C3083261D7}" type="presParOf" srcId="{2E4ED2C3-E40B-4AF1-AC47-2F8898BB8040}" destId="{46AA3B9F-46B9-4EE5-8C5A-74970D349131}" srcOrd="1" destOrd="0" presId="urn:microsoft.com/office/officeart/2005/8/layout/hProcess11"/>
    <dgm:cxn modelId="{A3DAB594-FFF7-4352-AF9B-7E9927B957CE}" type="presParOf" srcId="{46AA3B9F-46B9-4EE5-8C5A-74970D349131}" destId="{093D9B1D-CE33-47B9-8280-681ACE2A64E1}" srcOrd="0" destOrd="0" presId="urn:microsoft.com/office/officeart/2005/8/layout/hProcess11"/>
    <dgm:cxn modelId="{0E81C6AA-3BB7-4A4E-945C-18516EDCBCDE}" type="presParOf" srcId="{093D9B1D-CE33-47B9-8280-681ACE2A64E1}" destId="{253ABFE2-57A2-46F3-890B-D352E3D7E2AF}" srcOrd="0" destOrd="0" presId="urn:microsoft.com/office/officeart/2005/8/layout/hProcess11"/>
    <dgm:cxn modelId="{331BDC54-0A27-4C56-98F7-3B2D2A056AB1}" type="presParOf" srcId="{093D9B1D-CE33-47B9-8280-681ACE2A64E1}" destId="{2C8624DE-1DE7-43CA-9FE7-FF22C67B1B55}" srcOrd="1" destOrd="0" presId="urn:microsoft.com/office/officeart/2005/8/layout/hProcess11"/>
    <dgm:cxn modelId="{FC9D99CE-E460-4267-817B-F51D38D3DD29}" type="presParOf" srcId="{093D9B1D-CE33-47B9-8280-681ACE2A64E1}" destId="{EABCCAB6-5D4A-4462-861A-D6A42102585D}" srcOrd="2" destOrd="0" presId="urn:microsoft.com/office/officeart/2005/8/layout/hProcess11"/>
    <dgm:cxn modelId="{61A69EC6-2633-4F15-B5A1-044C8FF561A9}" type="presParOf" srcId="{46AA3B9F-46B9-4EE5-8C5A-74970D349131}" destId="{071435AF-1D14-4A5F-AE52-D0B840170948}" srcOrd="1" destOrd="0" presId="urn:microsoft.com/office/officeart/2005/8/layout/hProcess11"/>
    <dgm:cxn modelId="{3586DC27-0D1E-480A-866A-6267AED02922}" type="presParOf" srcId="{46AA3B9F-46B9-4EE5-8C5A-74970D349131}" destId="{5C51EDEF-BDAE-4403-981B-8FE6AFFE51CF}" srcOrd="2" destOrd="0" presId="urn:microsoft.com/office/officeart/2005/8/layout/hProcess11"/>
    <dgm:cxn modelId="{22731DC0-0B17-4242-AF46-CAF10590A64C}" type="presParOf" srcId="{5C51EDEF-BDAE-4403-981B-8FE6AFFE51CF}" destId="{79BB0DC4-D3B7-4AC9-ADDF-CE56F933E71E}" srcOrd="0" destOrd="0" presId="urn:microsoft.com/office/officeart/2005/8/layout/hProcess11"/>
    <dgm:cxn modelId="{73F1E7B1-4F3E-4861-9BBA-11485EDE2A4B}" type="presParOf" srcId="{5C51EDEF-BDAE-4403-981B-8FE6AFFE51CF}" destId="{6396011A-C289-4CAF-A304-AF7609922E30}" srcOrd="1" destOrd="0" presId="urn:microsoft.com/office/officeart/2005/8/layout/hProcess11"/>
    <dgm:cxn modelId="{9DDF3082-8BD9-4AD4-8E91-FFF5F034E2F1}" type="presParOf" srcId="{5C51EDEF-BDAE-4403-981B-8FE6AFFE51CF}" destId="{562EC68A-19AD-4FF2-8CA4-22F1FCCCD5A3}" srcOrd="2" destOrd="0" presId="urn:microsoft.com/office/officeart/2005/8/layout/hProcess11"/>
    <dgm:cxn modelId="{BFF96B88-B0F5-4BD6-90E3-5268B1F6C59B}" type="presParOf" srcId="{46AA3B9F-46B9-4EE5-8C5A-74970D349131}" destId="{969121B7-7166-49EF-8483-7559E639363E}" srcOrd="3" destOrd="0" presId="urn:microsoft.com/office/officeart/2005/8/layout/hProcess11"/>
    <dgm:cxn modelId="{F6441279-40BA-4771-8E6E-2BC2DE93BCFA}" type="presParOf" srcId="{46AA3B9F-46B9-4EE5-8C5A-74970D349131}" destId="{5887E6C4-D608-4C61-BDDC-79448DF8B6ED}" srcOrd="4" destOrd="0" presId="urn:microsoft.com/office/officeart/2005/8/layout/hProcess11"/>
    <dgm:cxn modelId="{3133F51D-1677-467F-A28D-A405EF8E5DDD}" type="presParOf" srcId="{5887E6C4-D608-4C61-BDDC-79448DF8B6ED}" destId="{17B3B9FB-A305-41C3-8B0A-6D77EBA6F556}" srcOrd="0" destOrd="0" presId="urn:microsoft.com/office/officeart/2005/8/layout/hProcess11"/>
    <dgm:cxn modelId="{7BDCC4B1-6FF7-4A2B-8CC5-65163EE5FB8F}" type="presParOf" srcId="{5887E6C4-D608-4C61-BDDC-79448DF8B6ED}" destId="{B2414896-BE32-45A3-8392-235FAD44C053}" srcOrd="1" destOrd="0" presId="urn:microsoft.com/office/officeart/2005/8/layout/hProcess11"/>
    <dgm:cxn modelId="{2D26C3CD-43BA-408A-A190-9ABEC3DCBD8F}" type="presParOf" srcId="{5887E6C4-D608-4C61-BDDC-79448DF8B6ED}" destId="{974FA74D-3A98-43AA-A72D-37E7BCBA5BAE}"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9B1D21-0839-4E44-9162-3BBED7F968DF}">
      <dsp:nvSpPr>
        <dsp:cNvPr id="0" name=""/>
        <dsp:cNvSpPr/>
      </dsp:nvSpPr>
      <dsp:spPr>
        <a:xfrm>
          <a:off x="1228" y="234244"/>
          <a:ext cx="4312517" cy="2738448"/>
        </a:xfrm>
        <a:prstGeom prst="roundRect">
          <a:avLst>
            <a:gd name="adj" fmla="val 10000"/>
          </a:avLst>
        </a:prstGeom>
        <a:solidFill>
          <a:schemeClr val="accent2">
            <a:lumMod val="40000"/>
            <a:lumOff val="60000"/>
            <a:alpha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2E82CE-76E3-4BAA-B5DE-0E2F9C6EFF4B}">
      <dsp:nvSpPr>
        <dsp:cNvPr id="0" name=""/>
        <dsp:cNvSpPr/>
      </dsp:nvSpPr>
      <dsp:spPr>
        <a:xfrm>
          <a:off x="480397" y="689454"/>
          <a:ext cx="4312517" cy="2738448"/>
        </a:xfrm>
        <a:prstGeom prst="roundRect">
          <a:avLst>
            <a:gd name="adj" fmla="val 10000"/>
          </a:avLst>
        </a:prstGeom>
        <a:solidFill>
          <a:schemeClr val="lt1">
            <a:alpha val="90000"/>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150000"/>
            </a:lnSpc>
            <a:spcBef>
              <a:spcPct val="0"/>
            </a:spcBef>
            <a:spcAft>
              <a:spcPct val="35000"/>
            </a:spcAft>
            <a:buNone/>
          </a:pPr>
          <a:r>
            <a:rPr lang="en-US" sz="3400" kern="1200" baseline="0">
              <a:latin typeface="Roboto" panose="02000000000000000000" pitchFamily="2" charset="0"/>
              <a:ea typeface="Roboto" panose="02000000000000000000" pitchFamily="2" charset="0"/>
            </a:rPr>
            <a:t>Chức năng tính doanh chưa thực hiện kịp thời hạn.</a:t>
          </a:r>
          <a:endParaRPr lang="en-US" sz="3400" kern="1200">
            <a:latin typeface="Roboto" panose="02000000000000000000" pitchFamily="2" charset="0"/>
            <a:ea typeface="Roboto" panose="02000000000000000000" pitchFamily="2" charset="0"/>
          </a:endParaRPr>
        </a:p>
      </dsp:txBody>
      <dsp:txXfrm>
        <a:off x="560603" y="769660"/>
        <a:ext cx="4152105" cy="2578036"/>
      </dsp:txXfrm>
    </dsp:sp>
    <dsp:sp modelId="{85E64B73-5692-4DF4-BAED-299289E5AA01}">
      <dsp:nvSpPr>
        <dsp:cNvPr id="0" name=""/>
        <dsp:cNvSpPr/>
      </dsp:nvSpPr>
      <dsp:spPr>
        <a:xfrm>
          <a:off x="5272083" y="234244"/>
          <a:ext cx="4312517" cy="2738448"/>
        </a:xfrm>
        <a:prstGeom prst="roundRect">
          <a:avLst>
            <a:gd name="adj" fmla="val 10000"/>
          </a:avLst>
        </a:prstGeom>
        <a:solidFill>
          <a:schemeClr val="accent2">
            <a:lumMod val="40000"/>
            <a:lumOff val="60000"/>
            <a:alpha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B428B9-4216-45CC-A731-47A08FDCB2B5}">
      <dsp:nvSpPr>
        <dsp:cNvPr id="0" name=""/>
        <dsp:cNvSpPr/>
      </dsp:nvSpPr>
      <dsp:spPr>
        <a:xfrm>
          <a:off x="5751251" y="689454"/>
          <a:ext cx="4312517" cy="2738448"/>
        </a:xfrm>
        <a:prstGeom prst="roundRect">
          <a:avLst>
            <a:gd name="adj" fmla="val 10000"/>
          </a:avLst>
        </a:prstGeom>
        <a:solidFill>
          <a:schemeClr val="lt1">
            <a:alpha val="90000"/>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150000"/>
            </a:lnSpc>
            <a:spcBef>
              <a:spcPct val="0"/>
            </a:spcBef>
            <a:spcAft>
              <a:spcPct val="35000"/>
            </a:spcAft>
            <a:buNone/>
          </a:pPr>
          <a:r>
            <a:rPr lang="en-US" sz="3400" kern="1200" baseline="0">
              <a:latin typeface="Roboto" panose="02000000000000000000" pitchFamily="2" charset="0"/>
              <a:ea typeface="Roboto" panose="02000000000000000000" pitchFamily="2" charset="0"/>
            </a:rPr>
            <a:t>Chức năng xuất report chưa thực hiện được.</a:t>
          </a:r>
          <a:endParaRPr lang="en-US" sz="3400" kern="1200">
            <a:latin typeface="Roboto" panose="02000000000000000000" pitchFamily="2" charset="0"/>
            <a:ea typeface="Roboto" panose="02000000000000000000" pitchFamily="2" charset="0"/>
          </a:endParaRPr>
        </a:p>
      </dsp:txBody>
      <dsp:txXfrm>
        <a:off x="5831457" y="769660"/>
        <a:ext cx="4152105" cy="25780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95C9AD-359B-437D-B4CE-1BECE3B31A83}">
      <dsp:nvSpPr>
        <dsp:cNvPr id="0" name=""/>
        <dsp:cNvSpPr/>
      </dsp:nvSpPr>
      <dsp:spPr>
        <a:xfrm>
          <a:off x="0" y="1124942"/>
          <a:ext cx="10248446" cy="1499923"/>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3ABFE2-57A2-46F3-890B-D352E3D7E2AF}">
      <dsp:nvSpPr>
        <dsp:cNvPr id="0" name=""/>
        <dsp:cNvSpPr/>
      </dsp:nvSpPr>
      <dsp:spPr>
        <a:xfrm>
          <a:off x="757" y="0"/>
          <a:ext cx="3030609" cy="1499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150000"/>
            </a:lnSpc>
            <a:spcBef>
              <a:spcPct val="0"/>
            </a:spcBef>
            <a:spcAft>
              <a:spcPct val="35000"/>
            </a:spcAft>
            <a:buNone/>
          </a:pPr>
          <a:r>
            <a:rPr lang="en-US" sz="2000" kern="1200" baseline="0">
              <a:latin typeface="Roboto" panose="02000000000000000000" pitchFamily="2" charset="0"/>
              <a:ea typeface="Roboto" panose="02000000000000000000" pitchFamily="2" charset="0"/>
            </a:rPr>
            <a:t>Hoàn thiện ứng dụng đến phiên bản đầy đủ chức năng nhất có thể.</a:t>
          </a:r>
          <a:endParaRPr lang="en-US" sz="2000" kern="1200">
            <a:latin typeface="Roboto" panose="02000000000000000000" pitchFamily="2" charset="0"/>
            <a:ea typeface="Roboto" panose="02000000000000000000" pitchFamily="2" charset="0"/>
          </a:endParaRPr>
        </a:p>
      </dsp:txBody>
      <dsp:txXfrm>
        <a:off x="757" y="0"/>
        <a:ext cx="3030609" cy="1499923"/>
      </dsp:txXfrm>
    </dsp:sp>
    <dsp:sp modelId="{2C8624DE-1DE7-43CA-9FE7-FF22C67B1B55}">
      <dsp:nvSpPr>
        <dsp:cNvPr id="0" name=""/>
        <dsp:cNvSpPr/>
      </dsp:nvSpPr>
      <dsp:spPr>
        <a:xfrm>
          <a:off x="1328571" y="1687414"/>
          <a:ext cx="374980" cy="374980"/>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BB0DC4-D3B7-4AC9-ADDF-CE56F933E71E}">
      <dsp:nvSpPr>
        <dsp:cNvPr id="0" name=""/>
        <dsp:cNvSpPr/>
      </dsp:nvSpPr>
      <dsp:spPr>
        <a:xfrm>
          <a:off x="3163100" y="2249885"/>
          <a:ext cx="3293339" cy="1499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ctr" defTabSz="889000">
            <a:lnSpc>
              <a:spcPct val="150000"/>
            </a:lnSpc>
            <a:spcBef>
              <a:spcPct val="0"/>
            </a:spcBef>
            <a:spcAft>
              <a:spcPct val="35000"/>
            </a:spcAft>
            <a:buNone/>
          </a:pPr>
          <a:r>
            <a:rPr lang="en-US" sz="2000" kern="1200" baseline="0">
              <a:latin typeface="Roboto" panose="02000000000000000000" pitchFamily="2" charset="0"/>
              <a:ea typeface="Roboto" panose="02000000000000000000" pitchFamily="2" charset="0"/>
            </a:rPr>
            <a:t>Xây dựng giao diện đẹp mắt hơn đến người dùng.</a:t>
          </a:r>
          <a:endParaRPr lang="en-US" sz="2000" kern="1200">
            <a:latin typeface="Roboto" panose="02000000000000000000" pitchFamily="2" charset="0"/>
            <a:ea typeface="Roboto" panose="02000000000000000000" pitchFamily="2" charset="0"/>
          </a:endParaRPr>
        </a:p>
      </dsp:txBody>
      <dsp:txXfrm>
        <a:off x="3163100" y="2249885"/>
        <a:ext cx="3293339" cy="1499923"/>
      </dsp:txXfrm>
    </dsp:sp>
    <dsp:sp modelId="{6396011A-C289-4CAF-A304-AF7609922E30}">
      <dsp:nvSpPr>
        <dsp:cNvPr id="0" name=""/>
        <dsp:cNvSpPr/>
      </dsp:nvSpPr>
      <dsp:spPr>
        <a:xfrm>
          <a:off x="4622279" y="1687414"/>
          <a:ext cx="374980" cy="374980"/>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B3B9FB-A305-41C3-8B0A-6D77EBA6F556}">
      <dsp:nvSpPr>
        <dsp:cNvPr id="0" name=""/>
        <dsp:cNvSpPr/>
      </dsp:nvSpPr>
      <dsp:spPr>
        <a:xfrm>
          <a:off x="6588173" y="0"/>
          <a:ext cx="2634671" cy="1499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150000"/>
            </a:lnSpc>
            <a:spcBef>
              <a:spcPct val="0"/>
            </a:spcBef>
            <a:spcAft>
              <a:spcPct val="35000"/>
            </a:spcAft>
            <a:buNone/>
          </a:pPr>
          <a:r>
            <a:rPr lang="en-US" sz="2000" kern="1200" baseline="0">
              <a:latin typeface="Roboto" panose="02000000000000000000" pitchFamily="2" charset="0"/>
              <a:ea typeface="Roboto" panose="02000000000000000000" pitchFamily="2" charset="0"/>
            </a:rPr>
            <a:t>Phát triển ứng dụng trên đa nền tảng.</a:t>
          </a:r>
          <a:endParaRPr lang="en-US" sz="2000" kern="1200">
            <a:latin typeface="Roboto" panose="02000000000000000000" pitchFamily="2" charset="0"/>
            <a:ea typeface="Roboto" panose="02000000000000000000" pitchFamily="2" charset="0"/>
          </a:endParaRPr>
        </a:p>
      </dsp:txBody>
      <dsp:txXfrm>
        <a:off x="6588173" y="0"/>
        <a:ext cx="2634671" cy="1499923"/>
      </dsp:txXfrm>
    </dsp:sp>
    <dsp:sp modelId="{B2414896-BE32-45A3-8392-235FAD44C053}">
      <dsp:nvSpPr>
        <dsp:cNvPr id="0" name=""/>
        <dsp:cNvSpPr/>
      </dsp:nvSpPr>
      <dsp:spPr>
        <a:xfrm>
          <a:off x="7718018" y="1687414"/>
          <a:ext cx="374980" cy="374980"/>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F007AF-C55D-4FD4-AE33-B8B4A03781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518FCBC-F5AF-4D32-8DEF-70CED1022A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CD6EDA-F715-4E46-8D34-B1C9B6734170}" type="datetimeFigureOut">
              <a:rPr lang="en-US" smtClean="0"/>
              <a:t>12/17/2021</a:t>
            </a:fld>
            <a:endParaRPr lang="en-US"/>
          </a:p>
        </p:txBody>
      </p:sp>
      <p:sp>
        <p:nvSpPr>
          <p:cNvPr id="4" name="Footer Placeholder 3">
            <a:extLst>
              <a:ext uri="{FF2B5EF4-FFF2-40B4-BE49-F238E27FC236}">
                <a16:creationId xmlns:a16="http://schemas.microsoft.com/office/drawing/2014/main" id="{0A9729E8-6196-4E3B-9947-9514A5E8BB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A984CC-BE64-44E6-B02E-AAB761059D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43F2BF-0FFD-49DC-AA49-1B166136FB2D}" type="slidenum">
              <a:rPr lang="en-US" smtClean="0"/>
              <a:t>‹#›</a:t>
            </a:fld>
            <a:endParaRPr lang="en-US"/>
          </a:p>
        </p:txBody>
      </p:sp>
    </p:spTree>
    <p:extLst>
      <p:ext uri="{BB962C8B-B14F-4D97-AF65-F5344CB8AC3E}">
        <p14:creationId xmlns:p14="http://schemas.microsoft.com/office/powerpoint/2010/main" val="426931107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December 17, 2021</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69148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December 17, 2021</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51724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December 17, 2021</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886547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December 17, 2021</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758197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December 17, 2021</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919913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December 17, 2021</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968906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December 17, 2021</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55232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December 17, 2021</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9943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December 17, 2021</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83567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December 17, 2021</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67445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December 17, 2021</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27799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December 17, 2021</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124899893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4" r:id="rId7"/>
    <p:sldLayoutId id="2147483720" r:id="rId8"/>
    <p:sldLayoutId id="2147483721" r:id="rId9"/>
    <p:sldLayoutId id="2147483722" r:id="rId10"/>
    <p:sldLayoutId id="2147483723"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D:\DoAn\DoAnCaNhan\QuanLyQuanAn\QuanLyQuanAn\QuanLyQuanAn\bin\Debug\QuanLyQuanAn.exe" TargetMode="External"/><Relationship Id="rId1" Type="http://schemas.openxmlformats.org/officeDocument/2006/relationships/slideLayout" Target="../slideLayouts/slideLayout2.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C3FE92E-FF21-46DB-BE36-B3A5D4149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E9DFFEE-526A-4D56-A70C-EADE7289B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57DD6-CF00-4DC8-826E-BA8809454E14}"/>
              </a:ext>
            </a:extLst>
          </p:cNvPr>
          <p:cNvSpPr>
            <a:spLocks noGrp="1"/>
          </p:cNvSpPr>
          <p:nvPr>
            <p:ph type="ctrTitle"/>
          </p:nvPr>
        </p:nvSpPr>
        <p:spPr>
          <a:xfrm>
            <a:off x="995183" y="1670179"/>
            <a:ext cx="6189388" cy="1221336"/>
          </a:xfrm>
        </p:spPr>
        <p:txBody>
          <a:bodyPr>
            <a:normAutofit/>
          </a:bodyPr>
          <a:lstStyle/>
          <a:p>
            <a:r>
              <a:rPr lang="en-US" b="1">
                <a:latin typeface="Roboto" panose="02000000000000000000" pitchFamily="2" charset="0"/>
                <a:ea typeface="Roboto" panose="02000000000000000000" pitchFamily="2" charset="0"/>
              </a:rPr>
              <a:t>ĐỒ ÁN QUẢN LÝ QUÁN ĂN </a:t>
            </a:r>
          </a:p>
        </p:txBody>
      </p:sp>
      <p:sp>
        <p:nvSpPr>
          <p:cNvPr id="3" name="Subtitle 2">
            <a:extLst>
              <a:ext uri="{FF2B5EF4-FFF2-40B4-BE49-F238E27FC236}">
                <a16:creationId xmlns:a16="http://schemas.microsoft.com/office/drawing/2014/main" id="{20B4A683-ECA2-435A-9CF7-BA93AD83D680}"/>
              </a:ext>
            </a:extLst>
          </p:cNvPr>
          <p:cNvSpPr>
            <a:spLocks noGrp="1"/>
          </p:cNvSpPr>
          <p:nvPr>
            <p:ph type="subTitle" idx="1"/>
          </p:nvPr>
        </p:nvSpPr>
        <p:spPr>
          <a:xfrm>
            <a:off x="1181103" y="3279918"/>
            <a:ext cx="5078996" cy="2271796"/>
          </a:xfrm>
        </p:spPr>
        <p:txBody>
          <a:bodyPr>
            <a:normAutofit fontScale="77500" lnSpcReduction="20000"/>
          </a:bodyPr>
          <a:lstStyle/>
          <a:p>
            <a:pPr algn="just">
              <a:lnSpc>
                <a:spcPct val="160000"/>
              </a:lnSpc>
            </a:pPr>
            <a:r>
              <a:rPr lang="en-US" sz="2100" b="1">
                <a:latin typeface="Roboto" panose="02000000000000000000" pitchFamily="2" charset="0"/>
                <a:ea typeface="Roboto" panose="02000000000000000000" pitchFamily="2" charset="0"/>
              </a:rPr>
              <a:t>GVHD: Trần Văn Thọ</a:t>
            </a:r>
          </a:p>
          <a:p>
            <a:pPr algn="just">
              <a:lnSpc>
                <a:spcPct val="160000"/>
              </a:lnSpc>
            </a:pPr>
            <a:r>
              <a:rPr lang="en-US" b="1">
                <a:latin typeface="Roboto" panose="02000000000000000000" pitchFamily="2" charset="0"/>
                <a:ea typeface="Roboto" panose="02000000000000000000" pitchFamily="2" charset="0"/>
              </a:rPr>
              <a:t>Thành viên thực hiện</a:t>
            </a:r>
          </a:p>
          <a:p>
            <a:pPr marL="342900" indent="-342900" algn="just">
              <a:lnSpc>
                <a:spcPct val="160000"/>
              </a:lnSpc>
              <a:buFont typeface="Arial" panose="020B0604020202020204" pitchFamily="34" charset="0"/>
              <a:buChar char="•"/>
            </a:pPr>
            <a:r>
              <a:rPr lang="en-US">
                <a:latin typeface="Roboto" panose="02000000000000000000" pitchFamily="2" charset="0"/>
                <a:ea typeface="Roboto" panose="02000000000000000000" pitchFamily="2" charset="0"/>
              </a:rPr>
              <a:t>Nguyễn Duy Hải	2001181091</a:t>
            </a:r>
          </a:p>
          <a:p>
            <a:pPr marL="342900" indent="-342900" algn="just">
              <a:lnSpc>
                <a:spcPct val="160000"/>
              </a:lnSpc>
              <a:buFont typeface="Arial" panose="020B0604020202020204" pitchFamily="34" charset="0"/>
              <a:buChar char="•"/>
            </a:pPr>
            <a:r>
              <a:rPr lang="en-US">
                <a:latin typeface="Roboto" panose="02000000000000000000" pitchFamily="2" charset="0"/>
                <a:ea typeface="Roboto" panose="02000000000000000000" pitchFamily="2" charset="0"/>
              </a:rPr>
              <a:t>Hoàng Minh Thảo	2001181327</a:t>
            </a:r>
          </a:p>
          <a:p>
            <a:pPr marL="342900" indent="-342900" algn="just">
              <a:lnSpc>
                <a:spcPct val="160000"/>
              </a:lnSpc>
              <a:buFont typeface="Arial" panose="020B0604020202020204" pitchFamily="34" charset="0"/>
              <a:buChar char="•"/>
            </a:pPr>
            <a:r>
              <a:rPr lang="en-US">
                <a:latin typeface="Roboto" panose="02000000000000000000" pitchFamily="2" charset="0"/>
                <a:ea typeface="Roboto" panose="02000000000000000000" pitchFamily="2" charset="0"/>
              </a:rPr>
              <a:t>Nguyễn Anh Thư	2001180005</a:t>
            </a:r>
          </a:p>
        </p:txBody>
      </p:sp>
      <p:pic>
        <p:nvPicPr>
          <p:cNvPr id="2050" name="Picture 2" descr="Photo Of Tables And Chairs">
            <a:extLst>
              <a:ext uri="{FF2B5EF4-FFF2-40B4-BE49-F238E27FC236}">
                <a16:creationId xmlns:a16="http://schemas.microsoft.com/office/drawing/2014/main" id="{5DE8C593-6DD5-445C-8AB9-FE71AD946B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47" b="1"/>
          <a:stretch/>
        </p:blipFill>
        <p:spPr bwMode="auto">
          <a:xfrm>
            <a:off x="7616215" y="-23854"/>
            <a:ext cx="4575785" cy="6892740"/>
          </a:xfrm>
          <a:custGeom>
            <a:avLst/>
            <a:gdLst/>
            <a:ahLst/>
            <a:cxnLst/>
            <a:rect l="l" t="t" r="r" b="b"/>
            <a:pathLst>
              <a:path w="4575785" h="6857999">
                <a:moveTo>
                  <a:pt x="517468" y="0"/>
                </a:moveTo>
                <a:lnTo>
                  <a:pt x="4575785" y="0"/>
                </a:lnTo>
                <a:lnTo>
                  <a:pt x="4575785" y="6857999"/>
                </a:lnTo>
                <a:lnTo>
                  <a:pt x="960511" y="6857999"/>
                </a:lnTo>
                <a:lnTo>
                  <a:pt x="942694" y="6843617"/>
                </a:lnTo>
                <a:cubicBezTo>
                  <a:pt x="964945" y="6792705"/>
                  <a:pt x="892574" y="6836929"/>
                  <a:pt x="865960" y="6827318"/>
                </a:cubicBezTo>
                <a:lnTo>
                  <a:pt x="861487" y="6823037"/>
                </a:lnTo>
                <a:lnTo>
                  <a:pt x="859513" y="6806858"/>
                </a:lnTo>
                <a:lnTo>
                  <a:pt x="860461" y="6800037"/>
                </a:lnTo>
                <a:cubicBezTo>
                  <a:pt x="860484" y="6795612"/>
                  <a:pt x="859691" y="6793024"/>
                  <a:pt x="858251" y="6791626"/>
                </a:cubicBezTo>
                <a:lnTo>
                  <a:pt x="857660" y="6791654"/>
                </a:lnTo>
                <a:lnTo>
                  <a:pt x="856643" y="6783314"/>
                </a:lnTo>
                <a:cubicBezTo>
                  <a:pt x="856157" y="6768705"/>
                  <a:pt x="856848" y="6753980"/>
                  <a:pt x="858459" y="6739543"/>
                </a:cubicBezTo>
                <a:cubicBezTo>
                  <a:pt x="825704" y="6742272"/>
                  <a:pt x="849542" y="6681110"/>
                  <a:pt x="794118" y="6710916"/>
                </a:cubicBezTo>
                <a:cubicBezTo>
                  <a:pt x="794610" y="6692179"/>
                  <a:pt x="815573" y="6671806"/>
                  <a:pt x="779817" y="6693690"/>
                </a:cubicBezTo>
                <a:cubicBezTo>
                  <a:pt x="778915" y="6687990"/>
                  <a:pt x="774885" y="6685995"/>
                  <a:pt x="769310" y="6685745"/>
                </a:cubicBezTo>
                <a:lnTo>
                  <a:pt x="766802" y="6686064"/>
                </a:lnTo>
                <a:cubicBezTo>
                  <a:pt x="767473" y="6672038"/>
                  <a:pt x="768145" y="6658011"/>
                  <a:pt x="768816" y="6643985"/>
                </a:cubicBezTo>
                <a:lnTo>
                  <a:pt x="764758" y="6640288"/>
                </a:lnTo>
                <a:lnTo>
                  <a:pt x="771603" y="6610439"/>
                </a:lnTo>
                <a:cubicBezTo>
                  <a:pt x="771799" y="6605729"/>
                  <a:pt x="776328" y="6505678"/>
                  <a:pt x="776524" y="6500968"/>
                </a:cubicBezTo>
                <a:lnTo>
                  <a:pt x="716862" y="6252242"/>
                </a:lnTo>
                <a:cubicBezTo>
                  <a:pt x="710358" y="6209033"/>
                  <a:pt x="712158" y="6177416"/>
                  <a:pt x="706006" y="6116988"/>
                </a:cubicBezTo>
                <a:cubicBezTo>
                  <a:pt x="664744" y="6009788"/>
                  <a:pt x="669134" y="5997889"/>
                  <a:pt x="675681" y="5921438"/>
                </a:cubicBezTo>
                <a:cubicBezTo>
                  <a:pt x="609567" y="5910253"/>
                  <a:pt x="667197" y="5880778"/>
                  <a:pt x="646967" y="5848021"/>
                </a:cubicBezTo>
                <a:cubicBezTo>
                  <a:pt x="633539" y="5819166"/>
                  <a:pt x="610193" y="5775630"/>
                  <a:pt x="595120" y="5722308"/>
                </a:cubicBezTo>
                <a:cubicBezTo>
                  <a:pt x="587517" y="5685814"/>
                  <a:pt x="566330" y="5564010"/>
                  <a:pt x="556522" y="5528087"/>
                </a:cubicBezTo>
                <a:cubicBezTo>
                  <a:pt x="551310" y="5519174"/>
                  <a:pt x="556171" y="5505252"/>
                  <a:pt x="536270" y="5506770"/>
                </a:cubicBezTo>
                <a:cubicBezTo>
                  <a:pt x="512052" y="5506489"/>
                  <a:pt x="543356" y="5459435"/>
                  <a:pt x="516612" y="5473320"/>
                </a:cubicBezTo>
                <a:cubicBezTo>
                  <a:pt x="537947" y="5440196"/>
                  <a:pt x="486731" y="5435838"/>
                  <a:pt x="471989" y="5418523"/>
                </a:cubicBezTo>
                <a:cubicBezTo>
                  <a:pt x="493820" y="5390817"/>
                  <a:pt x="454363" y="5377479"/>
                  <a:pt x="442299" y="5333204"/>
                </a:cubicBezTo>
                <a:cubicBezTo>
                  <a:pt x="467689" y="5302287"/>
                  <a:pt x="420786" y="5307848"/>
                  <a:pt x="452960" y="5255192"/>
                </a:cubicBezTo>
                <a:cubicBezTo>
                  <a:pt x="453300" y="5233631"/>
                  <a:pt x="429983" y="5195187"/>
                  <a:pt x="431339" y="5156169"/>
                </a:cubicBezTo>
                <a:cubicBezTo>
                  <a:pt x="398945" y="5067566"/>
                  <a:pt x="403718" y="5079988"/>
                  <a:pt x="404757" y="5025421"/>
                </a:cubicBezTo>
                <a:cubicBezTo>
                  <a:pt x="400018" y="4966103"/>
                  <a:pt x="402758" y="4976631"/>
                  <a:pt x="395660" y="4924394"/>
                </a:cubicBezTo>
                <a:cubicBezTo>
                  <a:pt x="383838" y="4897752"/>
                  <a:pt x="406451" y="4876973"/>
                  <a:pt x="390158" y="4861232"/>
                </a:cubicBezTo>
                <a:cubicBezTo>
                  <a:pt x="362582" y="4877952"/>
                  <a:pt x="368360" y="4813711"/>
                  <a:pt x="341238" y="4838615"/>
                </a:cubicBezTo>
                <a:cubicBezTo>
                  <a:pt x="311503" y="4831441"/>
                  <a:pt x="352577" y="4804970"/>
                  <a:pt x="326273" y="4796524"/>
                </a:cubicBezTo>
                <a:lnTo>
                  <a:pt x="284996" y="4672372"/>
                </a:lnTo>
                <a:cubicBezTo>
                  <a:pt x="298118" y="4649489"/>
                  <a:pt x="287003" y="4640074"/>
                  <a:pt x="267970" y="4634255"/>
                </a:cubicBezTo>
                <a:cubicBezTo>
                  <a:pt x="263754" y="4595383"/>
                  <a:pt x="222766" y="4593405"/>
                  <a:pt x="203275" y="4555830"/>
                </a:cubicBezTo>
                <a:cubicBezTo>
                  <a:pt x="181514" y="4524570"/>
                  <a:pt x="154438" y="4520149"/>
                  <a:pt x="133797" y="4479914"/>
                </a:cubicBezTo>
                <a:cubicBezTo>
                  <a:pt x="124082" y="4457346"/>
                  <a:pt x="105185" y="4427564"/>
                  <a:pt x="84156" y="4415916"/>
                </a:cubicBezTo>
                <a:lnTo>
                  <a:pt x="83303" y="4414752"/>
                </a:lnTo>
                <a:lnTo>
                  <a:pt x="72062" y="4388525"/>
                </a:lnTo>
                <a:lnTo>
                  <a:pt x="75315" y="4375182"/>
                </a:lnTo>
                <a:cubicBezTo>
                  <a:pt x="75941" y="4370194"/>
                  <a:pt x="75530" y="4367154"/>
                  <a:pt x="74333" y="4365355"/>
                </a:cubicBezTo>
                <a:lnTo>
                  <a:pt x="68893" y="4364787"/>
                </a:lnTo>
                <a:cubicBezTo>
                  <a:pt x="68887" y="4364737"/>
                  <a:pt x="68881" y="4364686"/>
                  <a:pt x="68875" y="4364636"/>
                </a:cubicBezTo>
                <a:cubicBezTo>
                  <a:pt x="68620" y="4351507"/>
                  <a:pt x="69309" y="4337030"/>
                  <a:pt x="58168" y="4323582"/>
                </a:cubicBezTo>
                <a:cubicBezTo>
                  <a:pt x="61811" y="4263350"/>
                  <a:pt x="99263" y="4233013"/>
                  <a:pt x="79972" y="4208494"/>
                </a:cubicBezTo>
                <a:cubicBezTo>
                  <a:pt x="88758" y="4180446"/>
                  <a:pt x="125844" y="4152085"/>
                  <a:pt x="106280" y="4120638"/>
                </a:cubicBezTo>
                <a:cubicBezTo>
                  <a:pt x="111598" y="4121936"/>
                  <a:pt x="113804" y="4120147"/>
                  <a:pt x="114398" y="4116558"/>
                </a:cubicBezTo>
                <a:cubicBezTo>
                  <a:pt x="114157" y="4114248"/>
                  <a:pt x="113917" y="4111937"/>
                  <a:pt x="113677" y="4109627"/>
                </a:cubicBezTo>
                <a:lnTo>
                  <a:pt x="105699" y="4105626"/>
                </a:lnTo>
                <a:cubicBezTo>
                  <a:pt x="77890" y="4088880"/>
                  <a:pt x="108987" y="4082598"/>
                  <a:pt x="106408" y="4051443"/>
                </a:cubicBezTo>
                <a:cubicBezTo>
                  <a:pt x="106858" y="4036630"/>
                  <a:pt x="97032" y="3985550"/>
                  <a:pt x="103822" y="3988496"/>
                </a:cubicBezTo>
                <a:lnTo>
                  <a:pt x="75372" y="3857059"/>
                </a:lnTo>
                <a:cubicBezTo>
                  <a:pt x="82817" y="3836376"/>
                  <a:pt x="81742" y="3824520"/>
                  <a:pt x="64937" y="3815652"/>
                </a:cubicBezTo>
                <a:cubicBezTo>
                  <a:pt x="102287" y="3718925"/>
                  <a:pt x="55573" y="3772320"/>
                  <a:pt x="59080" y="3696747"/>
                </a:cubicBezTo>
                <a:cubicBezTo>
                  <a:pt x="66269" y="3629648"/>
                  <a:pt x="63240" y="3571908"/>
                  <a:pt x="85623" y="3491441"/>
                </a:cubicBezTo>
                <a:cubicBezTo>
                  <a:pt x="98410" y="3474059"/>
                  <a:pt x="99525" y="3431012"/>
                  <a:pt x="100691" y="3417526"/>
                </a:cubicBezTo>
                <a:cubicBezTo>
                  <a:pt x="101857" y="3404040"/>
                  <a:pt x="95556" y="3412369"/>
                  <a:pt x="92620" y="3410525"/>
                </a:cubicBezTo>
                <a:cubicBezTo>
                  <a:pt x="92153" y="3374230"/>
                  <a:pt x="83244" y="3285268"/>
                  <a:pt x="79737" y="3235496"/>
                </a:cubicBezTo>
                <a:cubicBezTo>
                  <a:pt x="70953" y="3207448"/>
                  <a:pt x="52012" y="3143347"/>
                  <a:pt x="71576" y="3111898"/>
                </a:cubicBezTo>
                <a:cubicBezTo>
                  <a:pt x="66408" y="3077014"/>
                  <a:pt x="53542" y="3056489"/>
                  <a:pt x="48725" y="3026189"/>
                </a:cubicBezTo>
                <a:cubicBezTo>
                  <a:pt x="35029" y="3013335"/>
                  <a:pt x="35295" y="2950066"/>
                  <a:pt x="42673" y="2930099"/>
                </a:cubicBezTo>
                <a:cubicBezTo>
                  <a:pt x="72765" y="2876461"/>
                  <a:pt x="20837" y="2811743"/>
                  <a:pt x="43260" y="2768401"/>
                </a:cubicBezTo>
                <a:cubicBezTo>
                  <a:pt x="44784" y="2755816"/>
                  <a:pt x="43709" y="2744724"/>
                  <a:pt x="41022" y="2734617"/>
                </a:cubicBezTo>
                <a:lnTo>
                  <a:pt x="29707" y="2708118"/>
                </a:lnTo>
                <a:lnTo>
                  <a:pt x="18896" y="2704187"/>
                </a:lnTo>
                <a:lnTo>
                  <a:pt x="16157" y="2686013"/>
                </a:lnTo>
                <a:lnTo>
                  <a:pt x="0" y="2656506"/>
                </a:lnTo>
                <a:cubicBezTo>
                  <a:pt x="46275" y="2648213"/>
                  <a:pt x="-21852" y="2580542"/>
                  <a:pt x="20000" y="2589495"/>
                </a:cubicBezTo>
                <a:cubicBezTo>
                  <a:pt x="9004" y="2539865"/>
                  <a:pt x="51725" y="2561406"/>
                  <a:pt x="4503" y="2517909"/>
                </a:cubicBezTo>
                <a:cubicBezTo>
                  <a:pt x="18312" y="2426183"/>
                  <a:pt x="2043" y="2320005"/>
                  <a:pt x="38580" y="2235940"/>
                </a:cubicBezTo>
                <a:cubicBezTo>
                  <a:pt x="39530" y="2131535"/>
                  <a:pt x="31342" y="1983035"/>
                  <a:pt x="28357" y="1891475"/>
                </a:cubicBezTo>
                <a:cubicBezTo>
                  <a:pt x="18536" y="1816240"/>
                  <a:pt x="53985" y="1820215"/>
                  <a:pt x="16422" y="1754299"/>
                </a:cubicBezTo>
                <a:cubicBezTo>
                  <a:pt x="22523" y="1748800"/>
                  <a:pt x="14115" y="1712020"/>
                  <a:pt x="17619" y="1704948"/>
                </a:cubicBezTo>
                <a:lnTo>
                  <a:pt x="11875" y="1640075"/>
                </a:lnTo>
                <a:lnTo>
                  <a:pt x="10148" y="1637400"/>
                </a:lnTo>
                <a:cubicBezTo>
                  <a:pt x="6571" y="1625366"/>
                  <a:pt x="7662" y="1617809"/>
                  <a:pt x="10809" y="1612250"/>
                </a:cubicBezTo>
                <a:lnTo>
                  <a:pt x="30710" y="1498099"/>
                </a:lnTo>
                <a:lnTo>
                  <a:pt x="28832" y="1497366"/>
                </a:lnTo>
                <a:lnTo>
                  <a:pt x="25420" y="1490044"/>
                </a:lnTo>
                <a:lnTo>
                  <a:pt x="36357" y="1429750"/>
                </a:lnTo>
                <a:cubicBezTo>
                  <a:pt x="56105" y="1395764"/>
                  <a:pt x="51096" y="1348657"/>
                  <a:pt x="63323" y="1316453"/>
                </a:cubicBezTo>
                <a:cubicBezTo>
                  <a:pt x="113953" y="1206017"/>
                  <a:pt x="97314" y="1160971"/>
                  <a:pt x="167299" y="1100758"/>
                </a:cubicBezTo>
                <a:cubicBezTo>
                  <a:pt x="183322" y="1066821"/>
                  <a:pt x="207320" y="1013057"/>
                  <a:pt x="218971" y="997428"/>
                </a:cubicBezTo>
                <a:cubicBezTo>
                  <a:pt x="225661" y="983599"/>
                  <a:pt x="245059" y="996998"/>
                  <a:pt x="249304" y="969068"/>
                </a:cubicBezTo>
                <a:cubicBezTo>
                  <a:pt x="273910" y="912445"/>
                  <a:pt x="257335" y="876944"/>
                  <a:pt x="307518" y="815816"/>
                </a:cubicBezTo>
                <a:cubicBezTo>
                  <a:pt x="319844" y="734499"/>
                  <a:pt x="427269" y="648257"/>
                  <a:pt x="438631" y="588216"/>
                </a:cubicBezTo>
                <a:cubicBezTo>
                  <a:pt x="468336" y="534577"/>
                  <a:pt x="480025" y="521047"/>
                  <a:pt x="494548" y="466832"/>
                </a:cubicBezTo>
                <a:cubicBezTo>
                  <a:pt x="513994" y="444023"/>
                  <a:pt x="469014" y="421695"/>
                  <a:pt x="512985" y="406165"/>
                </a:cubicBezTo>
                <a:cubicBezTo>
                  <a:pt x="519819" y="312467"/>
                  <a:pt x="496295" y="285415"/>
                  <a:pt x="499246" y="226337"/>
                </a:cubicBezTo>
                <a:cubicBezTo>
                  <a:pt x="511217" y="180655"/>
                  <a:pt x="525793" y="85726"/>
                  <a:pt x="530694" y="51692"/>
                </a:cubicBezTo>
                <a:cubicBezTo>
                  <a:pt x="512001" y="39736"/>
                  <a:pt x="522977" y="34428"/>
                  <a:pt x="528655" y="22135"/>
                </a:cubicBezTo>
                <a:cubicBezTo>
                  <a:pt x="511506" y="14446"/>
                  <a:pt x="513258" y="7722"/>
                  <a:pt x="516964" y="1039"/>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6424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5">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7">
            <a:extLst>
              <a:ext uri="{FF2B5EF4-FFF2-40B4-BE49-F238E27FC236}">
                <a16:creationId xmlns:a16="http://schemas.microsoft.com/office/drawing/2014/main" id="{81CE2CF7-D5AA-4464-AC91-9ED1EA5D6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E993D7-B750-4EDB-91B1-6B1FD461E29E}"/>
              </a:ext>
            </a:extLst>
          </p:cNvPr>
          <p:cNvSpPr>
            <a:spLocks noGrp="1"/>
          </p:cNvSpPr>
          <p:nvPr>
            <p:ph type="title"/>
          </p:nvPr>
        </p:nvSpPr>
        <p:spPr>
          <a:xfrm>
            <a:off x="4585648" y="278191"/>
            <a:ext cx="5683623" cy="1216024"/>
          </a:xfrm>
        </p:spPr>
        <p:txBody>
          <a:bodyPr>
            <a:normAutofit/>
          </a:bodyPr>
          <a:lstStyle/>
          <a:p>
            <a:r>
              <a:rPr lang="en-US">
                <a:latin typeface="Roboto" panose="02000000000000000000" pitchFamily="2" charset="0"/>
                <a:ea typeface="Roboto" panose="02000000000000000000" pitchFamily="2" charset="0"/>
              </a:rPr>
              <a:t>TÌM HIỂU ĐỀ TÀI</a:t>
            </a:r>
          </a:p>
        </p:txBody>
      </p:sp>
      <p:pic>
        <p:nvPicPr>
          <p:cNvPr id="11" name="Picture 10" descr="A group of tables and chairs in a restaurant&#10;&#10;Description automatically generated with low confidence">
            <a:extLst>
              <a:ext uri="{FF2B5EF4-FFF2-40B4-BE49-F238E27FC236}">
                <a16:creationId xmlns:a16="http://schemas.microsoft.com/office/drawing/2014/main" id="{C23219BE-0A13-473D-9FFF-BF3D1E2479FA}"/>
              </a:ext>
            </a:extLst>
          </p:cNvPr>
          <p:cNvPicPr>
            <a:picLocks noChangeAspect="1"/>
          </p:cNvPicPr>
          <p:nvPr/>
        </p:nvPicPr>
        <p:blipFill rotWithShape="1">
          <a:blip r:embed="rId2">
            <a:extLst>
              <a:ext uri="{28A0092B-C50C-407E-A947-70E740481C1C}">
                <a14:useLocalDpi xmlns:a14="http://schemas.microsoft.com/office/drawing/2010/main" val="0"/>
              </a:ext>
            </a:extLst>
          </a:blip>
          <a:srcRect l="29481" r="32907"/>
          <a:stretch/>
        </p:blipFill>
        <p:spPr>
          <a:xfrm>
            <a:off x="20" y="2"/>
            <a:ext cx="4585628" cy="6857998"/>
          </a:xfrm>
          <a:custGeom>
            <a:avLst/>
            <a:gdLst/>
            <a:ahLst/>
            <a:cxnLst/>
            <a:rect l="l" t="t" r="r" b="b"/>
            <a:pathLst>
              <a:path w="4585648" h="6857998">
                <a:moveTo>
                  <a:pt x="0" y="0"/>
                </a:moveTo>
                <a:lnTo>
                  <a:pt x="3944047" y="0"/>
                </a:lnTo>
                <a:lnTo>
                  <a:pt x="3944688" y="10340"/>
                </a:lnTo>
                <a:cubicBezTo>
                  <a:pt x="3965528" y="36732"/>
                  <a:pt x="3945672" y="53579"/>
                  <a:pt x="3950304" y="81398"/>
                </a:cubicBezTo>
                <a:cubicBezTo>
                  <a:pt x="3979668" y="102733"/>
                  <a:pt x="3935739" y="103225"/>
                  <a:pt x="3930579" y="118301"/>
                </a:cubicBezTo>
                <a:lnTo>
                  <a:pt x="3930846" y="122373"/>
                </a:lnTo>
                <a:lnTo>
                  <a:pt x="3937038" y="132397"/>
                </a:lnTo>
                <a:lnTo>
                  <a:pt x="3940265" y="135982"/>
                </a:lnTo>
                <a:cubicBezTo>
                  <a:pt x="3942154" y="138523"/>
                  <a:pt x="3942977" y="140298"/>
                  <a:pt x="3943073" y="141620"/>
                </a:cubicBezTo>
                <a:cubicBezTo>
                  <a:pt x="3942998" y="141685"/>
                  <a:pt x="3942926" y="141751"/>
                  <a:pt x="3942854" y="141816"/>
                </a:cubicBezTo>
                <a:lnTo>
                  <a:pt x="3946045" y="146983"/>
                </a:lnTo>
                <a:cubicBezTo>
                  <a:pt x="3952085" y="155570"/>
                  <a:pt x="3958585" y="163800"/>
                  <a:pt x="3965281" y="171535"/>
                </a:cubicBezTo>
                <a:cubicBezTo>
                  <a:pt x="3952744" y="181711"/>
                  <a:pt x="3987015" y="208379"/>
                  <a:pt x="3955100" y="211093"/>
                </a:cubicBezTo>
                <a:cubicBezTo>
                  <a:pt x="3963231" y="221704"/>
                  <a:pt x="3979172" y="225918"/>
                  <a:pt x="3957453" y="226143"/>
                </a:cubicBezTo>
                <a:cubicBezTo>
                  <a:pt x="3959561" y="229747"/>
                  <a:pt x="3959011" y="232340"/>
                  <a:pt x="3957179" y="234484"/>
                </a:cubicBezTo>
                <a:lnTo>
                  <a:pt x="3956175" y="235199"/>
                </a:lnTo>
                <a:lnTo>
                  <a:pt x="3974755" y="258709"/>
                </a:lnTo>
                <a:cubicBezTo>
                  <a:pt x="3974810" y="259903"/>
                  <a:pt x="3974864" y="261097"/>
                  <a:pt x="3974919" y="262291"/>
                </a:cubicBezTo>
                <a:lnTo>
                  <a:pt x="3989981" y="277023"/>
                </a:lnTo>
                <a:lnTo>
                  <a:pt x="3996191" y="284947"/>
                </a:lnTo>
                <a:lnTo>
                  <a:pt x="4001190" y="286536"/>
                </a:lnTo>
                <a:cubicBezTo>
                  <a:pt x="4004786" y="288616"/>
                  <a:pt x="4007623" y="292056"/>
                  <a:pt x="4008705" y="298565"/>
                </a:cubicBezTo>
                <a:cubicBezTo>
                  <a:pt x="4008585" y="299108"/>
                  <a:pt x="4008465" y="299650"/>
                  <a:pt x="4008344" y="300194"/>
                </a:cubicBezTo>
                <a:lnTo>
                  <a:pt x="4019098" y="309203"/>
                </a:lnTo>
                <a:cubicBezTo>
                  <a:pt x="4023353" y="311943"/>
                  <a:pt x="4028131" y="314172"/>
                  <a:pt x="4033618" y="315650"/>
                </a:cubicBezTo>
                <a:cubicBezTo>
                  <a:pt x="4027964" y="354775"/>
                  <a:pt x="4065415" y="383133"/>
                  <a:pt x="4080284" y="421400"/>
                </a:cubicBezTo>
                <a:cubicBezTo>
                  <a:pt x="4052614" y="444764"/>
                  <a:pt x="4129047" y="500739"/>
                  <a:pt x="4168461" y="503092"/>
                </a:cubicBezTo>
                <a:cubicBezTo>
                  <a:pt x="4128023" y="511488"/>
                  <a:pt x="4257167" y="577423"/>
                  <a:pt x="4192557" y="560735"/>
                </a:cubicBezTo>
                <a:cubicBezTo>
                  <a:pt x="4202585" y="572893"/>
                  <a:pt x="4193454" y="589341"/>
                  <a:pt x="4176910" y="584674"/>
                </a:cubicBezTo>
                <a:cubicBezTo>
                  <a:pt x="4224177" y="618252"/>
                  <a:pt x="4225772" y="681450"/>
                  <a:pt x="4260533" y="723119"/>
                </a:cubicBezTo>
                <a:cubicBezTo>
                  <a:pt x="4242328" y="753272"/>
                  <a:pt x="4263820" y="734604"/>
                  <a:pt x="4270711" y="760720"/>
                </a:cubicBezTo>
                <a:cubicBezTo>
                  <a:pt x="4295191" y="748303"/>
                  <a:pt x="4270314" y="794183"/>
                  <a:pt x="4302509" y="789247"/>
                </a:cubicBezTo>
                <a:cubicBezTo>
                  <a:pt x="4302741" y="794159"/>
                  <a:pt x="4301954" y="799070"/>
                  <a:pt x="4300921" y="804034"/>
                </a:cubicBezTo>
                <a:cubicBezTo>
                  <a:pt x="4300749" y="804900"/>
                  <a:pt x="4300572" y="805767"/>
                  <a:pt x="4300400" y="806635"/>
                </a:cubicBezTo>
                <a:lnTo>
                  <a:pt x="4303753" y="815950"/>
                </a:lnTo>
                <a:lnTo>
                  <a:pt x="4297888" y="819940"/>
                </a:lnTo>
                <a:cubicBezTo>
                  <a:pt x="4297944" y="824938"/>
                  <a:pt x="4297999" y="829937"/>
                  <a:pt x="4298055" y="834935"/>
                </a:cubicBezTo>
                <a:cubicBezTo>
                  <a:pt x="4299172" y="840340"/>
                  <a:pt x="4301603" y="845911"/>
                  <a:pt x="4306135" y="851700"/>
                </a:cubicBezTo>
                <a:cubicBezTo>
                  <a:pt x="4332817" y="868320"/>
                  <a:pt x="4317557" y="909641"/>
                  <a:pt x="4352091" y="929754"/>
                </a:cubicBezTo>
                <a:cubicBezTo>
                  <a:pt x="4362479" y="937980"/>
                  <a:pt x="4380484" y="968513"/>
                  <a:pt x="4375270" y="977376"/>
                </a:cubicBezTo>
                <a:cubicBezTo>
                  <a:pt x="4377250" y="984377"/>
                  <a:pt x="4384849" y="990651"/>
                  <a:pt x="4377297" y="996912"/>
                </a:cubicBezTo>
                <a:cubicBezTo>
                  <a:pt x="4369005" y="1005760"/>
                  <a:pt x="4399874" y="1021625"/>
                  <a:pt x="4384684" y="1023223"/>
                </a:cubicBezTo>
                <a:cubicBezTo>
                  <a:pt x="4406172" y="1034643"/>
                  <a:pt x="4390237" y="1055523"/>
                  <a:pt x="4392472" y="1070780"/>
                </a:cubicBezTo>
                <a:cubicBezTo>
                  <a:pt x="4411832" y="1078905"/>
                  <a:pt x="4397439" y="1102903"/>
                  <a:pt x="4412067" y="1132722"/>
                </a:cubicBezTo>
                <a:cubicBezTo>
                  <a:pt x="4434025" y="1141419"/>
                  <a:pt x="4421728" y="1152870"/>
                  <a:pt x="4455281" y="1171648"/>
                </a:cubicBezTo>
                <a:cubicBezTo>
                  <a:pt x="4453907" y="1173110"/>
                  <a:pt x="4452815" y="1174775"/>
                  <a:pt x="4452047" y="1176593"/>
                </a:cubicBezTo>
                <a:cubicBezTo>
                  <a:pt x="4447572" y="1187166"/>
                  <a:pt x="4454607" y="1200545"/>
                  <a:pt x="4467755" y="1206479"/>
                </a:cubicBezTo>
                <a:lnTo>
                  <a:pt x="4498518" y="1230184"/>
                </a:lnTo>
                <a:lnTo>
                  <a:pt x="4503988" y="1239714"/>
                </a:lnTo>
                <a:cubicBezTo>
                  <a:pt x="4506730" y="1246063"/>
                  <a:pt x="4507415" y="1251722"/>
                  <a:pt x="4506821" y="1256926"/>
                </a:cubicBezTo>
                <a:lnTo>
                  <a:pt x="4502210" y="1270678"/>
                </a:lnTo>
                <a:lnTo>
                  <a:pt x="4494994" y="1272955"/>
                </a:lnTo>
                <a:lnTo>
                  <a:pt x="4495424" y="1282254"/>
                </a:lnTo>
                <a:lnTo>
                  <a:pt x="4494064" y="1284511"/>
                </a:lnTo>
                <a:cubicBezTo>
                  <a:pt x="4491436" y="1288808"/>
                  <a:pt x="4489075" y="1293117"/>
                  <a:pt x="4487745" y="1297660"/>
                </a:cubicBezTo>
                <a:cubicBezTo>
                  <a:pt x="4521914" y="1300656"/>
                  <a:pt x="4482088" y="1336801"/>
                  <a:pt x="4510831" y="1331158"/>
                </a:cubicBezTo>
                <a:cubicBezTo>
                  <a:pt x="4509485" y="1356644"/>
                  <a:pt x="4537196" y="1344587"/>
                  <a:pt x="4509149" y="1367911"/>
                </a:cubicBezTo>
                <a:cubicBezTo>
                  <a:pt x="4525575" y="1402569"/>
                  <a:pt x="4519252" y="1443943"/>
                  <a:pt x="4530734" y="1480066"/>
                </a:cubicBezTo>
                <a:lnTo>
                  <a:pt x="4531332" y="1481140"/>
                </a:lnTo>
                <a:lnTo>
                  <a:pt x="4523757" y="1500827"/>
                </a:lnTo>
                <a:lnTo>
                  <a:pt x="4517749" y="1528834"/>
                </a:lnTo>
                <a:lnTo>
                  <a:pt x="4510978" y="1526104"/>
                </a:lnTo>
                <a:cubicBezTo>
                  <a:pt x="4505305" y="1525236"/>
                  <a:pt x="4507721" y="1530251"/>
                  <a:pt x="4513177" y="1537822"/>
                </a:cubicBezTo>
                <a:lnTo>
                  <a:pt x="4515243" y="1540521"/>
                </a:lnTo>
                <a:lnTo>
                  <a:pt x="4514146" y="1545627"/>
                </a:lnTo>
                <a:cubicBezTo>
                  <a:pt x="4512031" y="1559801"/>
                  <a:pt x="4511188" y="1572109"/>
                  <a:pt x="4512185" y="1579228"/>
                </a:cubicBezTo>
                <a:cubicBezTo>
                  <a:pt x="4545845" y="1639398"/>
                  <a:pt x="4550705" y="1726741"/>
                  <a:pt x="4554335" y="1818364"/>
                </a:cubicBezTo>
                <a:cubicBezTo>
                  <a:pt x="4560401" y="1899079"/>
                  <a:pt x="4548295" y="2018831"/>
                  <a:pt x="4548582" y="2063518"/>
                </a:cubicBezTo>
                <a:lnTo>
                  <a:pt x="4556056" y="2086487"/>
                </a:lnTo>
                <a:lnTo>
                  <a:pt x="4554275" y="2089340"/>
                </a:lnTo>
                <a:cubicBezTo>
                  <a:pt x="4550593" y="2102174"/>
                  <a:pt x="4551716" y="2110234"/>
                  <a:pt x="4554956" y="2116163"/>
                </a:cubicBezTo>
                <a:lnTo>
                  <a:pt x="4560492" y="2121961"/>
                </a:lnTo>
                <a:lnTo>
                  <a:pt x="4571444" y="2176482"/>
                </a:lnTo>
                <a:lnTo>
                  <a:pt x="4575448" y="2237907"/>
                </a:lnTo>
                <a:lnTo>
                  <a:pt x="4573513" y="2238688"/>
                </a:lnTo>
                <a:cubicBezTo>
                  <a:pt x="4569330" y="2241686"/>
                  <a:pt x="4566526" y="2246244"/>
                  <a:pt x="4566533" y="2254203"/>
                </a:cubicBezTo>
                <a:cubicBezTo>
                  <a:pt x="4536852" y="2242405"/>
                  <a:pt x="4555170" y="2259280"/>
                  <a:pt x="4557814" y="2283790"/>
                </a:cubicBezTo>
                <a:cubicBezTo>
                  <a:pt x="4512304" y="2270934"/>
                  <a:pt x="4537738" y="2340304"/>
                  <a:pt x="4512647" y="2352361"/>
                </a:cubicBezTo>
                <a:cubicBezTo>
                  <a:pt x="4515616" y="2370657"/>
                  <a:pt x="4517925" y="2389769"/>
                  <a:pt x="4519328" y="2409295"/>
                </a:cubicBezTo>
                <a:lnTo>
                  <a:pt x="4519571" y="2420793"/>
                </a:lnTo>
                <a:lnTo>
                  <a:pt x="4519120" y="2421041"/>
                </a:lnTo>
                <a:cubicBezTo>
                  <a:pt x="4518201" y="2423576"/>
                  <a:pt x="4517918" y="2427373"/>
                  <a:pt x="4518471" y="2433205"/>
                </a:cubicBezTo>
                <a:lnTo>
                  <a:pt x="4461595" y="2530080"/>
                </a:lnTo>
                <a:cubicBezTo>
                  <a:pt x="4445853" y="2584934"/>
                  <a:pt x="4405533" y="2605402"/>
                  <a:pt x="4412936" y="2666699"/>
                </a:cubicBezTo>
                <a:cubicBezTo>
                  <a:pt x="4398065" y="2717991"/>
                  <a:pt x="4372927" y="2756371"/>
                  <a:pt x="4370093" y="2804588"/>
                </a:cubicBezTo>
                <a:cubicBezTo>
                  <a:pt x="4347398" y="2879436"/>
                  <a:pt x="4272392" y="2939011"/>
                  <a:pt x="4262477" y="3058637"/>
                </a:cubicBezTo>
                <a:cubicBezTo>
                  <a:pt x="4283714" y="3099999"/>
                  <a:pt x="4256160" y="3144249"/>
                  <a:pt x="4253454" y="3179447"/>
                </a:cubicBezTo>
                <a:cubicBezTo>
                  <a:pt x="4259242" y="3200557"/>
                  <a:pt x="4257117" y="3211737"/>
                  <a:pt x="4239228" y="3217364"/>
                </a:cubicBezTo>
                <a:cubicBezTo>
                  <a:pt x="4268875" y="3316502"/>
                  <a:pt x="4225924" y="3257304"/>
                  <a:pt x="4222932" y="3330364"/>
                </a:cubicBezTo>
                <a:cubicBezTo>
                  <a:pt x="4224428" y="3395928"/>
                  <a:pt x="4215196" y="3463236"/>
                  <a:pt x="4248669" y="3547193"/>
                </a:cubicBezTo>
                <a:cubicBezTo>
                  <a:pt x="4260183" y="3566053"/>
                  <a:pt x="4256781" y="3592027"/>
                  <a:pt x="4241070" y="3605210"/>
                </a:cubicBezTo>
                <a:cubicBezTo>
                  <a:pt x="4238364" y="3607478"/>
                  <a:pt x="4235392" y="3609274"/>
                  <a:pt x="4232239" y="3610540"/>
                </a:cubicBezTo>
                <a:cubicBezTo>
                  <a:pt x="4258208" y="3664330"/>
                  <a:pt x="4231517" y="3673159"/>
                  <a:pt x="4251881" y="3702764"/>
                </a:cubicBezTo>
                <a:cubicBezTo>
                  <a:pt x="4242939" y="3759891"/>
                  <a:pt x="4201773" y="3786712"/>
                  <a:pt x="4219293" y="3813528"/>
                </a:cubicBezTo>
                <a:cubicBezTo>
                  <a:pt x="4207910" y="3838914"/>
                  <a:pt x="4167663" y="3859754"/>
                  <a:pt x="4184863" y="3893255"/>
                </a:cubicBezTo>
                <a:cubicBezTo>
                  <a:pt x="4163644" y="3884625"/>
                  <a:pt x="4188862" y="3931915"/>
                  <a:pt x="4169808" y="3939619"/>
                </a:cubicBezTo>
                <a:cubicBezTo>
                  <a:pt x="4154129" y="3943837"/>
                  <a:pt x="4158129" y="3959170"/>
                  <a:pt x="4154137" y="3971517"/>
                </a:cubicBezTo>
                <a:cubicBezTo>
                  <a:pt x="4139069" y="3981495"/>
                  <a:pt x="4133844" y="4042203"/>
                  <a:pt x="4139625" y="4062614"/>
                </a:cubicBezTo>
                <a:cubicBezTo>
                  <a:pt x="4165622" y="4119195"/>
                  <a:pt x="4107101" y="4172348"/>
                  <a:pt x="4126180" y="4217749"/>
                </a:cubicBezTo>
                <a:cubicBezTo>
                  <a:pt x="4128014" y="4267056"/>
                  <a:pt x="4089563" y="4286360"/>
                  <a:pt x="4072389" y="4317623"/>
                </a:cubicBezTo>
                <a:cubicBezTo>
                  <a:pt x="4062182" y="4356545"/>
                  <a:pt x="4071264" y="4384138"/>
                  <a:pt x="4064937" y="4451279"/>
                </a:cubicBezTo>
                <a:cubicBezTo>
                  <a:pt x="4050628" y="4512697"/>
                  <a:pt x="4048851" y="4652154"/>
                  <a:pt x="4034424" y="4720470"/>
                </a:cubicBezTo>
                <a:cubicBezTo>
                  <a:pt x="3973937" y="4868361"/>
                  <a:pt x="4025760" y="4964348"/>
                  <a:pt x="4016334" y="5052878"/>
                </a:cubicBezTo>
                <a:cubicBezTo>
                  <a:pt x="3999794" y="5123327"/>
                  <a:pt x="4021855" y="5194887"/>
                  <a:pt x="3977865" y="5251650"/>
                </a:cubicBezTo>
                <a:cubicBezTo>
                  <a:pt x="3973961" y="5317292"/>
                  <a:pt x="3987477" y="5410025"/>
                  <a:pt x="3997669" y="5413392"/>
                </a:cubicBezTo>
                <a:cubicBezTo>
                  <a:pt x="3969262" y="5397845"/>
                  <a:pt x="3981248" y="5449403"/>
                  <a:pt x="3981869" y="5471875"/>
                </a:cubicBezTo>
                <a:cubicBezTo>
                  <a:pt x="3957580" y="5534944"/>
                  <a:pt x="3976666" y="5598829"/>
                  <a:pt x="3901990" y="5708604"/>
                </a:cubicBezTo>
                <a:cubicBezTo>
                  <a:pt x="3897618" y="5810136"/>
                  <a:pt x="3870199" y="5788842"/>
                  <a:pt x="3860571" y="5821275"/>
                </a:cubicBezTo>
                <a:cubicBezTo>
                  <a:pt x="3868171" y="5831278"/>
                  <a:pt x="3866949" y="5900968"/>
                  <a:pt x="3849074" y="5900679"/>
                </a:cubicBezTo>
                <a:cubicBezTo>
                  <a:pt x="3871964" y="5925143"/>
                  <a:pt x="3834226" y="5972433"/>
                  <a:pt x="3841809" y="5992005"/>
                </a:cubicBezTo>
                <a:cubicBezTo>
                  <a:pt x="3848533" y="6035132"/>
                  <a:pt x="3834497" y="6078819"/>
                  <a:pt x="3832901" y="6122412"/>
                </a:cubicBezTo>
                <a:cubicBezTo>
                  <a:pt x="3799640" y="6263751"/>
                  <a:pt x="3784898" y="6198720"/>
                  <a:pt x="3804166" y="6389843"/>
                </a:cubicBezTo>
                <a:cubicBezTo>
                  <a:pt x="3799226" y="6482285"/>
                  <a:pt x="3740829" y="6538361"/>
                  <a:pt x="3736537" y="6595214"/>
                </a:cubicBezTo>
                <a:cubicBezTo>
                  <a:pt x="3692112" y="6745846"/>
                  <a:pt x="3660956" y="6804405"/>
                  <a:pt x="3649707" y="6848925"/>
                </a:cubicBezTo>
                <a:lnTo>
                  <a:pt x="3649314" y="6857996"/>
                </a:lnTo>
                <a:lnTo>
                  <a:pt x="4585648" y="6857996"/>
                </a:lnTo>
                <a:lnTo>
                  <a:pt x="4585648" y="6857998"/>
                </a:lnTo>
                <a:lnTo>
                  <a:pt x="0" y="6857998"/>
                </a:lnTo>
                <a:close/>
              </a:path>
            </a:pathLst>
          </a:custGeom>
        </p:spPr>
      </p:pic>
      <p:sp>
        <p:nvSpPr>
          <p:cNvPr id="3" name="Content Placeholder 2">
            <a:extLst>
              <a:ext uri="{FF2B5EF4-FFF2-40B4-BE49-F238E27FC236}">
                <a16:creationId xmlns:a16="http://schemas.microsoft.com/office/drawing/2014/main" id="{0367C24F-2659-46EA-8F30-A4953A3D6E03}"/>
              </a:ext>
            </a:extLst>
          </p:cNvPr>
          <p:cNvSpPr>
            <a:spLocks noGrp="1"/>
          </p:cNvSpPr>
          <p:nvPr>
            <p:ph idx="1"/>
          </p:nvPr>
        </p:nvSpPr>
        <p:spPr>
          <a:xfrm>
            <a:off x="4585649" y="1895430"/>
            <a:ext cx="7606351" cy="4561354"/>
          </a:xfrm>
        </p:spPr>
        <p:txBody>
          <a:bodyPr>
            <a:normAutofit/>
          </a:bodyPr>
          <a:lstStyle/>
          <a:p>
            <a:pPr marL="0" indent="0" algn="just">
              <a:lnSpc>
                <a:spcPct val="150000"/>
              </a:lnSpc>
              <a:buNone/>
            </a:pPr>
            <a:r>
              <a:rPr lang="en-US">
                <a:effectLst/>
                <a:latin typeface="Roboto" panose="02000000000000000000" pitchFamily="2" charset="0"/>
                <a:ea typeface="Roboto" panose="02000000000000000000" pitchFamily="2" charset="0"/>
                <a:cs typeface="Times New Roman" panose="02020603050405020304" pitchFamily="18" charset="0"/>
              </a:rPr>
              <a:t>Hiện nay, đa số các của hàng quán ăn nhỏ điều chưa có phần mềm quản lý, các phương pháp quản lý đều được thực hiện một cách thủ công chủ yếu bằng ghi chép sổ sách... nhằm giảm thao tác thủ công, mang lại tính chính xác và hiệu quả cao trong công tác quản lý hoạt động kinh doanh. Với mục tiêu trên thì trọng tâm của đề tài này sẽ đi sau nghiên cứu và phát triển phần mềm “Quản lý quán ăn”. Là một đề tài mang tính thực tế và đáp ứng được nhu cầu trong công tác quản lý. </a:t>
            </a:r>
          </a:p>
        </p:txBody>
      </p:sp>
    </p:spTree>
    <p:extLst>
      <p:ext uri="{BB962C8B-B14F-4D97-AF65-F5344CB8AC3E}">
        <p14:creationId xmlns:p14="http://schemas.microsoft.com/office/powerpoint/2010/main" val="502677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AB93D-5267-40CC-B79E-377B70A81E2B}"/>
              </a:ext>
            </a:extLst>
          </p:cNvPr>
          <p:cNvSpPr>
            <a:spLocks noGrp="1"/>
          </p:cNvSpPr>
          <p:nvPr>
            <p:ph type="title"/>
          </p:nvPr>
        </p:nvSpPr>
        <p:spPr/>
        <p:txBody>
          <a:bodyPr/>
          <a:lstStyle/>
          <a:p>
            <a:r>
              <a:rPr lang="en-US">
                <a:latin typeface="Roboto" panose="02000000000000000000" pitchFamily="2" charset="0"/>
                <a:ea typeface="Roboto" panose="02000000000000000000" pitchFamily="2" charset="0"/>
                <a:cs typeface="Tahoma" panose="020B0604030504040204" pitchFamily="34" charset="0"/>
              </a:rPr>
              <a:t>Các chức năng</a:t>
            </a:r>
          </a:p>
        </p:txBody>
      </p:sp>
      <p:sp>
        <p:nvSpPr>
          <p:cNvPr id="3" name="Content Placeholder 2">
            <a:extLst>
              <a:ext uri="{FF2B5EF4-FFF2-40B4-BE49-F238E27FC236}">
                <a16:creationId xmlns:a16="http://schemas.microsoft.com/office/drawing/2014/main" id="{FD9CAEED-508E-49B4-99E5-2502CC740778}"/>
              </a:ext>
            </a:extLst>
          </p:cNvPr>
          <p:cNvSpPr>
            <a:spLocks noGrp="1"/>
          </p:cNvSpPr>
          <p:nvPr>
            <p:ph idx="1"/>
          </p:nvPr>
        </p:nvSpPr>
        <p:spPr>
          <a:xfrm>
            <a:off x="1050879" y="1825624"/>
            <a:ext cx="9810604" cy="4528523"/>
          </a:xfrm>
        </p:spPr>
        <p:txBody>
          <a:bodyPr>
            <a:normAutofit/>
          </a:bodyPr>
          <a:lstStyle/>
          <a:p>
            <a:pPr marL="342900" marR="0" lvl="0" indent="-342900" algn="just">
              <a:lnSpc>
                <a:spcPct val="150000"/>
              </a:lnSpc>
              <a:spcBef>
                <a:spcPts val="600"/>
              </a:spcBef>
              <a:spcAft>
                <a:spcPts val="600"/>
              </a:spcAft>
              <a:buFont typeface="Symbol" panose="05050102010706020507" pitchFamily="18" charset="2"/>
              <a:buChar char=""/>
            </a:pPr>
            <a:r>
              <a:rPr lang="en-US" sz="1800">
                <a:effectLst/>
                <a:latin typeface="Roboto" panose="02000000000000000000" pitchFamily="2" charset="0"/>
                <a:ea typeface="Roboto" panose="02000000000000000000" pitchFamily="2" charset="0"/>
                <a:cs typeface="Tahoma" panose="020B0604030504040204" pitchFamily="34" charset="0"/>
              </a:rPr>
              <a:t>Quản lý món ăn(Danh mục loại món ăn, món ăn, thêm xoá sửa loại món ăn và món ăn)</a:t>
            </a:r>
          </a:p>
          <a:p>
            <a:pPr marL="342900" marR="0" lvl="0" indent="-342900" algn="just">
              <a:lnSpc>
                <a:spcPct val="150000"/>
              </a:lnSpc>
              <a:spcBef>
                <a:spcPts val="600"/>
              </a:spcBef>
              <a:spcAft>
                <a:spcPts val="600"/>
              </a:spcAft>
              <a:buFont typeface="Symbol" panose="05050102010706020507" pitchFamily="18" charset="2"/>
              <a:buChar char=""/>
            </a:pPr>
            <a:r>
              <a:rPr lang="en-US" sz="1800">
                <a:effectLst/>
                <a:latin typeface="Roboto" panose="02000000000000000000" pitchFamily="2" charset="0"/>
                <a:ea typeface="Roboto" panose="02000000000000000000" pitchFamily="2" charset="0"/>
                <a:cs typeface="Tahoma" panose="020B0604030504040204" pitchFamily="34" charset="0"/>
              </a:rPr>
              <a:t>Quản lý bàn ( Chuyển bàn, nhập bàn, thêm xoá sửa bàn )</a:t>
            </a:r>
          </a:p>
          <a:p>
            <a:pPr marL="342900" marR="0" lvl="0" indent="-342900" algn="just">
              <a:lnSpc>
                <a:spcPct val="150000"/>
              </a:lnSpc>
              <a:spcBef>
                <a:spcPts val="600"/>
              </a:spcBef>
              <a:spcAft>
                <a:spcPts val="600"/>
              </a:spcAft>
              <a:buFont typeface="Symbol" panose="05050102010706020507" pitchFamily="18" charset="2"/>
              <a:buChar char=""/>
            </a:pPr>
            <a:r>
              <a:rPr lang="en-US" sz="1800">
                <a:effectLst/>
                <a:latin typeface="Roboto" panose="02000000000000000000" pitchFamily="2" charset="0"/>
                <a:ea typeface="Roboto" panose="02000000000000000000" pitchFamily="2" charset="0"/>
                <a:cs typeface="Tahoma" panose="020B0604030504040204" pitchFamily="34" charset="0"/>
              </a:rPr>
              <a:t>Quản lý nhân sự ( Khách hàng, nhân viên phục vụ, đầu bếp, thêm xoá nhân viên).</a:t>
            </a:r>
          </a:p>
          <a:p>
            <a:pPr marL="342900" marR="0" lvl="0" indent="-342900" algn="just">
              <a:lnSpc>
                <a:spcPct val="150000"/>
              </a:lnSpc>
              <a:spcBef>
                <a:spcPts val="600"/>
              </a:spcBef>
              <a:spcAft>
                <a:spcPts val="600"/>
              </a:spcAft>
              <a:buFont typeface="Symbol" panose="05050102010706020507" pitchFamily="18" charset="2"/>
              <a:buChar char=""/>
            </a:pPr>
            <a:r>
              <a:rPr lang="en-US" sz="1800">
                <a:effectLst/>
                <a:latin typeface="Roboto" panose="02000000000000000000" pitchFamily="2" charset="0"/>
                <a:ea typeface="Roboto" panose="02000000000000000000" pitchFamily="2" charset="0"/>
                <a:cs typeface="Tahoma" panose="020B0604030504040204" pitchFamily="34" charset="0"/>
              </a:rPr>
              <a:t>Tìm kiếm( tìm món ăn, tìm khách hàng, tìm nhân viên)</a:t>
            </a:r>
          </a:p>
          <a:p>
            <a:pPr marL="342900" marR="0" lvl="0" indent="-342900" algn="just">
              <a:lnSpc>
                <a:spcPct val="150000"/>
              </a:lnSpc>
              <a:spcBef>
                <a:spcPts val="600"/>
              </a:spcBef>
              <a:spcAft>
                <a:spcPts val="600"/>
              </a:spcAft>
              <a:buFont typeface="Symbol" panose="05050102010706020507" pitchFamily="18" charset="2"/>
              <a:buChar char=""/>
            </a:pPr>
            <a:r>
              <a:rPr lang="en-US" sz="1800">
                <a:effectLst/>
                <a:latin typeface="Roboto" panose="02000000000000000000" pitchFamily="2" charset="0"/>
                <a:ea typeface="Roboto" panose="02000000000000000000" pitchFamily="2" charset="0"/>
                <a:cs typeface="Tahoma" panose="020B0604030504040204" pitchFamily="34" charset="0"/>
              </a:rPr>
              <a:t>Báo cáo(Báo cáo doanh thu, hoá đơn, ra file excel)</a:t>
            </a:r>
          </a:p>
          <a:p>
            <a:pPr marL="342900" indent="-342900" algn="just">
              <a:lnSpc>
                <a:spcPct val="150000"/>
              </a:lnSpc>
              <a:spcBef>
                <a:spcPts val="600"/>
              </a:spcBef>
              <a:spcAft>
                <a:spcPts val="600"/>
              </a:spcAft>
              <a:buFont typeface="Symbol" panose="05050102010706020507" pitchFamily="18" charset="2"/>
              <a:buChar char=""/>
            </a:pPr>
            <a:r>
              <a:rPr lang="en-US" sz="1800">
                <a:effectLst/>
                <a:latin typeface="Roboto" panose="02000000000000000000" pitchFamily="2" charset="0"/>
                <a:ea typeface="Roboto" panose="02000000000000000000" pitchFamily="2" charset="0"/>
                <a:cs typeface="Tahoma" panose="020B0604030504040204" pitchFamily="34" charset="0"/>
              </a:rPr>
              <a:t>Đặt bàn, đặt món thanh toán và in hoá đơn</a:t>
            </a:r>
            <a:endParaRPr lang="en-US" sz="1800" b="1">
              <a:effectLst/>
              <a:latin typeface="Roboto" panose="02000000000000000000" pitchFamily="2" charset="0"/>
              <a:ea typeface="Roboto" panose="02000000000000000000" pitchFamily="2" charset="0"/>
              <a:cs typeface="Tahoma" panose="020B0604030504040204" pitchFamily="34" charset="0"/>
            </a:endParaRPr>
          </a:p>
          <a:p>
            <a:pPr marL="342900" marR="0" lvl="0" indent="-342900" algn="just">
              <a:lnSpc>
                <a:spcPct val="150000"/>
              </a:lnSpc>
              <a:spcBef>
                <a:spcPts val="600"/>
              </a:spcBef>
              <a:spcAft>
                <a:spcPts val="600"/>
              </a:spcAft>
              <a:buFont typeface="Symbol" panose="05050102010706020507" pitchFamily="18" charset="2"/>
              <a:buChar char=""/>
            </a:pPr>
            <a:r>
              <a:rPr lang="en-US" sz="1800">
                <a:effectLst/>
                <a:latin typeface="Roboto" panose="02000000000000000000" pitchFamily="2" charset="0"/>
                <a:ea typeface="Roboto" panose="02000000000000000000" pitchFamily="2" charset="0"/>
                <a:cs typeface="Tahoma" panose="020B0604030504040204" pitchFamily="34" charset="0"/>
              </a:rPr>
              <a:t>Backup / Restore database.</a:t>
            </a:r>
          </a:p>
        </p:txBody>
      </p:sp>
    </p:spTree>
    <p:extLst>
      <p:ext uri="{BB962C8B-B14F-4D97-AF65-F5344CB8AC3E}">
        <p14:creationId xmlns:p14="http://schemas.microsoft.com/office/powerpoint/2010/main" val="144172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E150-F6C3-4D39-AD42-1D2E2C3D2E87}"/>
              </a:ext>
            </a:extLst>
          </p:cNvPr>
          <p:cNvSpPr>
            <a:spLocks noGrp="1"/>
          </p:cNvSpPr>
          <p:nvPr>
            <p:ph type="title"/>
          </p:nvPr>
        </p:nvSpPr>
        <p:spPr>
          <a:xfrm>
            <a:off x="863650" y="390526"/>
            <a:ext cx="9810604" cy="1216024"/>
          </a:xfrm>
        </p:spPr>
        <p:txBody>
          <a:bodyPr/>
          <a:lstStyle/>
          <a:p>
            <a:r>
              <a:rPr lang="en-US">
                <a:latin typeface="Roboto" panose="02000000000000000000" pitchFamily="2" charset="0"/>
                <a:ea typeface="Roboto" panose="02000000000000000000" pitchFamily="2" charset="0"/>
                <a:cs typeface="Tahoma" panose="020B0604030504040204" pitchFamily="34" charset="0"/>
              </a:rPr>
              <a:t>THIẾT KẾ HỆ THÔNG</a:t>
            </a:r>
          </a:p>
        </p:txBody>
      </p:sp>
      <p:pic>
        <p:nvPicPr>
          <p:cNvPr id="4" name="Picture 3" descr="Graphical user interface, diagram&#10;&#10;Description automatically generated">
            <a:extLst>
              <a:ext uri="{FF2B5EF4-FFF2-40B4-BE49-F238E27FC236}">
                <a16:creationId xmlns:a16="http://schemas.microsoft.com/office/drawing/2014/main" id="{B81CE056-36CD-4521-8A58-012E4F0D56C1}"/>
              </a:ext>
            </a:extLst>
          </p:cNvPr>
          <p:cNvPicPr>
            <a:picLocks noChangeAspect="1"/>
          </p:cNvPicPr>
          <p:nvPr/>
        </p:nvPicPr>
        <p:blipFill>
          <a:blip r:embed="rId2"/>
          <a:stretch>
            <a:fillRect/>
          </a:stretch>
        </p:blipFill>
        <p:spPr>
          <a:xfrm>
            <a:off x="1235450" y="1341189"/>
            <a:ext cx="9721100" cy="5412036"/>
          </a:xfrm>
          <a:prstGeom prst="rect">
            <a:avLst/>
          </a:prstGeom>
        </p:spPr>
      </p:pic>
    </p:spTree>
    <p:extLst>
      <p:ext uri="{BB962C8B-B14F-4D97-AF65-F5344CB8AC3E}">
        <p14:creationId xmlns:p14="http://schemas.microsoft.com/office/powerpoint/2010/main" val="4187528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7C91D-9491-4DB4-9E81-B0634A80874B}"/>
              </a:ext>
            </a:extLst>
          </p:cNvPr>
          <p:cNvSpPr>
            <a:spLocks noGrp="1"/>
          </p:cNvSpPr>
          <p:nvPr>
            <p:ph type="title"/>
          </p:nvPr>
        </p:nvSpPr>
        <p:spPr/>
        <p:txBody>
          <a:bodyPr/>
          <a:lstStyle/>
          <a:p>
            <a:r>
              <a:rPr lang="en-US">
                <a:latin typeface="Roboto" panose="02000000000000000000" pitchFamily="2" charset="0"/>
                <a:ea typeface="Roboto" panose="02000000000000000000" pitchFamily="2" charset="0"/>
              </a:rPr>
              <a:t>Các Ràng buộc toàn vẹn</a:t>
            </a:r>
          </a:p>
        </p:txBody>
      </p:sp>
      <p:sp>
        <p:nvSpPr>
          <p:cNvPr id="3" name="Content Placeholder 2">
            <a:extLst>
              <a:ext uri="{FF2B5EF4-FFF2-40B4-BE49-F238E27FC236}">
                <a16:creationId xmlns:a16="http://schemas.microsoft.com/office/drawing/2014/main" id="{71C4432D-A325-4377-914F-6094D571873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2044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584D22-CD28-4363-A679-ACA953A2A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B0E491B-5098-4794-9326-BC6DB4755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2992"/>
            <a:ext cx="12193149" cy="2344739"/>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234473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DFD74B-193E-4918-AB13-6388B9749D6C}"/>
              </a:ext>
            </a:extLst>
          </p:cNvPr>
          <p:cNvSpPr>
            <a:spLocks noGrp="1"/>
          </p:cNvSpPr>
          <p:nvPr>
            <p:ph type="title"/>
          </p:nvPr>
        </p:nvSpPr>
        <p:spPr>
          <a:xfrm>
            <a:off x="1050879" y="609601"/>
            <a:ext cx="9810604" cy="1216024"/>
          </a:xfrm>
        </p:spPr>
        <p:txBody>
          <a:bodyPr>
            <a:normAutofit/>
          </a:bodyPr>
          <a:lstStyle/>
          <a:p>
            <a:r>
              <a:rPr lang="en-US">
                <a:latin typeface="Roboto" panose="02000000000000000000" pitchFamily="2" charset="0"/>
                <a:ea typeface="Roboto" panose="02000000000000000000" pitchFamily="2" charset="0"/>
              </a:rPr>
              <a:t>HẠN CHẾ</a:t>
            </a:r>
          </a:p>
        </p:txBody>
      </p:sp>
      <p:graphicFrame>
        <p:nvGraphicFramePr>
          <p:cNvPr id="5" name="Content Placeholder 2">
            <a:extLst>
              <a:ext uri="{FF2B5EF4-FFF2-40B4-BE49-F238E27FC236}">
                <a16:creationId xmlns:a16="http://schemas.microsoft.com/office/drawing/2014/main" id="{87F490EC-75F7-4A1A-980C-EBC175237205}"/>
              </a:ext>
            </a:extLst>
          </p:cNvPr>
          <p:cNvGraphicFramePr>
            <a:graphicFrameLocks noGrp="1"/>
          </p:cNvGraphicFramePr>
          <p:nvPr>
            <p:ph idx="1"/>
            <p:extLst>
              <p:ext uri="{D42A27DB-BD31-4B8C-83A1-F6EECF244321}">
                <p14:modId xmlns:p14="http://schemas.microsoft.com/office/powerpoint/2010/main" val="2201383748"/>
              </p:ext>
            </p:extLst>
          </p:nvPr>
        </p:nvGraphicFramePr>
        <p:xfrm>
          <a:off x="1050925" y="2586251"/>
          <a:ext cx="10064998" cy="36621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565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846FF8-0D27-4A66-8332-A0BE79BE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D844F4-7A9C-4359-A0EA-D3EB14BF8D40}"/>
              </a:ext>
            </a:extLst>
          </p:cNvPr>
          <p:cNvSpPr>
            <a:spLocks noGrp="1"/>
          </p:cNvSpPr>
          <p:nvPr>
            <p:ph type="title"/>
          </p:nvPr>
        </p:nvSpPr>
        <p:spPr>
          <a:xfrm>
            <a:off x="1050879" y="609601"/>
            <a:ext cx="9810604" cy="1216024"/>
          </a:xfrm>
        </p:spPr>
        <p:txBody>
          <a:bodyPr>
            <a:normAutofit/>
          </a:bodyPr>
          <a:lstStyle/>
          <a:p>
            <a:r>
              <a:rPr lang="en-US">
                <a:latin typeface="Roboto" panose="02000000000000000000" pitchFamily="2" charset="0"/>
                <a:ea typeface="Roboto" panose="02000000000000000000" pitchFamily="2" charset="0"/>
              </a:rPr>
              <a:t>ĐỊNH HƯỚNG TRONG TƯƠNG LAI</a:t>
            </a:r>
          </a:p>
        </p:txBody>
      </p:sp>
      <p:sp>
        <p:nvSpPr>
          <p:cNvPr id="12" name="Freeform: Shape 11">
            <a:extLst>
              <a:ext uri="{FF2B5EF4-FFF2-40B4-BE49-F238E27FC236}">
                <a16:creationId xmlns:a16="http://schemas.microsoft.com/office/drawing/2014/main" id="{46B9CB01-4014-4606-90AC-ADABCFB38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44804"/>
            <a:ext cx="12192000" cy="5013196"/>
          </a:xfrm>
          <a:custGeom>
            <a:avLst/>
            <a:gdLst>
              <a:gd name="connsiteX0" fmla="*/ 4142196 w 12192000"/>
              <a:gd name="connsiteY0" fmla="*/ 33 h 5013196"/>
              <a:gd name="connsiteX1" fmla="*/ 4138795 w 12192000"/>
              <a:gd name="connsiteY1" fmla="*/ 15046 h 5013196"/>
              <a:gd name="connsiteX2" fmla="*/ 4166706 w 12192000"/>
              <a:gd name="connsiteY2" fmla="*/ 37291 h 5013196"/>
              <a:gd name="connsiteX3" fmla="*/ 4371550 w 12192000"/>
              <a:gd name="connsiteY3" fmla="*/ 22134 h 5013196"/>
              <a:gd name="connsiteX4" fmla="*/ 4424056 w 12192000"/>
              <a:gd name="connsiteY4" fmla="*/ 28369 h 5013196"/>
              <a:gd name="connsiteX5" fmla="*/ 4469897 w 12192000"/>
              <a:gd name="connsiteY5" fmla="*/ 13218 h 5013196"/>
              <a:gd name="connsiteX6" fmla="*/ 4489151 w 12192000"/>
              <a:gd name="connsiteY6" fmla="*/ 20285 h 5013196"/>
              <a:gd name="connsiteX7" fmla="*/ 4492479 w 12192000"/>
              <a:gd name="connsiteY7" fmla="*/ 21730 h 5013196"/>
              <a:gd name="connsiteX8" fmla="*/ 4505693 w 12192000"/>
              <a:gd name="connsiteY8" fmla="*/ 22584 h 5013196"/>
              <a:gd name="connsiteX9" fmla="*/ 4509529 w 12192000"/>
              <a:gd name="connsiteY9" fmla="*/ 28985 h 5013196"/>
              <a:gd name="connsiteX10" fmla="*/ 4529499 w 12192000"/>
              <a:gd name="connsiteY10" fmla="*/ 34687 h 5013196"/>
              <a:gd name="connsiteX11" fmla="*/ 4553795 w 12192000"/>
              <a:gd name="connsiteY11" fmla="*/ 34541 h 5013196"/>
              <a:gd name="connsiteX12" fmla="*/ 4640118 w 12192000"/>
              <a:gd name="connsiteY12" fmla="*/ 34699 h 5013196"/>
              <a:gd name="connsiteX13" fmla="*/ 4654127 w 12192000"/>
              <a:gd name="connsiteY13" fmla="*/ 30952 h 5013196"/>
              <a:gd name="connsiteX14" fmla="*/ 4700168 w 12192000"/>
              <a:gd name="connsiteY14" fmla="*/ 35953 h 5013196"/>
              <a:gd name="connsiteX15" fmla="*/ 4741127 w 12192000"/>
              <a:gd name="connsiteY15" fmla="*/ 36527 h 5013196"/>
              <a:gd name="connsiteX16" fmla="*/ 4767598 w 12192000"/>
              <a:gd name="connsiteY16" fmla="*/ 33272 h 5013196"/>
              <a:gd name="connsiteX17" fmla="*/ 4774592 w 12192000"/>
              <a:gd name="connsiteY17" fmla="*/ 35449 h 5013196"/>
              <a:gd name="connsiteX18" fmla="*/ 4801328 w 12192000"/>
              <a:gd name="connsiteY18" fmla="*/ 36454 h 5013196"/>
              <a:gd name="connsiteX19" fmla="*/ 4814870 w 12192000"/>
              <a:gd name="connsiteY19" fmla="*/ 32797 h 5013196"/>
              <a:gd name="connsiteX20" fmla="*/ 4828440 w 12192000"/>
              <a:gd name="connsiteY20" fmla="*/ 40415 h 5013196"/>
              <a:gd name="connsiteX21" fmla="*/ 4831826 w 12192000"/>
              <a:gd name="connsiteY21" fmla="*/ 46118 h 5013196"/>
              <a:gd name="connsiteX22" fmla="*/ 4850785 w 12192000"/>
              <a:gd name="connsiteY22" fmla="*/ 43190 h 5013196"/>
              <a:gd name="connsiteX23" fmla="*/ 4866468 w 12192000"/>
              <a:gd name="connsiteY23" fmla="*/ 48539 h 5013196"/>
              <a:gd name="connsiteX24" fmla="*/ 4879983 w 12192000"/>
              <a:gd name="connsiteY24" fmla="*/ 44615 h 5013196"/>
              <a:gd name="connsiteX25" fmla="*/ 4885635 w 12192000"/>
              <a:gd name="connsiteY25" fmla="*/ 45342 h 5013196"/>
              <a:gd name="connsiteX26" fmla="*/ 4899698 w 12192000"/>
              <a:gd name="connsiteY26" fmla="*/ 47876 h 5013196"/>
              <a:gd name="connsiteX27" fmla="*/ 4923986 w 12192000"/>
              <a:gd name="connsiteY27" fmla="*/ 53632 h 5013196"/>
              <a:gd name="connsiteX28" fmla="*/ 4931544 w 12192000"/>
              <a:gd name="connsiteY28" fmla="*/ 54358 h 5013196"/>
              <a:gd name="connsiteX29" fmla="*/ 4948135 w 12192000"/>
              <a:gd name="connsiteY29" fmla="*/ 63529 h 5013196"/>
              <a:gd name="connsiteX30" fmla="*/ 4980068 w 12192000"/>
              <a:gd name="connsiteY30" fmla="*/ 71052 h 5013196"/>
              <a:gd name="connsiteX31" fmla="*/ 5036541 w 12192000"/>
              <a:gd name="connsiteY31" fmla="*/ 98293 h 5013196"/>
              <a:gd name="connsiteX32" fmla="*/ 5069678 w 12192000"/>
              <a:gd name="connsiteY32" fmla="*/ 111179 h 5013196"/>
              <a:gd name="connsiteX33" fmla="*/ 5092160 w 12192000"/>
              <a:gd name="connsiteY33" fmla="*/ 123203 h 5013196"/>
              <a:gd name="connsiteX34" fmla="*/ 5158166 w 12192000"/>
              <a:gd name="connsiteY34" fmla="*/ 139568 h 5013196"/>
              <a:gd name="connsiteX35" fmla="*/ 5271252 w 12192000"/>
              <a:gd name="connsiteY35" fmla="*/ 160738 h 5013196"/>
              <a:gd name="connsiteX36" fmla="*/ 5294438 w 12192000"/>
              <a:gd name="connsiteY36" fmla="*/ 166556 h 5013196"/>
              <a:gd name="connsiteX37" fmla="*/ 5310840 w 12192000"/>
              <a:gd name="connsiteY37" fmla="*/ 176769 h 5013196"/>
              <a:gd name="connsiteX38" fmla="*/ 5311570 w 12192000"/>
              <a:gd name="connsiteY38" fmla="*/ 183681 h 5013196"/>
              <a:gd name="connsiteX39" fmla="*/ 5323756 w 12192000"/>
              <a:gd name="connsiteY39" fmla="*/ 187718 h 5013196"/>
              <a:gd name="connsiteX40" fmla="*/ 5326259 w 12192000"/>
              <a:gd name="connsiteY40" fmla="*/ 189880 h 5013196"/>
              <a:gd name="connsiteX41" fmla="*/ 5341357 w 12192000"/>
              <a:gd name="connsiteY41" fmla="*/ 201193 h 5013196"/>
              <a:gd name="connsiteX42" fmla="*/ 5391908 w 12192000"/>
              <a:gd name="connsiteY42" fmla="*/ 198291 h 5013196"/>
              <a:gd name="connsiteX43" fmla="*/ 5439031 w 12192000"/>
              <a:gd name="connsiteY43" fmla="*/ 216975 h 5013196"/>
              <a:gd name="connsiteX44" fmla="*/ 5640913 w 12192000"/>
              <a:gd name="connsiteY44" fmla="*/ 253028 h 5013196"/>
              <a:gd name="connsiteX45" fmla="*/ 5657312 w 12192000"/>
              <a:gd name="connsiteY45" fmla="*/ 280626 h 5013196"/>
              <a:gd name="connsiteX46" fmla="*/ 5734773 w 12192000"/>
              <a:gd name="connsiteY46" fmla="*/ 303244 h 5013196"/>
              <a:gd name="connsiteX47" fmla="*/ 5877770 w 12192000"/>
              <a:gd name="connsiteY47" fmla="*/ 296965 h 5013196"/>
              <a:gd name="connsiteX48" fmla="*/ 5989615 w 12192000"/>
              <a:gd name="connsiteY48" fmla="*/ 319663 h 5013196"/>
              <a:gd name="connsiteX49" fmla="*/ 5996857 w 12192000"/>
              <a:gd name="connsiteY49" fmla="*/ 323549 h 5013196"/>
              <a:gd name="connsiteX50" fmla="*/ 6037387 w 12192000"/>
              <a:gd name="connsiteY50" fmla="*/ 312526 h 5013196"/>
              <a:gd name="connsiteX51" fmla="*/ 6113074 w 12192000"/>
              <a:gd name="connsiteY51" fmla="*/ 325845 h 5013196"/>
              <a:gd name="connsiteX52" fmla="*/ 6280929 w 12192000"/>
              <a:gd name="connsiteY52" fmla="*/ 350444 h 5013196"/>
              <a:gd name="connsiteX53" fmla="*/ 6298665 w 12192000"/>
              <a:gd name="connsiteY53" fmla="*/ 342931 h 5013196"/>
              <a:gd name="connsiteX54" fmla="*/ 6317326 w 12192000"/>
              <a:gd name="connsiteY54" fmla="*/ 339794 h 5013196"/>
              <a:gd name="connsiteX55" fmla="*/ 6319212 w 12192000"/>
              <a:gd name="connsiteY55" fmla="*/ 341004 h 5013196"/>
              <a:gd name="connsiteX56" fmla="*/ 6339724 w 12192000"/>
              <a:gd name="connsiteY56" fmla="*/ 342098 h 5013196"/>
              <a:gd name="connsiteX57" fmla="*/ 6345010 w 12192000"/>
              <a:gd name="connsiteY57" fmla="*/ 339148 h 5013196"/>
              <a:gd name="connsiteX58" fmla="*/ 6359332 w 12192000"/>
              <a:gd name="connsiteY58" fmla="*/ 338899 h 5013196"/>
              <a:gd name="connsiteX59" fmla="*/ 6388220 w 12192000"/>
              <a:gd name="connsiteY59" fmla="*/ 335714 h 5013196"/>
              <a:gd name="connsiteX60" fmla="*/ 6392994 w 12192000"/>
              <a:gd name="connsiteY60" fmla="*/ 337644 h 5013196"/>
              <a:gd name="connsiteX61" fmla="*/ 6435581 w 12192000"/>
              <a:gd name="connsiteY61" fmla="*/ 336775 h 5013196"/>
              <a:gd name="connsiteX62" fmla="*/ 6435870 w 12192000"/>
              <a:gd name="connsiteY62" fmla="*/ 337963 h 5013196"/>
              <a:gd name="connsiteX63" fmla="*/ 6446571 w 12192000"/>
              <a:gd name="connsiteY63" fmla="*/ 342957 h 5013196"/>
              <a:gd name="connsiteX64" fmla="*/ 6467701 w 12192000"/>
              <a:gd name="connsiteY64" fmla="*/ 349765 h 5013196"/>
              <a:gd name="connsiteX65" fmla="*/ 6512727 w 12192000"/>
              <a:gd name="connsiteY65" fmla="*/ 380305 h 5013196"/>
              <a:gd name="connsiteX66" fmla="*/ 6557094 w 12192000"/>
              <a:gd name="connsiteY66" fmla="*/ 379532 h 5013196"/>
              <a:gd name="connsiteX67" fmla="*/ 6565879 w 12192000"/>
              <a:gd name="connsiteY67" fmla="*/ 380030 h 5013196"/>
              <a:gd name="connsiteX68" fmla="*/ 6565997 w 12192000"/>
              <a:gd name="connsiteY68" fmla="*/ 380310 h 5013196"/>
              <a:gd name="connsiteX69" fmla="*/ 6575147 w 12192000"/>
              <a:gd name="connsiteY69" fmla="*/ 381374 h 5013196"/>
              <a:gd name="connsiteX70" fmla="*/ 6581899 w 12192000"/>
              <a:gd name="connsiteY70" fmla="*/ 380938 h 5013196"/>
              <a:gd name="connsiteX71" fmla="*/ 6598943 w 12192000"/>
              <a:gd name="connsiteY71" fmla="*/ 381906 h 5013196"/>
              <a:gd name="connsiteX72" fmla="*/ 6604421 w 12192000"/>
              <a:gd name="connsiteY72" fmla="*/ 384033 h 5013196"/>
              <a:gd name="connsiteX73" fmla="*/ 6606035 w 12192000"/>
              <a:gd name="connsiteY73" fmla="*/ 387465 h 5013196"/>
              <a:gd name="connsiteX74" fmla="*/ 6607669 w 12192000"/>
              <a:gd name="connsiteY74" fmla="*/ 387186 h 5013196"/>
              <a:gd name="connsiteX75" fmla="*/ 6637532 w 12192000"/>
              <a:gd name="connsiteY75" fmla="*/ 398125 h 5013196"/>
              <a:gd name="connsiteX76" fmla="*/ 6706880 w 12192000"/>
              <a:gd name="connsiteY76" fmla="*/ 412381 h 5013196"/>
              <a:gd name="connsiteX77" fmla="*/ 6747500 w 12192000"/>
              <a:gd name="connsiteY77" fmla="*/ 416386 h 5013196"/>
              <a:gd name="connsiteX78" fmla="*/ 6857783 w 12192000"/>
              <a:gd name="connsiteY78" fmla="*/ 431905 h 5013196"/>
              <a:gd name="connsiteX79" fmla="*/ 6967720 w 12192000"/>
              <a:gd name="connsiteY79" fmla="*/ 450939 h 5013196"/>
              <a:gd name="connsiteX80" fmla="*/ 7018394 w 12192000"/>
              <a:gd name="connsiteY80" fmla="*/ 479831 h 5013196"/>
              <a:gd name="connsiteX81" fmla="*/ 7024679 w 12192000"/>
              <a:gd name="connsiteY81" fmla="*/ 480968 h 5013196"/>
              <a:gd name="connsiteX82" fmla="*/ 7041715 w 12192000"/>
              <a:gd name="connsiteY82" fmla="*/ 479120 h 5013196"/>
              <a:gd name="connsiteX83" fmla="*/ 7048103 w 12192000"/>
              <a:gd name="connsiteY83" fmla="*/ 477610 h 5013196"/>
              <a:gd name="connsiteX84" fmla="*/ 7057490 w 12192000"/>
              <a:gd name="connsiteY84" fmla="*/ 477135 h 5013196"/>
              <a:gd name="connsiteX85" fmla="*/ 7057730 w 12192000"/>
              <a:gd name="connsiteY85" fmla="*/ 477383 h 5013196"/>
              <a:gd name="connsiteX86" fmla="*/ 7066511 w 12192000"/>
              <a:gd name="connsiteY86" fmla="*/ 476432 h 5013196"/>
              <a:gd name="connsiteX87" fmla="*/ 7109401 w 12192000"/>
              <a:gd name="connsiteY87" fmla="*/ 468486 h 5013196"/>
              <a:gd name="connsiteX88" fmla="*/ 7166830 w 12192000"/>
              <a:gd name="connsiteY88" fmla="*/ 490255 h 5013196"/>
              <a:gd name="connsiteX89" fmla="*/ 7190442 w 12192000"/>
              <a:gd name="connsiteY89" fmla="*/ 493308 h 5013196"/>
              <a:gd name="connsiteX90" fmla="*/ 7203083 w 12192000"/>
              <a:gd name="connsiteY90" fmla="*/ 496324 h 5013196"/>
              <a:gd name="connsiteX91" fmla="*/ 7203894 w 12192000"/>
              <a:gd name="connsiteY91" fmla="*/ 497408 h 5013196"/>
              <a:gd name="connsiteX92" fmla="*/ 7245004 w 12192000"/>
              <a:gd name="connsiteY92" fmla="*/ 489662 h 5013196"/>
              <a:gd name="connsiteX93" fmla="*/ 7250514 w 12192000"/>
              <a:gd name="connsiteY93" fmla="*/ 490724 h 5013196"/>
              <a:gd name="connsiteX94" fmla="*/ 7277246 w 12192000"/>
              <a:gd name="connsiteY94" fmla="*/ 483000 h 5013196"/>
              <a:gd name="connsiteX95" fmla="*/ 7291092 w 12192000"/>
              <a:gd name="connsiteY95" fmla="*/ 480435 h 5013196"/>
              <a:gd name="connsiteX96" fmla="*/ 7294933 w 12192000"/>
              <a:gd name="connsiteY96" fmla="*/ 476767 h 5013196"/>
              <a:gd name="connsiteX97" fmla="*/ 7315408 w 12192000"/>
              <a:gd name="connsiteY97" fmla="*/ 474478 h 5013196"/>
              <a:gd name="connsiteX98" fmla="*/ 7317786 w 12192000"/>
              <a:gd name="connsiteY98" fmla="*/ 475324 h 5013196"/>
              <a:gd name="connsiteX99" fmla="*/ 7334572 w 12192000"/>
              <a:gd name="connsiteY99" fmla="*/ 469306 h 5013196"/>
              <a:gd name="connsiteX100" fmla="*/ 7348520 w 12192000"/>
              <a:gd name="connsiteY100" fmla="*/ 459268 h 5013196"/>
              <a:gd name="connsiteX101" fmla="*/ 7522997 w 12192000"/>
              <a:gd name="connsiteY101" fmla="*/ 455427 h 5013196"/>
              <a:gd name="connsiteX102" fmla="*/ 7686985 w 12192000"/>
              <a:gd name="connsiteY102" fmla="*/ 433023 h 5013196"/>
              <a:gd name="connsiteX103" fmla="*/ 7854068 w 12192000"/>
              <a:gd name="connsiteY103" fmla="*/ 422992 h 5013196"/>
              <a:gd name="connsiteX104" fmla="*/ 8034165 w 12192000"/>
              <a:gd name="connsiteY104" fmla="*/ 404917 h 5013196"/>
              <a:gd name="connsiteX105" fmla="*/ 8094381 w 12192000"/>
              <a:gd name="connsiteY105" fmla="*/ 408936 h 5013196"/>
              <a:gd name="connsiteX106" fmla="*/ 8146898 w 12192000"/>
              <a:gd name="connsiteY106" fmla="*/ 391776 h 5013196"/>
              <a:gd name="connsiteX107" fmla="*/ 8168993 w 12192000"/>
              <a:gd name="connsiteY107" fmla="*/ 398048 h 5013196"/>
              <a:gd name="connsiteX108" fmla="*/ 8172809 w 12192000"/>
              <a:gd name="connsiteY108" fmla="*/ 399355 h 5013196"/>
              <a:gd name="connsiteX109" fmla="*/ 8187962 w 12192000"/>
              <a:gd name="connsiteY109" fmla="*/ 399651 h 5013196"/>
              <a:gd name="connsiteX110" fmla="*/ 8192382 w 12192000"/>
              <a:gd name="connsiteY110" fmla="*/ 405910 h 5013196"/>
              <a:gd name="connsiteX111" fmla="*/ 8375192 w 12192000"/>
              <a:gd name="connsiteY111" fmla="*/ 397097 h 5013196"/>
              <a:gd name="connsiteX112" fmla="*/ 8454377 w 12192000"/>
              <a:gd name="connsiteY112" fmla="*/ 393549 h 5013196"/>
              <a:gd name="connsiteX113" fmla="*/ 8484740 w 12192000"/>
              <a:gd name="connsiteY113" fmla="*/ 398377 h 5013196"/>
              <a:gd name="connsiteX114" fmla="*/ 8601673 w 12192000"/>
              <a:gd name="connsiteY114" fmla="*/ 410319 h 5013196"/>
              <a:gd name="connsiteX115" fmla="*/ 8701676 w 12192000"/>
              <a:gd name="connsiteY115" fmla="*/ 414569 h 5013196"/>
              <a:gd name="connsiteX116" fmla="*/ 8773288 w 12192000"/>
              <a:gd name="connsiteY116" fmla="*/ 391295 h 5013196"/>
              <a:gd name="connsiteX117" fmla="*/ 8779909 w 12192000"/>
              <a:gd name="connsiteY117" fmla="*/ 395664 h 5013196"/>
              <a:gd name="connsiteX118" fmla="*/ 8829932 w 12192000"/>
              <a:gd name="connsiteY118" fmla="*/ 392461 h 5013196"/>
              <a:gd name="connsiteX119" fmla="*/ 9003386 w 12192000"/>
              <a:gd name="connsiteY119" fmla="*/ 349460 h 5013196"/>
              <a:gd name="connsiteX120" fmla="*/ 9101185 w 12192000"/>
              <a:gd name="connsiteY120" fmla="*/ 344080 h 5013196"/>
              <a:gd name="connsiteX121" fmla="*/ 9136185 w 12192000"/>
              <a:gd name="connsiteY121" fmla="*/ 347296 h 5013196"/>
              <a:gd name="connsiteX122" fmla="*/ 9194801 w 12192000"/>
              <a:gd name="connsiteY122" fmla="*/ 352367 h 5013196"/>
              <a:gd name="connsiteX123" fmla="*/ 9239316 w 12192000"/>
              <a:gd name="connsiteY123" fmla="*/ 368776 h 5013196"/>
              <a:gd name="connsiteX124" fmla="*/ 9288052 w 12192000"/>
              <a:gd name="connsiteY124" fmla="*/ 368014 h 5013196"/>
              <a:gd name="connsiteX125" fmla="*/ 9298465 w 12192000"/>
              <a:gd name="connsiteY125" fmla="*/ 351514 h 5013196"/>
              <a:gd name="connsiteX126" fmla="*/ 9350892 w 12192000"/>
              <a:gd name="connsiteY126" fmla="*/ 355996 h 5013196"/>
              <a:gd name="connsiteX127" fmla="*/ 9430522 w 12192000"/>
              <a:gd name="connsiteY127" fmla="*/ 364586 h 5013196"/>
              <a:gd name="connsiteX128" fmla="*/ 9476215 w 12192000"/>
              <a:gd name="connsiteY128" fmla="*/ 365325 h 5013196"/>
              <a:gd name="connsiteX129" fmla="*/ 9601276 w 12192000"/>
              <a:gd name="connsiteY129" fmla="*/ 371922 h 5013196"/>
              <a:gd name="connsiteX130" fmla="*/ 9726733 w 12192000"/>
              <a:gd name="connsiteY130" fmla="*/ 382019 h 5013196"/>
              <a:gd name="connsiteX131" fmla="*/ 9802144 w 12192000"/>
              <a:gd name="connsiteY131" fmla="*/ 407697 h 5013196"/>
              <a:gd name="connsiteX132" fmla="*/ 9905153 w 12192000"/>
              <a:gd name="connsiteY132" fmla="*/ 413868 h 5013196"/>
              <a:gd name="connsiteX133" fmla="*/ 9922553 w 12192000"/>
              <a:gd name="connsiteY133" fmla="*/ 417787 h 5013196"/>
              <a:gd name="connsiteX134" fmla="*/ 10044658 w 12192000"/>
              <a:gd name="connsiteY134" fmla="*/ 431295 h 5013196"/>
              <a:gd name="connsiteX135" fmla="*/ 10184585 w 12192000"/>
              <a:gd name="connsiteY135" fmla="*/ 420356 h 5013196"/>
              <a:gd name="connsiteX136" fmla="*/ 10366435 w 12192000"/>
              <a:gd name="connsiteY136" fmla="*/ 475646 h 5013196"/>
              <a:gd name="connsiteX137" fmla="*/ 10688220 w 12192000"/>
              <a:gd name="connsiteY137" fmla="*/ 555476 h 5013196"/>
              <a:gd name="connsiteX138" fmla="*/ 11026690 w 12192000"/>
              <a:gd name="connsiteY138" fmla="*/ 563899 h 5013196"/>
              <a:gd name="connsiteX139" fmla="*/ 11113779 w 12192000"/>
              <a:gd name="connsiteY139" fmla="*/ 547086 h 5013196"/>
              <a:gd name="connsiteX140" fmla="*/ 11369556 w 12192000"/>
              <a:gd name="connsiteY140" fmla="*/ 504937 h 5013196"/>
              <a:gd name="connsiteX141" fmla="*/ 11623342 w 12192000"/>
              <a:gd name="connsiteY141" fmla="*/ 401646 h 5013196"/>
              <a:gd name="connsiteX142" fmla="*/ 11786511 w 12192000"/>
              <a:gd name="connsiteY142" fmla="*/ 371608 h 5013196"/>
              <a:gd name="connsiteX143" fmla="*/ 11862577 w 12192000"/>
              <a:gd name="connsiteY143" fmla="*/ 343767 h 5013196"/>
              <a:gd name="connsiteX144" fmla="*/ 11916612 w 12192000"/>
              <a:gd name="connsiteY144" fmla="*/ 337028 h 5013196"/>
              <a:gd name="connsiteX145" fmla="*/ 11948830 w 12192000"/>
              <a:gd name="connsiteY145" fmla="*/ 331280 h 5013196"/>
              <a:gd name="connsiteX146" fmla="*/ 12001583 w 12192000"/>
              <a:gd name="connsiteY146" fmla="*/ 292861 h 5013196"/>
              <a:gd name="connsiteX147" fmla="*/ 12174977 w 12192000"/>
              <a:gd name="connsiteY147" fmla="*/ 277870 h 5013196"/>
              <a:gd name="connsiteX148" fmla="*/ 12192000 w 12192000"/>
              <a:gd name="connsiteY148" fmla="*/ 269767 h 5013196"/>
              <a:gd name="connsiteX149" fmla="*/ 12192000 w 12192000"/>
              <a:gd name="connsiteY149" fmla="*/ 5013196 h 5013196"/>
              <a:gd name="connsiteX150" fmla="*/ 0 w 12192000"/>
              <a:gd name="connsiteY150" fmla="*/ 5013196 h 5013196"/>
              <a:gd name="connsiteX151" fmla="*/ 0 w 12192000"/>
              <a:gd name="connsiteY151" fmla="*/ 630667 h 5013196"/>
              <a:gd name="connsiteX152" fmla="*/ 11075 w 12192000"/>
              <a:gd name="connsiteY152" fmla="*/ 628396 h 5013196"/>
              <a:gd name="connsiteX153" fmla="*/ 44061 w 12192000"/>
              <a:gd name="connsiteY153" fmla="*/ 621814 h 5013196"/>
              <a:gd name="connsiteX154" fmla="*/ 136694 w 12192000"/>
              <a:gd name="connsiteY154" fmla="*/ 569633 h 5013196"/>
              <a:gd name="connsiteX155" fmla="*/ 170342 w 12192000"/>
              <a:gd name="connsiteY155" fmla="*/ 564295 h 5013196"/>
              <a:gd name="connsiteX156" fmla="*/ 168955 w 12192000"/>
              <a:gd name="connsiteY156" fmla="*/ 555382 h 5013196"/>
              <a:gd name="connsiteX157" fmla="*/ 181474 w 12192000"/>
              <a:gd name="connsiteY157" fmla="*/ 554499 h 5013196"/>
              <a:gd name="connsiteX158" fmla="*/ 209440 w 12192000"/>
              <a:gd name="connsiteY158" fmla="*/ 553779 h 5013196"/>
              <a:gd name="connsiteX159" fmla="*/ 293152 w 12192000"/>
              <a:gd name="connsiteY159" fmla="*/ 549794 h 5013196"/>
              <a:gd name="connsiteX160" fmla="*/ 315693 w 12192000"/>
              <a:gd name="connsiteY160" fmla="*/ 532248 h 5013196"/>
              <a:gd name="connsiteX161" fmla="*/ 337305 w 12192000"/>
              <a:gd name="connsiteY161" fmla="*/ 531590 h 5013196"/>
              <a:gd name="connsiteX162" fmla="*/ 462252 w 12192000"/>
              <a:gd name="connsiteY162" fmla="*/ 506369 h 5013196"/>
              <a:gd name="connsiteX163" fmla="*/ 479457 w 12192000"/>
              <a:gd name="connsiteY163" fmla="*/ 504341 h 5013196"/>
              <a:gd name="connsiteX164" fmla="*/ 488653 w 12192000"/>
              <a:gd name="connsiteY164" fmla="*/ 496475 h 5013196"/>
              <a:gd name="connsiteX165" fmla="*/ 522053 w 12192000"/>
              <a:gd name="connsiteY165" fmla="*/ 494343 h 5013196"/>
              <a:gd name="connsiteX166" fmla="*/ 523520 w 12192000"/>
              <a:gd name="connsiteY166" fmla="*/ 489931 h 5013196"/>
              <a:gd name="connsiteX167" fmla="*/ 632714 w 12192000"/>
              <a:gd name="connsiteY167" fmla="*/ 450319 h 5013196"/>
              <a:gd name="connsiteX168" fmla="*/ 651426 w 12192000"/>
              <a:gd name="connsiteY168" fmla="*/ 443762 h 5013196"/>
              <a:gd name="connsiteX169" fmla="*/ 667724 w 12192000"/>
              <a:gd name="connsiteY169" fmla="*/ 445356 h 5013196"/>
              <a:gd name="connsiteX170" fmla="*/ 757679 w 12192000"/>
              <a:gd name="connsiteY170" fmla="*/ 438363 h 5013196"/>
              <a:gd name="connsiteX171" fmla="*/ 779159 w 12192000"/>
              <a:gd name="connsiteY171" fmla="*/ 441277 h 5013196"/>
              <a:gd name="connsiteX172" fmla="*/ 788293 w 12192000"/>
              <a:gd name="connsiteY172" fmla="*/ 448081 h 5013196"/>
              <a:gd name="connsiteX173" fmla="*/ 822923 w 12192000"/>
              <a:gd name="connsiteY173" fmla="*/ 434292 h 5013196"/>
              <a:gd name="connsiteX174" fmla="*/ 876559 w 12192000"/>
              <a:gd name="connsiteY174" fmla="*/ 424306 h 5013196"/>
              <a:gd name="connsiteX175" fmla="*/ 902011 w 12192000"/>
              <a:gd name="connsiteY175" fmla="*/ 417336 h 5013196"/>
              <a:gd name="connsiteX176" fmla="*/ 922715 w 12192000"/>
              <a:gd name="connsiteY176" fmla="*/ 420917 h 5013196"/>
              <a:gd name="connsiteX177" fmla="*/ 1040139 w 12192000"/>
              <a:gd name="connsiteY177" fmla="*/ 419808 h 5013196"/>
              <a:gd name="connsiteX178" fmla="*/ 1067251 w 12192000"/>
              <a:gd name="connsiteY178" fmla="*/ 425602 h 5013196"/>
              <a:gd name="connsiteX179" fmla="*/ 1080272 w 12192000"/>
              <a:gd name="connsiteY179" fmla="*/ 437887 h 5013196"/>
              <a:gd name="connsiteX180" fmla="*/ 1090219 w 12192000"/>
              <a:gd name="connsiteY180" fmla="*/ 433244 h 5013196"/>
              <a:gd name="connsiteX181" fmla="*/ 1161226 w 12192000"/>
              <a:gd name="connsiteY181" fmla="*/ 431522 h 5013196"/>
              <a:gd name="connsiteX182" fmla="*/ 1207525 w 12192000"/>
              <a:gd name="connsiteY182" fmla="*/ 429257 h 5013196"/>
              <a:gd name="connsiteX183" fmla="*/ 1210030 w 12192000"/>
              <a:gd name="connsiteY183" fmla="*/ 412023 h 5013196"/>
              <a:gd name="connsiteX184" fmla="*/ 1251170 w 12192000"/>
              <a:gd name="connsiteY184" fmla="*/ 405160 h 5013196"/>
              <a:gd name="connsiteX185" fmla="*/ 1295331 w 12192000"/>
              <a:gd name="connsiteY185" fmla="*/ 415400 h 5013196"/>
              <a:gd name="connsiteX186" fmla="*/ 1347118 w 12192000"/>
              <a:gd name="connsiteY186" fmla="*/ 412922 h 5013196"/>
              <a:gd name="connsiteX187" fmla="*/ 1378108 w 12192000"/>
              <a:gd name="connsiteY187" fmla="*/ 411628 h 5013196"/>
              <a:gd name="connsiteX188" fmla="*/ 1459192 w 12192000"/>
              <a:gd name="connsiteY188" fmla="*/ 394137 h 5013196"/>
              <a:gd name="connsiteX189" fmla="*/ 1590120 w 12192000"/>
              <a:gd name="connsiteY189" fmla="*/ 330826 h 5013196"/>
              <a:gd name="connsiteX190" fmla="*/ 1631417 w 12192000"/>
              <a:gd name="connsiteY190" fmla="*/ 321445 h 5013196"/>
              <a:gd name="connsiteX191" fmla="*/ 1638727 w 12192000"/>
              <a:gd name="connsiteY191" fmla="*/ 324828 h 5013196"/>
              <a:gd name="connsiteX192" fmla="*/ 1844438 w 12192000"/>
              <a:gd name="connsiteY192" fmla="*/ 284522 h 5013196"/>
              <a:gd name="connsiteX193" fmla="*/ 1881324 w 12192000"/>
              <a:gd name="connsiteY193" fmla="*/ 281715 h 5013196"/>
              <a:gd name="connsiteX194" fmla="*/ 1908999 w 12192000"/>
              <a:gd name="connsiteY194" fmla="*/ 282556 h 5013196"/>
              <a:gd name="connsiteX195" fmla="*/ 1974956 w 12192000"/>
              <a:gd name="connsiteY195" fmla="*/ 269176 h 5013196"/>
              <a:gd name="connsiteX196" fmla="*/ 2082409 w 12192000"/>
              <a:gd name="connsiteY196" fmla="*/ 240508 h 5013196"/>
              <a:gd name="connsiteX197" fmla="*/ 2105639 w 12192000"/>
              <a:gd name="connsiteY197" fmla="*/ 235866 h 5013196"/>
              <a:gd name="connsiteX198" fmla="*/ 2126992 w 12192000"/>
              <a:gd name="connsiteY198" fmla="*/ 237686 h 5013196"/>
              <a:gd name="connsiteX199" fmla="*/ 2133154 w 12192000"/>
              <a:gd name="connsiteY199" fmla="*/ 243170 h 5013196"/>
              <a:gd name="connsiteX200" fmla="*/ 2146154 w 12192000"/>
              <a:gd name="connsiteY200" fmla="*/ 241550 h 5013196"/>
              <a:gd name="connsiteX201" fmla="*/ 2149901 w 12192000"/>
              <a:gd name="connsiteY201" fmla="*/ 242334 h 5013196"/>
              <a:gd name="connsiteX202" fmla="*/ 2171100 w 12192000"/>
              <a:gd name="connsiteY202" fmla="*/ 245607 h 5013196"/>
              <a:gd name="connsiteX203" fmla="*/ 2209148 w 12192000"/>
              <a:gd name="connsiteY203" fmla="*/ 222443 h 5013196"/>
              <a:gd name="connsiteX204" fmla="*/ 2261889 w 12192000"/>
              <a:gd name="connsiteY204" fmla="*/ 218750 h 5013196"/>
              <a:gd name="connsiteX205" fmla="*/ 2452315 w 12192000"/>
              <a:gd name="connsiteY205" fmla="*/ 166117 h 5013196"/>
              <a:gd name="connsiteX206" fmla="*/ 2487710 w 12192000"/>
              <a:gd name="connsiteY206" fmla="*/ 182485 h 5013196"/>
              <a:gd name="connsiteX207" fmla="*/ 2567870 w 12192000"/>
              <a:gd name="connsiteY207" fmla="*/ 169640 h 5013196"/>
              <a:gd name="connsiteX208" fmla="*/ 2677053 w 12192000"/>
              <a:gd name="connsiteY208" fmla="*/ 105731 h 5013196"/>
              <a:gd name="connsiteX209" fmla="*/ 2823914 w 12192000"/>
              <a:gd name="connsiteY209" fmla="*/ 80085 h 5013196"/>
              <a:gd name="connsiteX210" fmla="*/ 2831912 w 12192000"/>
              <a:gd name="connsiteY210" fmla="*/ 68644 h 5013196"/>
              <a:gd name="connsiteX211" fmla="*/ 2843870 w 12192000"/>
              <a:gd name="connsiteY211" fmla="*/ 60725 h 5013196"/>
              <a:gd name="connsiteX212" fmla="*/ 2846217 w 12192000"/>
              <a:gd name="connsiteY212" fmla="*/ 61243 h 5013196"/>
              <a:gd name="connsiteX213" fmla="*/ 2862745 w 12192000"/>
              <a:gd name="connsiteY213" fmla="*/ 56460 h 5013196"/>
              <a:gd name="connsiteX214" fmla="*/ 2864596 w 12192000"/>
              <a:gd name="connsiteY214" fmla="*/ 52436 h 5013196"/>
              <a:gd name="connsiteX215" fmla="*/ 2875381 w 12192000"/>
              <a:gd name="connsiteY215" fmla="*/ 48221 h 5013196"/>
              <a:gd name="connsiteX216" fmla="*/ 2895139 w 12192000"/>
              <a:gd name="connsiteY216" fmla="*/ 37404 h 5013196"/>
              <a:gd name="connsiteX217" fmla="*/ 2900232 w 12192000"/>
              <a:gd name="connsiteY217" fmla="*/ 37736 h 5013196"/>
              <a:gd name="connsiteX218" fmla="*/ 2932205 w 12192000"/>
              <a:gd name="connsiteY218" fmla="*/ 25091 h 5013196"/>
              <a:gd name="connsiteX219" fmla="*/ 2933310 w 12192000"/>
              <a:gd name="connsiteY219" fmla="*/ 26034 h 5013196"/>
              <a:gd name="connsiteX220" fmla="*/ 2945218 w 12192000"/>
              <a:gd name="connsiteY220" fmla="*/ 27359 h 5013196"/>
              <a:gd name="connsiteX221" fmla="*/ 2966465 w 12192000"/>
              <a:gd name="connsiteY221" fmla="*/ 27335 h 5013196"/>
              <a:gd name="connsiteX222" fmla="*/ 3023668 w 12192000"/>
              <a:gd name="connsiteY222" fmla="*/ 41123 h 5013196"/>
              <a:gd name="connsiteX223" fmla="*/ 3057077 w 12192000"/>
              <a:gd name="connsiteY223" fmla="*/ 28063 h 5013196"/>
              <a:gd name="connsiteX224" fmla="*/ 3151915 w 12192000"/>
              <a:gd name="connsiteY224" fmla="*/ 24461 h 5013196"/>
              <a:gd name="connsiteX225" fmla="*/ 3251671 w 12192000"/>
              <a:gd name="connsiteY225" fmla="*/ 44793 h 5013196"/>
              <a:gd name="connsiteX226" fmla="*/ 3351400 w 12192000"/>
              <a:gd name="connsiteY226" fmla="*/ 45905 h 5013196"/>
              <a:gd name="connsiteX227" fmla="*/ 3387481 w 12192000"/>
              <a:gd name="connsiteY227" fmla="*/ 44661 h 5013196"/>
              <a:gd name="connsiteX228" fmla="*/ 3451923 w 12192000"/>
              <a:gd name="connsiteY228" fmla="*/ 49700 h 5013196"/>
              <a:gd name="connsiteX229" fmla="*/ 3481520 w 12192000"/>
              <a:gd name="connsiteY229" fmla="*/ 56505 h 5013196"/>
              <a:gd name="connsiteX230" fmla="*/ 3482804 w 12192000"/>
              <a:gd name="connsiteY230" fmla="*/ 56030 h 5013196"/>
              <a:gd name="connsiteX231" fmla="*/ 3485495 w 12192000"/>
              <a:gd name="connsiteY231" fmla="*/ 59139 h 5013196"/>
              <a:gd name="connsiteX232" fmla="*/ 3490972 w 12192000"/>
              <a:gd name="connsiteY232" fmla="*/ 60504 h 5013196"/>
              <a:gd name="connsiteX233" fmla="*/ 3505835 w 12192000"/>
              <a:gd name="connsiteY233" fmla="*/ 59295 h 5013196"/>
              <a:gd name="connsiteX234" fmla="*/ 3511410 w 12192000"/>
              <a:gd name="connsiteY234" fmla="*/ 58026 h 5013196"/>
              <a:gd name="connsiteX235" fmla="*/ 3519598 w 12192000"/>
              <a:gd name="connsiteY235" fmla="*/ 57901 h 5013196"/>
              <a:gd name="connsiteX236" fmla="*/ 3519807 w 12192000"/>
              <a:gd name="connsiteY236" fmla="*/ 58156 h 5013196"/>
              <a:gd name="connsiteX237" fmla="*/ 3527466 w 12192000"/>
              <a:gd name="connsiteY237" fmla="*/ 57534 h 5013196"/>
              <a:gd name="connsiteX238" fmla="*/ 3564889 w 12192000"/>
              <a:gd name="connsiteY238" fmla="*/ 51208 h 5013196"/>
              <a:gd name="connsiteX239" fmla="*/ 3614922 w 12192000"/>
              <a:gd name="connsiteY239" fmla="*/ 75022 h 5013196"/>
              <a:gd name="connsiteX240" fmla="*/ 3635506 w 12192000"/>
              <a:gd name="connsiteY240" fmla="*/ 78936 h 5013196"/>
              <a:gd name="connsiteX241" fmla="*/ 3646525 w 12192000"/>
              <a:gd name="connsiteY241" fmla="*/ 82411 h 5013196"/>
              <a:gd name="connsiteX242" fmla="*/ 3647224 w 12192000"/>
              <a:gd name="connsiteY242" fmla="*/ 83521 h 5013196"/>
              <a:gd name="connsiteX243" fmla="*/ 3683100 w 12192000"/>
              <a:gd name="connsiteY243" fmla="*/ 77327 h 5013196"/>
              <a:gd name="connsiteX244" fmla="*/ 3687901 w 12192000"/>
              <a:gd name="connsiteY244" fmla="*/ 78590 h 5013196"/>
              <a:gd name="connsiteX245" fmla="*/ 3711234 w 12192000"/>
              <a:gd name="connsiteY245" fmla="*/ 71883 h 5013196"/>
              <a:gd name="connsiteX246" fmla="*/ 3723318 w 12192000"/>
              <a:gd name="connsiteY246" fmla="*/ 69843 h 5013196"/>
              <a:gd name="connsiteX247" fmla="*/ 3726677 w 12192000"/>
              <a:gd name="connsiteY247" fmla="*/ 66330 h 5013196"/>
              <a:gd name="connsiteX248" fmla="*/ 3744535 w 12192000"/>
              <a:gd name="connsiteY248" fmla="*/ 64808 h 5013196"/>
              <a:gd name="connsiteX249" fmla="*/ 3746608 w 12192000"/>
              <a:gd name="connsiteY249" fmla="*/ 65740 h 5013196"/>
              <a:gd name="connsiteX250" fmla="*/ 3761262 w 12192000"/>
              <a:gd name="connsiteY250" fmla="*/ 60365 h 5013196"/>
              <a:gd name="connsiteX251" fmla="*/ 3773451 w 12192000"/>
              <a:gd name="connsiteY251" fmla="*/ 50884 h 5013196"/>
              <a:gd name="connsiteX252" fmla="*/ 3925626 w 12192000"/>
              <a:gd name="connsiteY252" fmla="*/ 53519 h 5013196"/>
              <a:gd name="connsiteX253" fmla="*/ 4056184 w 12192000"/>
              <a:gd name="connsiteY253" fmla="*/ 12503 h 5013196"/>
              <a:gd name="connsiteX254" fmla="*/ 4142196 w 12192000"/>
              <a:gd name="connsiteY254" fmla="*/ 33 h 501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2000" h="5013196">
                <a:moveTo>
                  <a:pt x="4142196" y="33"/>
                </a:moveTo>
                <a:cubicBezTo>
                  <a:pt x="4148062" y="-396"/>
                  <a:pt x="4148371" y="3330"/>
                  <a:pt x="4138795" y="15046"/>
                </a:cubicBezTo>
                <a:cubicBezTo>
                  <a:pt x="4157457" y="11498"/>
                  <a:pt x="4177037" y="25445"/>
                  <a:pt x="4166706" y="37291"/>
                </a:cubicBezTo>
                <a:cubicBezTo>
                  <a:pt x="4223118" y="11323"/>
                  <a:pt x="4307498" y="34620"/>
                  <a:pt x="4371550" y="22134"/>
                </a:cubicBezTo>
                <a:cubicBezTo>
                  <a:pt x="4407078" y="48914"/>
                  <a:pt x="4387627" y="23893"/>
                  <a:pt x="4424056" y="28369"/>
                </a:cubicBezTo>
                <a:cubicBezTo>
                  <a:pt x="4413661" y="3313"/>
                  <a:pt x="4468424" y="41731"/>
                  <a:pt x="4469897" y="13218"/>
                </a:cubicBezTo>
                <a:cubicBezTo>
                  <a:pt x="4476479" y="14935"/>
                  <a:pt x="4482810" y="17498"/>
                  <a:pt x="4489151" y="20285"/>
                </a:cubicBezTo>
                <a:lnTo>
                  <a:pt x="4492479" y="21730"/>
                </a:lnTo>
                <a:lnTo>
                  <a:pt x="4505693" y="22584"/>
                </a:lnTo>
                <a:lnTo>
                  <a:pt x="4509529" y="28985"/>
                </a:lnTo>
                <a:lnTo>
                  <a:pt x="4529499" y="34687"/>
                </a:lnTo>
                <a:cubicBezTo>
                  <a:pt x="4536963" y="35869"/>
                  <a:pt x="4544973" y="36029"/>
                  <a:pt x="4553795" y="34541"/>
                </a:cubicBezTo>
                <a:cubicBezTo>
                  <a:pt x="4575351" y="22864"/>
                  <a:pt x="4609487" y="36086"/>
                  <a:pt x="4640118" y="34699"/>
                </a:cubicBezTo>
                <a:lnTo>
                  <a:pt x="4654127" y="30952"/>
                </a:lnTo>
                <a:lnTo>
                  <a:pt x="4700168" y="35953"/>
                </a:lnTo>
                <a:cubicBezTo>
                  <a:pt x="4713264" y="36848"/>
                  <a:pt x="4726846" y="37197"/>
                  <a:pt x="4741127" y="36527"/>
                </a:cubicBezTo>
                <a:lnTo>
                  <a:pt x="4767598" y="33272"/>
                </a:lnTo>
                <a:lnTo>
                  <a:pt x="4774592" y="35449"/>
                </a:lnTo>
                <a:cubicBezTo>
                  <a:pt x="4786697" y="34976"/>
                  <a:pt x="4802577" y="26578"/>
                  <a:pt x="4801328" y="36454"/>
                </a:cubicBezTo>
                <a:lnTo>
                  <a:pt x="4814870" y="32797"/>
                </a:lnTo>
                <a:lnTo>
                  <a:pt x="4828440" y="40415"/>
                </a:lnTo>
                <a:cubicBezTo>
                  <a:pt x="4829942" y="42215"/>
                  <a:pt x="4831084" y="44138"/>
                  <a:pt x="4831826" y="46118"/>
                </a:cubicBezTo>
                <a:lnTo>
                  <a:pt x="4850785" y="43190"/>
                </a:lnTo>
                <a:lnTo>
                  <a:pt x="4866468" y="48539"/>
                </a:lnTo>
                <a:lnTo>
                  <a:pt x="4879983" y="44615"/>
                </a:lnTo>
                <a:lnTo>
                  <a:pt x="4885635" y="45342"/>
                </a:lnTo>
                <a:lnTo>
                  <a:pt x="4899698" y="47876"/>
                </a:lnTo>
                <a:cubicBezTo>
                  <a:pt x="4906918" y="49699"/>
                  <a:pt x="4915001" y="51908"/>
                  <a:pt x="4923986" y="53632"/>
                </a:cubicBezTo>
                <a:lnTo>
                  <a:pt x="4931544" y="54358"/>
                </a:lnTo>
                <a:lnTo>
                  <a:pt x="4948135" y="63529"/>
                </a:lnTo>
                <a:cubicBezTo>
                  <a:pt x="4960212" y="70470"/>
                  <a:pt x="4969702" y="75124"/>
                  <a:pt x="4980068" y="71052"/>
                </a:cubicBezTo>
                <a:cubicBezTo>
                  <a:pt x="4998023" y="79978"/>
                  <a:pt x="5010918" y="105669"/>
                  <a:pt x="5036541" y="98293"/>
                </a:cubicBezTo>
                <a:cubicBezTo>
                  <a:pt x="5028940" y="110173"/>
                  <a:pt x="5065159" y="99199"/>
                  <a:pt x="5069678" y="111179"/>
                </a:cubicBezTo>
                <a:cubicBezTo>
                  <a:pt x="5071842" y="120855"/>
                  <a:pt x="5083332" y="119782"/>
                  <a:pt x="5092160" y="123203"/>
                </a:cubicBezTo>
                <a:cubicBezTo>
                  <a:pt x="5098585" y="133008"/>
                  <a:pt x="5142841" y="141271"/>
                  <a:pt x="5158166" y="139568"/>
                </a:cubicBezTo>
                <a:cubicBezTo>
                  <a:pt x="5201256" y="128920"/>
                  <a:pt x="5236783" y="168222"/>
                  <a:pt x="5271252" y="160738"/>
                </a:cubicBezTo>
                <a:cubicBezTo>
                  <a:pt x="5280328" y="161512"/>
                  <a:pt x="5287877" y="163623"/>
                  <a:pt x="5294438" y="166556"/>
                </a:cubicBezTo>
                <a:lnTo>
                  <a:pt x="5310840" y="176769"/>
                </a:lnTo>
                <a:cubicBezTo>
                  <a:pt x="5311084" y="179074"/>
                  <a:pt x="5311328" y="181377"/>
                  <a:pt x="5311570" y="183681"/>
                </a:cubicBezTo>
                <a:lnTo>
                  <a:pt x="5323756" y="187718"/>
                </a:lnTo>
                <a:lnTo>
                  <a:pt x="5326259" y="189880"/>
                </a:lnTo>
                <a:cubicBezTo>
                  <a:pt x="5331024" y="194034"/>
                  <a:pt x="5335878" y="197977"/>
                  <a:pt x="5341357" y="201193"/>
                </a:cubicBezTo>
                <a:cubicBezTo>
                  <a:pt x="5355787" y="174949"/>
                  <a:pt x="5390353" y="224216"/>
                  <a:pt x="5391908" y="198291"/>
                </a:cubicBezTo>
                <a:cubicBezTo>
                  <a:pt x="5424533" y="211393"/>
                  <a:pt x="5417454" y="183279"/>
                  <a:pt x="5439031" y="216975"/>
                </a:cubicBezTo>
                <a:cubicBezTo>
                  <a:pt x="5505697" y="221021"/>
                  <a:pt x="5575360" y="263433"/>
                  <a:pt x="5640913" y="253028"/>
                </a:cubicBezTo>
                <a:cubicBezTo>
                  <a:pt x="5625666" y="261550"/>
                  <a:pt x="5637932" y="279363"/>
                  <a:pt x="5657312" y="280626"/>
                </a:cubicBezTo>
                <a:cubicBezTo>
                  <a:pt x="5599451" y="314971"/>
                  <a:pt x="5750508" y="268765"/>
                  <a:pt x="5734773" y="303244"/>
                </a:cubicBezTo>
                <a:cubicBezTo>
                  <a:pt x="5761561" y="276899"/>
                  <a:pt x="5869387" y="261233"/>
                  <a:pt x="5877770" y="296965"/>
                </a:cubicBezTo>
                <a:cubicBezTo>
                  <a:pt x="5915819" y="308827"/>
                  <a:pt x="5955621" y="307835"/>
                  <a:pt x="5989615" y="319663"/>
                </a:cubicBezTo>
                <a:lnTo>
                  <a:pt x="5996857" y="323549"/>
                </a:lnTo>
                <a:lnTo>
                  <a:pt x="6037387" y="312526"/>
                </a:lnTo>
                <a:cubicBezTo>
                  <a:pt x="6073044" y="306507"/>
                  <a:pt x="6106738" y="308466"/>
                  <a:pt x="6113074" y="325845"/>
                </a:cubicBezTo>
                <a:cubicBezTo>
                  <a:pt x="6172518" y="336304"/>
                  <a:pt x="6233561" y="323646"/>
                  <a:pt x="6280929" y="350444"/>
                </a:cubicBezTo>
                <a:cubicBezTo>
                  <a:pt x="6286383" y="347055"/>
                  <a:pt x="6292357" y="344643"/>
                  <a:pt x="6298665" y="342931"/>
                </a:cubicBezTo>
                <a:lnTo>
                  <a:pt x="6317326" y="339794"/>
                </a:lnTo>
                <a:lnTo>
                  <a:pt x="6319212" y="341004"/>
                </a:lnTo>
                <a:cubicBezTo>
                  <a:pt x="6328393" y="343898"/>
                  <a:pt x="6334701" y="343685"/>
                  <a:pt x="6339724" y="342098"/>
                </a:cubicBezTo>
                <a:lnTo>
                  <a:pt x="6345010" y="339148"/>
                </a:lnTo>
                <a:lnTo>
                  <a:pt x="6359332" y="338899"/>
                </a:lnTo>
                <a:lnTo>
                  <a:pt x="6388220" y="335714"/>
                </a:lnTo>
                <a:lnTo>
                  <a:pt x="6392994" y="337644"/>
                </a:lnTo>
                <a:lnTo>
                  <a:pt x="6435581" y="336775"/>
                </a:lnTo>
                <a:cubicBezTo>
                  <a:pt x="6435677" y="337170"/>
                  <a:pt x="6435772" y="337567"/>
                  <a:pt x="6435870" y="337963"/>
                </a:cubicBezTo>
                <a:cubicBezTo>
                  <a:pt x="6437488" y="340605"/>
                  <a:pt x="6440513" y="342516"/>
                  <a:pt x="6446571" y="342957"/>
                </a:cubicBezTo>
                <a:cubicBezTo>
                  <a:pt x="6432902" y="359852"/>
                  <a:pt x="6448636" y="349961"/>
                  <a:pt x="6467701" y="349765"/>
                </a:cubicBezTo>
                <a:cubicBezTo>
                  <a:pt x="6450726" y="375964"/>
                  <a:pt x="6507518" y="364791"/>
                  <a:pt x="6512727" y="380305"/>
                </a:cubicBezTo>
                <a:cubicBezTo>
                  <a:pt x="6527112" y="379570"/>
                  <a:pt x="6542020" y="379271"/>
                  <a:pt x="6557094" y="379532"/>
                </a:cubicBezTo>
                <a:lnTo>
                  <a:pt x="6565879" y="380030"/>
                </a:lnTo>
                <a:cubicBezTo>
                  <a:pt x="6565919" y="380123"/>
                  <a:pt x="6565958" y="380216"/>
                  <a:pt x="6565997" y="380310"/>
                </a:cubicBezTo>
                <a:cubicBezTo>
                  <a:pt x="6567779" y="380994"/>
                  <a:pt x="6570621" y="381376"/>
                  <a:pt x="6575147" y="381374"/>
                </a:cubicBezTo>
                <a:lnTo>
                  <a:pt x="6581899" y="380938"/>
                </a:lnTo>
                <a:lnTo>
                  <a:pt x="6598943" y="381906"/>
                </a:lnTo>
                <a:lnTo>
                  <a:pt x="6604421" y="384033"/>
                </a:lnTo>
                <a:lnTo>
                  <a:pt x="6606035" y="387465"/>
                </a:lnTo>
                <a:lnTo>
                  <a:pt x="6607669" y="387186"/>
                </a:lnTo>
                <a:cubicBezTo>
                  <a:pt x="6620475" y="382131"/>
                  <a:pt x="6625312" y="374007"/>
                  <a:pt x="6637532" y="398125"/>
                </a:cubicBezTo>
                <a:cubicBezTo>
                  <a:pt x="6666345" y="390437"/>
                  <a:pt x="6669861" y="404891"/>
                  <a:pt x="6706880" y="412381"/>
                </a:cubicBezTo>
                <a:cubicBezTo>
                  <a:pt x="6723837" y="404468"/>
                  <a:pt x="6736071" y="408511"/>
                  <a:pt x="6747500" y="416386"/>
                </a:cubicBezTo>
                <a:cubicBezTo>
                  <a:pt x="6784745" y="414659"/>
                  <a:pt x="6816872" y="426761"/>
                  <a:pt x="6857783" y="431905"/>
                </a:cubicBezTo>
                <a:cubicBezTo>
                  <a:pt x="6903934" y="423229"/>
                  <a:pt x="6923989" y="445532"/>
                  <a:pt x="6967720" y="450939"/>
                </a:cubicBezTo>
                <a:cubicBezTo>
                  <a:pt x="7008578" y="433412"/>
                  <a:pt x="6996867" y="470461"/>
                  <a:pt x="7018394" y="479831"/>
                </a:cubicBezTo>
                <a:lnTo>
                  <a:pt x="7024679" y="480968"/>
                </a:lnTo>
                <a:lnTo>
                  <a:pt x="7041715" y="479120"/>
                </a:lnTo>
                <a:lnTo>
                  <a:pt x="7048103" y="477610"/>
                </a:lnTo>
                <a:cubicBezTo>
                  <a:pt x="7052510" y="476872"/>
                  <a:pt x="7055450" y="476773"/>
                  <a:pt x="7057490" y="477135"/>
                </a:cubicBezTo>
                <a:lnTo>
                  <a:pt x="7057730" y="477383"/>
                </a:lnTo>
                <a:lnTo>
                  <a:pt x="7066511" y="476432"/>
                </a:lnTo>
                <a:cubicBezTo>
                  <a:pt x="7081316" y="474229"/>
                  <a:pt x="7095708" y="471522"/>
                  <a:pt x="7109401" y="468486"/>
                </a:cubicBezTo>
                <a:cubicBezTo>
                  <a:pt x="7121361" y="482413"/>
                  <a:pt x="7171741" y="462549"/>
                  <a:pt x="7166830" y="490255"/>
                </a:cubicBezTo>
                <a:cubicBezTo>
                  <a:pt x="7185318" y="486971"/>
                  <a:pt x="7196261" y="474996"/>
                  <a:pt x="7190442" y="493308"/>
                </a:cubicBezTo>
                <a:cubicBezTo>
                  <a:pt x="7196540" y="492742"/>
                  <a:pt x="7200336" y="494071"/>
                  <a:pt x="7203083" y="496324"/>
                </a:cubicBezTo>
                <a:lnTo>
                  <a:pt x="7203894" y="497408"/>
                </a:lnTo>
                <a:lnTo>
                  <a:pt x="7245004" y="489662"/>
                </a:lnTo>
                <a:lnTo>
                  <a:pt x="7250514" y="490724"/>
                </a:lnTo>
                <a:lnTo>
                  <a:pt x="7277246" y="483000"/>
                </a:lnTo>
                <a:lnTo>
                  <a:pt x="7291092" y="480435"/>
                </a:lnTo>
                <a:lnTo>
                  <a:pt x="7294933" y="476767"/>
                </a:lnTo>
                <a:cubicBezTo>
                  <a:pt x="7299121" y="474441"/>
                  <a:pt x="7305176" y="473213"/>
                  <a:pt x="7315408" y="474478"/>
                </a:cubicBezTo>
                <a:lnTo>
                  <a:pt x="7317786" y="475324"/>
                </a:lnTo>
                <a:lnTo>
                  <a:pt x="7334572" y="469306"/>
                </a:lnTo>
                <a:cubicBezTo>
                  <a:pt x="7339959" y="466649"/>
                  <a:pt x="7344710" y="463382"/>
                  <a:pt x="7348520" y="459268"/>
                </a:cubicBezTo>
                <a:cubicBezTo>
                  <a:pt x="7406571" y="477093"/>
                  <a:pt x="7460434" y="455124"/>
                  <a:pt x="7522997" y="455427"/>
                </a:cubicBezTo>
                <a:cubicBezTo>
                  <a:pt x="7592791" y="446837"/>
                  <a:pt x="7640927" y="437451"/>
                  <a:pt x="7686985" y="433023"/>
                </a:cubicBezTo>
                <a:cubicBezTo>
                  <a:pt x="7708370" y="428668"/>
                  <a:pt x="7865878" y="410662"/>
                  <a:pt x="7854068" y="422992"/>
                </a:cubicBezTo>
                <a:cubicBezTo>
                  <a:pt x="7918669" y="394524"/>
                  <a:pt x="7960767" y="420179"/>
                  <a:pt x="8034165" y="404917"/>
                </a:cubicBezTo>
                <a:cubicBezTo>
                  <a:pt x="8074975" y="430280"/>
                  <a:pt x="8052607" y="405995"/>
                  <a:pt x="8094381" y="408936"/>
                </a:cubicBezTo>
                <a:cubicBezTo>
                  <a:pt x="8082391" y="384233"/>
                  <a:pt x="8145291" y="420455"/>
                  <a:pt x="8146898" y="391776"/>
                </a:cubicBezTo>
                <a:cubicBezTo>
                  <a:pt x="8154450" y="393217"/>
                  <a:pt x="8161714" y="395521"/>
                  <a:pt x="8168993" y="398048"/>
                </a:cubicBezTo>
                <a:lnTo>
                  <a:pt x="8172809" y="399355"/>
                </a:lnTo>
                <a:lnTo>
                  <a:pt x="8187962" y="399651"/>
                </a:lnTo>
                <a:lnTo>
                  <a:pt x="8192382" y="405910"/>
                </a:lnTo>
                <a:lnTo>
                  <a:pt x="8375192" y="397097"/>
                </a:lnTo>
                <a:cubicBezTo>
                  <a:pt x="8390681" y="391124"/>
                  <a:pt x="8442343" y="386212"/>
                  <a:pt x="8454377" y="393549"/>
                </a:cubicBezTo>
                <a:cubicBezTo>
                  <a:pt x="8465613" y="394229"/>
                  <a:pt x="8477337" y="389940"/>
                  <a:pt x="8484740" y="398377"/>
                </a:cubicBezTo>
                <a:cubicBezTo>
                  <a:pt x="8509291" y="401173"/>
                  <a:pt x="8565518" y="407621"/>
                  <a:pt x="8601673" y="410319"/>
                </a:cubicBezTo>
                <a:cubicBezTo>
                  <a:pt x="8619550" y="396781"/>
                  <a:pt x="8652058" y="416886"/>
                  <a:pt x="8701676" y="414569"/>
                </a:cubicBezTo>
                <a:cubicBezTo>
                  <a:pt x="8721163" y="399040"/>
                  <a:pt x="8735137" y="413192"/>
                  <a:pt x="8773288" y="391295"/>
                </a:cubicBezTo>
                <a:cubicBezTo>
                  <a:pt x="8775124" y="392937"/>
                  <a:pt x="8777353" y="394408"/>
                  <a:pt x="8779909" y="395664"/>
                </a:cubicBezTo>
                <a:cubicBezTo>
                  <a:pt x="8794759" y="402954"/>
                  <a:pt x="8817153" y="401520"/>
                  <a:pt x="8829932" y="392461"/>
                </a:cubicBezTo>
                <a:cubicBezTo>
                  <a:pt x="8891235" y="362336"/>
                  <a:pt x="8949370" y="358860"/>
                  <a:pt x="9003386" y="349460"/>
                </a:cubicBezTo>
                <a:cubicBezTo>
                  <a:pt x="9064740" y="341657"/>
                  <a:pt x="9026331" y="373992"/>
                  <a:pt x="9101185" y="344080"/>
                </a:cubicBezTo>
                <a:cubicBezTo>
                  <a:pt x="9110310" y="353604"/>
                  <a:pt x="9120116" y="353365"/>
                  <a:pt x="9136185" y="347296"/>
                </a:cubicBezTo>
                <a:cubicBezTo>
                  <a:pt x="9166057" y="344262"/>
                  <a:pt x="9165783" y="369927"/>
                  <a:pt x="9194801" y="352367"/>
                </a:cubicBezTo>
                <a:cubicBezTo>
                  <a:pt x="9190472" y="366462"/>
                  <a:pt x="9252023" y="353523"/>
                  <a:pt x="9239316" y="368776"/>
                </a:cubicBezTo>
                <a:cubicBezTo>
                  <a:pt x="9259813" y="379833"/>
                  <a:pt x="9267827" y="358579"/>
                  <a:pt x="9288052" y="368014"/>
                </a:cubicBezTo>
                <a:cubicBezTo>
                  <a:pt x="9310099" y="368953"/>
                  <a:pt x="9274359" y="354287"/>
                  <a:pt x="9298465" y="351514"/>
                </a:cubicBezTo>
                <a:cubicBezTo>
                  <a:pt x="9327883" y="350627"/>
                  <a:pt x="9325850" y="325510"/>
                  <a:pt x="9350892" y="355996"/>
                </a:cubicBezTo>
                <a:lnTo>
                  <a:pt x="9430522" y="364586"/>
                </a:lnTo>
                <a:cubicBezTo>
                  <a:pt x="9447485" y="355425"/>
                  <a:pt x="9461870" y="358450"/>
                  <a:pt x="9476215" y="365325"/>
                </a:cubicBezTo>
                <a:cubicBezTo>
                  <a:pt x="9516917" y="360669"/>
                  <a:pt x="9555019" y="370080"/>
                  <a:pt x="9601276" y="371922"/>
                </a:cubicBezTo>
                <a:cubicBezTo>
                  <a:pt x="9650279" y="359692"/>
                  <a:pt x="9677305" y="380141"/>
                  <a:pt x="9726733" y="382019"/>
                </a:cubicBezTo>
                <a:cubicBezTo>
                  <a:pt x="9773839" y="358530"/>
                  <a:pt x="9760877" y="410908"/>
                  <a:pt x="9802144" y="407697"/>
                </a:cubicBezTo>
                <a:cubicBezTo>
                  <a:pt x="9868120" y="385365"/>
                  <a:pt x="9801669" y="424896"/>
                  <a:pt x="9905153" y="413868"/>
                </a:cubicBezTo>
                <a:cubicBezTo>
                  <a:pt x="9910811" y="410359"/>
                  <a:pt x="9923612" y="413238"/>
                  <a:pt x="9922553" y="417787"/>
                </a:cubicBezTo>
                <a:cubicBezTo>
                  <a:pt x="9945213" y="415195"/>
                  <a:pt x="10012509" y="437971"/>
                  <a:pt x="10044658" y="431295"/>
                </a:cubicBezTo>
                <a:cubicBezTo>
                  <a:pt x="10108994" y="441322"/>
                  <a:pt x="10138326" y="418598"/>
                  <a:pt x="10184585" y="420356"/>
                </a:cubicBezTo>
                <a:cubicBezTo>
                  <a:pt x="10238805" y="433245"/>
                  <a:pt x="10270973" y="446023"/>
                  <a:pt x="10366435" y="475646"/>
                </a:cubicBezTo>
                <a:lnTo>
                  <a:pt x="10688220" y="555476"/>
                </a:lnTo>
                <a:cubicBezTo>
                  <a:pt x="10812002" y="626549"/>
                  <a:pt x="10955764" y="565297"/>
                  <a:pt x="11026690" y="563899"/>
                </a:cubicBezTo>
                <a:cubicBezTo>
                  <a:pt x="11053150" y="535972"/>
                  <a:pt x="11079708" y="560938"/>
                  <a:pt x="11113779" y="547086"/>
                </a:cubicBezTo>
                <a:cubicBezTo>
                  <a:pt x="11191398" y="533240"/>
                  <a:pt x="11265999" y="496724"/>
                  <a:pt x="11369556" y="504937"/>
                </a:cubicBezTo>
                <a:cubicBezTo>
                  <a:pt x="11406977" y="422376"/>
                  <a:pt x="11530972" y="456417"/>
                  <a:pt x="11623342" y="401646"/>
                </a:cubicBezTo>
                <a:cubicBezTo>
                  <a:pt x="11678749" y="386540"/>
                  <a:pt x="11771467" y="415601"/>
                  <a:pt x="11786511" y="371608"/>
                </a:cubicBezTo>
                <a:cubicBezTo>
                  <a:pt x="11815065" y="394479"/>
                  <a:pt x="11834769" y="350469"/>
                  <a:pt x="11862577" y="343767"/>
                </a:cubicBezTo>
                <a:cubicBezTo>
                  <a:pt x="11886839" y="357655"/>
                  <a:pt x="11896496" y="342356"/>
                  <a:pt x="11916612" y="337028"/>
                </a:cubicBezTo>
                <a:cubicBezTo>
                  <a:pt x="11926953" y="346090"/>
                  <a:pt x="11944208" y="343709"/>
                  <a:pt x="11948830" y="331280"/>
                </a:cubicBezTo>
                <a:cubicBezTo>
                  <a:pt x="11937556" y="304981"/>
                  <a:pt x="11999127" y="312097"/>
                  <a:pt x="12001583" y="292861"/>
                </a:cubicBezTo>
                <a:cubicBezTo>
                  <a:pt x="12027437" y="287117"/>
                  <a:pt x="12120562" y="289932"/>
                  <a:pt x="12174977" y="277870"/>
                </a:cubicBezTo>
                <a:lnTo>
                  <a:pt x="12192000" y="269767"/>
                </a:lnTo>
                <a:lnTo>
                  <a:pt x="12192000" y="5013196"/>
                </a:lnTo>
                <a:lnTo>
                  <a:pt x="0" y="5013196"/>
                </a:lnTo>
                <a:lnTo>
                  <a:pt x="0" y="630667"/>
                </a:lnTo>
                <a:lnTo>
                  <a:pt x="11075" y="628396"/>
                </a:lnTo>
                <a:cubicBezTo>
                  <a:pt x="23002" y="626376"/>
                  <a:pt x="33255" y="624731"/>
                  <a:pt x="44061" y="621814"/>
                </a:cubicBezTo>
                <a:cubicBezTo>
                  <a:pt x="78982" y="608550"/>
                  <a:pt x="115649" y="579219"/>
                  <a:pt x="136694" y="569633"/>
                </a:cubicBezTo>
                <a:lnTo>
                  <a:pt x="170342" y="564295"/>
                </a:lnTo>
                <a:cubicBezTo>
                  <a:pt x="169880" y="561325"/>
                  <a:pt x="169417" y="558353"/>
                  <a:pt x="168955" y="555382"/>
                </a:cubicBezTo>
                <a:lnTo>
                  <a:pt x="181474" y="554499"/>
                </a:lnTo>
                <a:lnTo>
                  <a:pt x="209440" y="553779"/>
                </a:lnTo>
                <a:cubicBezTo>
                  <a:pt x="226869" y="552113"/>
                  <a:pt x="275442" y="553383"/>
                  <a:pt x="293152" y="549794"/>
                </a:cubicBezTo>
                <a:cubicBezTo>
                  <a:pt x="298104" y="540169"/>
                  <a:pt x="305921" y="534831"/>
                  <a:pt x="315693" y="532248"/>
                </a:cubicBezTo>
                <a:lnTo>
                  <a:pt x="337305" y="531590"/>
                </a:lnTo>
                <a:lnTo>
                  <a:pt x="462252" y="506369"/>
                </a:lnTo>
                <a:lnTo>
                  <a:pt x="479457" y="504341"/>
                </a:lnTo>
                <a:lnTo>
                  <a:pt x="488653" y="496475"/>
                </a:lnTo>
                <a:cubicBezTo>
                  <a:pt x="495751" y="494808"/>
                  <a:pt x="516240" y="495433"/>
                  <a:pt x="522053" y="494343"/>
                </a:cubicBezTo>
                <a:lnTo>
                  <a:pt x="523520" y="489931"/>
                </a:lnTo>
                <a:cubicBezTo>
                  <a:pt x="541965" y="482593"/>
                  <a:pt x="611396" y="458013"/>
                  <a:pt x="632714" y="450319"/>
                </a:cubicBezTo>
                <a:cubicBezTo>
                  <a:pt x="637120" y="456979"/>
                  <a:pt x="646523" y="446165"/>
                  <a:pt x="651426" y="443762"/>
                </a:cubicBezTo>
                <a:cubicBezTo>
                  <a:pt x="652273" y="448286"/>
                  <a:pt x="664268" y="449456"/>
                  <a:pt x="667724" y="445356"/>
                </a:cubicBezTo>
                <a:cubicBezTo>
                  <a:pt x="751466" y="421701"/>
                  <a:pt x="710176" y="468211"/>
                  <a:pt x="757679" y="438363"/>
                </a:cubicBezTo>
                <a:cubicBezTo>
                  <a:pt x="766141" y="436289"/>
                  <a:pt x="773060" y="437997"/>
                  <a:pt x="779159" y="441277"/>
                </a:cubicBezTo>
                <a:lnTo>
                  <a:pt x="788293" y="448081"/>
                </a:lnTo>
                <a:lnTo>
                  <a:pt x="822923" y="434292"/>
                </a:lnTo>
                <a:cubicBezTo>
                  <a:pt x="840014" y="429396"/>
                  <a:pt x="858036" y="426029"/>
                  <a:pt x="876559" y="424306"/>
                </a:cubicBezTo>
                <a:cubicBezTo>
                  <a:pt x="880889" y="433506"/>
                  <a:pt x="895209" y="420068"/>
                  <a:pt x="902011" y="417336"/>
                </a:cubicBezTo>
                <a:cubicBezTo>
                  <a:pt x="902191" y="423390"/>
                  <a:pt x="917419" y="426022"/>
                  <a:pt x="922715" y="420917"/>
                </a:cubicBezTo>
                <a:cubicBezTo>
                  <a:pt x="1035495" y="397234"/>
                  <a:pt x="972839" y="454951"/>
                  <a:pt x="1040139" y="419808"/>
                </a:cubicBezTo>
                <a:cubicBezTo>
                  <a:pt x="1051469" y="417835"/>
                  <a:pt x="1060048" y="420716"/>
                  <a:pt x="1067251" y="425602"/>
                </a:cubicBezTo>
                <a:lnTo>
                  <a:pt x="1080272" y="437887"/>
                </a:lnTo>
                <a:lnTo>
                  <a:pt x="1090219" y="433244"/>
                </a:lnTo>
                <a:cubicBezTo>
                  <a:pt x="1128054" y="432213"/>
                  <a:pt x="1139443" y="444840"/>
                  <a:pt x="1161226" y="431522"/>
                </a:cubicBezTo>
                <a:cubicBezTo>
                  <a:pt x="1194247" y="457797"/>
                  <a:pt x="1182853" y="433812"/>
                  <a:pt x="1207525" y="429257"/>
                </a:cubicBezTo>
                <a:cubicBezTo>
                  <a:pt x="1226951" y="423550"/>
                  <a:pt x="1190923" y="413889"/>
                  <a:pt x="1210030" y="412023"/>
                </a:cubicBezTo>
                <a:cubicBezTo>
                  <a:pt x="1230853" y="418586"/>
                  <a:pt x="1229491" y="397066"/>
                  <a:pt x="1251170" y="405160"/>
                </a:cubicBezTo>
                <a:cubicBezTo>
                  <a:pt x="1246235" y="421478"/>
                  <a:pt x="1293590" y="401251"/>
                  <a:pt x="1295331" y="415400"/>
                </a:cubicBezTo>
                <a:cubicBezTo>
                  <a:pt x="1313247" y="394801"/>
                  <a:pt x="1322885" y="419606"/>
                  <a:pt x="1347118" y="412922"/>
                </a:cubicBezTo>
                <a:cubicBezTo>
                  <a:pt x="1358442" y="405047"/>
                  <a:pt x="1366690" y="403583"/>
                  <a:pt x="1378108" y="411628"/>
                </a:cubicBezTo>
                <a:cubicBezTo>
                  <a:pt x="1430244" y="373345"/>
                  <a:pt x="1410029" y="409382"/>
                  <a:pt x="1459192" y="394137"/>
                </a:cubicBezTo>
                <a:cubicBezTo>
                  <a:pt x="1501499" y="378273"/>
                  <a:pt x="1549591" y="367610"/>
                  <a:pt x="1590120" y="330826"/>
                </a:cubicBezTo>
                <a:cubicBezTo>
                  <a:pt x="1597495" y="320478"/>
                  <a:pt x="1615987" y="316279"/>
                  <a:pt x="1631417" y="321445"/>
                </a:cubicBezTo>
                <a:cubicBezTo>
                  <a:pt x="1634069" y="322335"/>
                  <a:pt x="1636534" y="323476"/>
                  <a:pt x="1638727" y="324828"/>
                </a:cubicBezTo>
                <a:cubicBezTo>
                  <a:pt x="1674229" y="318675"/>
                  <a:pt x="1804005" y="291708"/>
                  <a:pt x="1844438" y="284522"/>
                </a:cubicBezTo>
                <a:cubicBezTo>
                  <a:pt x="1847960" y="297582"/>
                  <a:pt x="1868036" y="273541"/>
                  <a:pt x="1881324" y="281715"/>
                </a:cubicBezTo>
                <a:cubicBezTo>
                  <a:pt x="1890865" y="288925"/>
                  <a:pt x="1899182" y="283313"/>
                  <a:pt x="1908999" y="282556"/>
                </a:cubicBezTo>
                <a:cubicBezTo>
                  <a:pt x="1922050" y="288125"/>
                  <a:pt x="1964084" y="276888"/>
                  <a:pt x="1974956" y="269176"/>
                </a:cubicBezTo>
                <a:cubicBezTo>
                  <a:pt x="2000789" y="242591"/>
                  <a:pt x="2060915" y="260908"/>
                  <a:pt x="2082409" y="240508"/>
                </a:cubicBezTo>
                <a:cubicBezTo>
                  <a:pt x="2090286" y="237431"/>
                  <a:pt x="2098026" y="236104"/>
                  <a:pt x="2105639" y="235866"/>
                </a:cubicBezTo>
                <a:lnTo>
                  <a:pt x="2126992" y="237686"/>
                </a:lnTo>
                <a:lnTo>
                  <a:pt x="2133154" y="243170"/>
                </a:lnTo>
                <a:lnTo>
                  <a:pt x="2146154" y="241550"/>
                </a:lnTo>
                <a:lnTo>
                  <a:pt x="2149901" y="242334"/>
                </a:lnTo>
                <a:cubicBezTo>
                  <a:pt x="2157061" y="243856"/>
                  <a:pt x="2164126" y="245165"/>
                  <a:pt x="2171100" y="245607"/>
                </a:cubicBezTo>
                <a:cubicBezTo>
                  <a:pt x="2161432" y="217726"/>
                  <a:pt x="2228843" y="244778"/>
                  <a:pt x="2209148" y="222443"/>
                </a:cubicBezTo>
                <a:cubicBezTo>
                  <a:pt x="2245795" y="220027"/>
                  <a:pt x="2217435" y="199404"/>
                  <a:pt x="2261889" y="218750"/>
                </a:cubicBezTo>
                <a:cubicBezTo>
                  <a:pt x="2318421" y="194794"/>
                  <a:pt x="2408342" y="201713"/>
                  <a:pt x="2452315" y="166117"/>
                </a:cubicBezTo>
                <a:cubicBezTo>
                  <a:pt x="2447016" y="179502"/>
                  <a:pt x="2471204" y="189377"/>
                  <a:pt x="2487710" y="182485"/>
                </a:cubicBezTo>
                <a:cubicBezTo>
                  <a:pt x="2469218" y="234964"/>
                  <a:pt x="2552592" y="134331"/>
                  <a:pt x="2567870" y="169640"/>
                </a:cubicBezTo>
                <a:cubicBezTo>
                  <a:pt x="2567993" y="136603"/>
                  <a:pt x="2641492" y="79264"/>
                  <a:pt x="2677053" y="105731"/>
                </a:cubicBezTo>
                <a:cubicBezTo>
                  <a:pt x="2730362" y="98156"/>
                  <a:pt x="2767701" y="70180"/>
                  <a:pt x="2823914" y="80085"/>
                </a:cubicBezTo>
                <a:cubicBezTo>
                  <a:pt x="2825573" y="75636"/>
                  <a:pt x="2828354" y="71885"/>
                  <a:pt x="2831912" y="68644"/>
                </a:cubicBezTo>
                <a:lnTo>
                  <a:pt x="2843870" y="60725"/>
                </a:lnTo>
                <a:lnTo>
                  <a:pt x="2846217" y="61243"/>
                </a:lnTo>
                <a:cubicBezTo>
                  <a:pt x="2855406" y="61177"/>
                  <a:pt x="2860075" y="59230"/>
                  <a:pt x="2862745" y="56460"/>
                </a:cubicBezTo>
                <a:lnTo>
                  <a:pt x="2864596" y="52436"/>
                </a:lnTo>
                <a:lnTo>
                  <a:pt x="2875381" y="48221"/>
                </a:lnTo>
                <a:lnTo>
                  <a:pt x="2895139" y="37404"/>
                </a:lnTo>
                <a:lnTo>
                  <a:pt x="2900232" y="37736"/>
                </a:lnTo>
                <a:lnTo>
                  <a:pt x="2932205" y="25091"/>
                </a:lnTo>
                <a:lnTo>
                  <a:pt x="2933310" y="26034"/>
                </a:lnTo>
                <a:cubicBezTo>
                  <a:pt x="2936512" y="27864"/>
                  <a:pt x="2940256" y="28670"/>
                  <a:pt x="2945218" y="27359"/>
                </a:cubicBezTo>
                <a:cubicBezTo>
                  <a:pt x="2947316" y="45762"/>
                  <a:pt x="2952012" y="32829"/>
                  <a:pt x="2966465" y="27335"/>
                </a:cubicBezTo>
                <a:cubicBezTo>
                  <a:pt x="2972951" y="54691"/>
                  <a:pt x="3008144" y="29186"/>
                  <a:pt x="3023668" y="41123"/>
                </a:cubicBezTo>
                <a:cubicBezTo>
                  <a:pt x="3034143" y="36470"/>
                  <a:pt x="3045337" y="32050"/>
                  <a:pt x="3057077" y="28063"/>
                </a:cubicBezTo>
                <a:lnTo>
                  <a:pt x="3151915" y="24461"/>
                </a:lnTo>
                <a:lnTo>
                  <a:pt x="3251671" y="44793"/>
                </a:lnTo>
                <a:cubicBezTo>
                  <a:pt x="3288430" y="44614"/>
                  <a:pt x="3320402" y="52254"/>
                  <a:pt x="3351400" y="45905"/>
                </a:cubicBezTo>
                <a:cubicBezTo>
                  <a:pt x="3364152" y="52066"/>
                  <a:pt x="3376107" y="54432"/>
                  <a:pt x="3387481" y="44661"/>
                </a:cubicBezTo>
                <a:cubicBezTo>
                  <a:pt x="3421834" y="47236"/>
                  <a:pt x="3430384" y="60743"/>
                  <a:pt x="3451923" y="49700"/>
                </a:cubicBezTo>
                <a:cubicBezTo>
                  <a:pt x="3471592" y="71444"/>
                  <a:pt x="3472580" y="62993"/>
                  <a:pt x="3481520" y="56505"/>
                </a:cubicBezTo>
                <a:lnTo>
                  <a:pt x="3482804" y="56030"/>
                </a:lnTo>
                <a:lnTo>
                  <a:pt x="3485495" y="59139"/>
                </a:lnTo>
                <a:lnTo>
                  <a:pt x="3490972" y="60504"/>
                </a:lnTo>
                <a:lnTo>
                  <a:pt x="3505835" y="59295"/>
                </a:lnTo>
                <a:lnTo>
                  <a:pt x="3511410" y="58026"/>
                </a:lnTo>
                <a:cubicBezTo>
                  <a:pt x="3515254" y="57455"/>
                  <a:pt x="3517816" y="57465"/>
                  <a:pt x="3519598" y="57901"/>
                </a:cubicBezTo>
                <a:lnTo>
                  <a:pt x="3519807" y="58156"/>
                </a:lnTo>
                <a:lnTo>
                  <a:pt x="3527466" y="57534"/>
                </a:lnTo>
                <a:cubicBezTo>
                  <a:pt x="3540383" y="55888"/>
                  <a:pt x="3552942" y="53726"/>
                  <a:pt x="3564889" y="51208"/>
                </a:cubicBezTo>
                <a:cubicBezTo>
                  <a:pt x="3575289" y="65525"/>
                  <a:pt x="3619274" y="47602"/>
                  <a:pt x="3614922" y="75022"/>
                </a:cubicBezTo>
                <a:cubicBezTo>
                  <a:pt x="3631051" y="72436"/>
                  <a:pt x="3640626" y="60912"/>
                  <a:pt x="3635506" y="78936"/>
                </a:cubicBezTo>
                <a:cubicBezTo>
                  <a:pt x="3640824" y="78600"/>
                  <a:pt x="3644132" y="80065"/>
                  <a:pt x="3646525" y="82411"/>
                </a:cubicBezTo>
                <a:lnTo>
                  <a:pt x="3647224" y="83521"/>
                </a:lnTo>
                <a:lnTo>
                  <a:pt x="3683100" y="77327"/>
                </a:lnTo>
                <a:lnTo>
                  <a:pt x="3687901" y="78590"/>
                </a:lnTo>
                <a:lnTo>
                  <a:pt x="3711234" y="71883"/>
                </a:lnTo>
                <a:lnTo>
                  <a:pt x="3723318" y="69843"/>
                </a:lnTo>
                <a:lnTo>
                  <a:pt x="3726677" y="66330"/>
                </a:lnTo>
                <a:cubicBezTo>
                  <a:pt x="3730335" y="64168"/>
                  <a:pt x="3735615" y="63170"/>
                  <a:pt x="3744535" y="64808"/>
                </a:cubicBezTo>
                <a:lnTo>
                  <a:pt x="3746608" y="65740"/>
                </a:lnTo>
                <a:lnTo>
                  <a:pt x="3761262" y="60365"/>
                </a:lnTo>
                <a:cubicBezTo>
                  <a:pt x="3765968" y="57919"/>
                  <a:pt x="3770117" y="54839"/>
                  <a:pt x="3773451" y="50884"/>
                </a:cubicBezTo>
                <a:cubicBezTo>
                  <a:pt x="3824036" y="70790"/>
                  <a:pt x="3871065" y="50900"/>
                  <a:pt x="3925626" y="53519"/>
                </a:cubicBezTo>
                <a:cubicBezTo>
                  <a:pt x="3949771" y="85474"/>
                  <a:pt x="4043223" y="44139"/>
                  <a:pt x="4056184" y="12503"/>
                </a:cubicBezTo>
                <a:cubicBezTo>
                  <a:pt x="4056987" y="40004"/>
                  <a:pt x="4124598" y="1322"/>
                  <a:pt x="4142196" y="3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B75D9A8-2E97-4ABF-AF74-13F9AE78B430}"/>
              </a:ext>
            </a:extLst>
          </p:cNvPr>
          <p:cNvGraphicFramePr>
            <a:graphicFrameLocks noGrp="1"/>
          </p:cNvGraphicFramePr>
          <p:nvPr>
            <p:ph idx="1"/>
            <p:extLst>
              <p:ext uri="{D42A27DB-BD31-4B8C-83A1-F6EECF244321}">
                <p14:modId xmlns:p14="http://schemas.microsoft.com/office/powerpoint/2010/main" val="1193558807"/>
              </p:ext>
            </p:extLst>
          </p:nvPr>
        </p:nvGraphicFramePr>
        <p:xfrm>
          <a:off x="1050925" y="2504941"/>
          <a:ext cx="10248446" cy="3749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3170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15E8B-11A6-457C-9150-8E2E19E2B11B}"/>
              </a:ext>
            </a:extLst>
          </p:cNvPr>
          <p:cNvSpPr>
            <a:spLocks noGrp="1"/>
          </p:cNvSpPr>
          <p:nvPr>
            <p:ph type="title"/>
          </p:nvPr>
        </p:nvSpPr>
        <p:spPr>
          <a:xfrm>
            <a:off x="1050879" y="609601"/>
            <a:ext cx="9810604" cy="883297"/>
          </a:xfrm>
        </p:spPr>
        <p:txBody>
          <a:bodyPr/>
          <a:lstStyle/>
          <a:p>
            <a:r>
              <a:rPr lang="en-US">
                <a:latin typeface="Roboto" panose="02000000000000000000" pitchFamily="2" charset="0"/>
                <a:ea typeface="Roboto" panose="02000000000000000000" pitchFamily="2" charset="0"/>
              </a:rPr>
              <a:t>Phân công</a:t>
            </a:r>
          </a:p>
        </p:txBody>
      </p:sp>
      <p:graphicFrame>
        <p:nvGraphicFramePr>
          <p:cNvPr id="4" name="Table 4">
            <a:extLst>
              <a:ext uri="{FF2B5EF4-FFF2-40B4-BE49-F238E27FC236}">
                <a16:creationId xmlns:a16="http://schemas.microsoft.com/office/drawing/2014/main" id="{062F70B7-C5EA-452D-B9E2-B6C41F79BDE2}"/>
              </a:ext>
            </a:extLst>
          </p:cNvPr>
          <p:cNvGraphicFramePr>
            <a:graphicFrameLocks noGrp="1"/>
          </p:cNvGraphicFramePr>
          <p:nvPr>
            <p:extLst>
              <p:ext uri="{D42A27DB-BD31-4B8C-83A1-F6EECF244321}">
                <p14:modId xmlns:p14="http://schemas.microsoft.com/office/powerpoint/2010/main" val="358170757"/>
              </p:ext>
            </p:extLst>
          </p:nvPr>
        </p:nvGraphicFramePr>
        <p:xfrm>
          <a:off x="962564" y="1492898"/>
          <a:ext cx="9898919" cy="5032858"/>
        </p:xfrm>
        <a:graphic>
          <a:graphicData uri="http://schemas.openxmlformats.org/drawingml/2006/table">
            <a:tbl>
              <a:tblPr firstRow="1" bandRow="1">
                <a:tableStyleId>{8799B23B-EC83-4686-B30A-512413B5E67A}</a:tableStyleId>
              </a:tblPr>
              <a:tblGrid>
                <a:gridCol w="2116538">
                  <a:extLst>
                    <a:ext uri="{9D8B030D-6E8A-4147-A177-3AD203B41FA5}">
                      <a16:colId xmlns:a16="http://schemas.microsoft.com/office/drawing/2014/main" val="688989361"/>
                    </a:ext>
                  </a:extLst>
                </a:gridCol>
                <a:gridCol w="6194024">
                  <a:extLst>
                    <a:ext uri="{9D8B030D-6E8A-4147-A177-3AD203B41FA5}">
                      <a16:colId xmlns:a16="http://schemas.microsoft.com/office/drawing/2014/main" val="1337053575"/>
                    </a:ext>
                  </a:extLst>
                </a:gridCol>
                <a:gridCol w="1588357">
                  <a:extLst>
                    <a:ext uri="{9D8B030D-6E8A-4147-A177-3AD203B41FA5}">
                      <a16:colId xmlns:a16="http://schemas.microsoft.com/office/drawing/2014/main" val="2540563035"/>
                    </a:ext>
                  </a:extLst>
                </a:gridCol>
              </a:tblGrid>
              <a:tr h="838897">
                <a:tc>
                  <a:txBody>
                    <a:bodyPr/>
                    <a:lstStyle/>
                    <a:p>
                      <a:pPr algn="ctr">
                        <a:lnSpc>
                          <a:spcPct val="150000"/>
                        </a:lnSpc>
                      </a:pPr>
                      <a:r>
                        <a:rPr lang="en-US" b="1">
                          <a:latin typeface="Roboto" panose="02000000000000000000" pitchFamily="2" charset="0"/>
                          <a:ea typeface="Roboto" panose="02000000000000000000" pitchFamily="2" charset="0"/>
                          <a:cs typeface="Tahoma" panose="020B0604030504040204" pitchFamily="34" charset="0"/>
                        </a:rPr>
                        <a:t>Họ tên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lnSpc>
                          <a:spcPct val="150000"/>
                        </a:lnSpc>
                      </a:pPr>
                      <a:r>
                        <a:rPr lang="en-US" b="1">
                          <a:latin typeface="Roboto" panose="02000000000000000000" pitchFamily="2" charset="0"/>
                          <a:ea typeface="Roboto" panose="02000000000000000000" pitchFamily="2" charset="0"/>
                          <a:cs typeface="Tahoma" panose="020B0604030504040204" pitchFamily="34" charset="0"/>
                        </a:rPr>
                        <a:t>Công việc</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lnSpc>
                          <a:spcPct val="150000"/>
                        </a:lnSpc>
                      </a:pPr>
                      <a:r>
                        <a:rPr lang="en-US" b="1">
                          <a:latin typeface="Roboto" panose="02000000000000000000" pitchFamily="2" charset="0"/>
                          <a:ea typeface="Roboto" panose="02000000000000000000" pitchFamily="2" charset="0"/>
                          <a:cs typeface="Tahoma" panose="020B0604030504040204" pitchFamily="34" charset="0"/>
                        </a:rPr>
                        <a:t>Tiến độ hoàn thành</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766863633"/>
                  </a:ext>
                </a:extLst>
              </a:tr>
              <a:tr h="1643046">
                <a:tc>
                  <a:txBody>
                    <a:bodyPr/>
                    <a:lstStyle/>
                    <a:p>
                      <a:pPr algn="l">
                        <a:lnSpc>
                          <a:spcPct val="150000"/>
                        </a:lnSpc>
                      </a:pPr>
                      <a:r>
                        <a:rPr lang="en-US">
                          <a:latin typeface="Roboto" panose="02000000000000000000" pitchFamily="2" charset="0"/>
                          <a:ea typeface="Roboto" panose="02000000000000000000" pitchFamily="2" charset="0"/>
                          <a:cs typeface="Tahoma" panose="020B0604030504040204" pitchFamily="34" charset="0"/>
                        </a:rPr>
                        <a:t>Nguyễn Duy Hải</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just">
                        <a:lnSpc>
                          <a:spcPct val="150000"/>
                        </a:lnSpc>
                      </a:pPr>
                      <a:r>
                        <a:rPr lang="en-US">
                          <a:latin typeface="Roboto" panose="02000000000000000000" pitchFamily="2" charset="0"/>
                          <a:ea typeface="Roboto" panose="02000000000000000000" pitchFamily="2" charset="0"/>
                          <a:cs typeface="Tahoma" panose="020B0604030504040204" pitchFamily="34" charset="0"/>
                        </a:rPr>
                        <a:t>Thêm sửa nhân viên, nhóm nhân viên. Sửa thông tin cá nhân, đổi mật khẩu, đăng nhập đăng xuất. Chức năng Backup / Restore. Thêm món, thanh toán.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lnSpc>
                          <a:spcPct val="150000"/>
                        </a:lnSpc>
                      </a:pPr>
                      <a:r>
                        <a:rPr lang="en-US">
                          <a:latin typeface="Roboto" panose="02000000000000000000" pitchFamily="2" charset="0"/>
                          <a:ea typeface="Roboto" panose="02000000000000000000" pitchFamily="2" charset="0"/>
                          <a:cs typeface="Tahoma" panose="020B0604030504040204" pitchFamily="34" charset="0"/>
                        </a:rPr>
                        <a:t>Hoàn thành</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306731907"/>
                  </a:ext>
                </a:extLst>
              </a:tr>
              <a:tr h="1240972">
                <a:tc>
                  <a:txBody>
                    <a:bodyPr/>
                    <a:lstStyle/>
                    <a:p>
                      <a:pPr algn="l">
                        <a:lnSpc>
                          <a:spcPct val="150000"/>
                        </a:lnSpc>
                      </a:pPr>
                      <a:r>
                        <a:rPr lang="en-US">
                          <a:latin typeface="Roboto" panose="02000000000000000000" pitchFamily="2" charset="0"/>
                          <a:ea typeface="Roboto" panose="02000000000000000000" pitchFamily="2" charset="0"/>
                          <a:cs typeface="Tahoma" panose="020B0604030504040204" pitchFamily="34" charset="0"/>
                        </a:rPr>
                        <a:t>Hoàng Minh Thảo</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just">
                        <a:lnSpc>
                          <a:spcPct val="150000"/>
                        </a:lnSpc>
                      </a:pPr>
                      <a:r>
                        <a:rPr lang="en-US">
                          <a:latin typeface="Roboto" panose="02000000000000000000" pitchFamily="2" charset="0"/>
                          <a:ea typeface="Roboto" panose="02000000000000000000" pitchFamily="2" charset="0"/>
                          <a:cs typeface="Tahoma" panose="020B0604030504040204" pitchFamily="34" charset="0"/>
                        </a:rPr>
                        <a:t>Thêm sửa loại món, món ăn. Load lên menu hiện tại của từng bàn. Hiển thị loại món, món ăn ra ngoài. Word</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lnSpc>
                          <a:spcPct val="150000"/>
                        </a:lnSpc>
                      </a:pPr>
                      <a:r>
                        <a:rPr lang="en-US">
                          <a:latin typeface="Roboto" panose="02000000000000000000" pitchFamily="2" charset="0"/>
                          <a:ea typeface="Roboto" panose="02000000000000000000" pitchFamily="2" charset="0"/>
                          <a:cs typeface="Tahoma" panose="020B0604030504040204" pitchFamily="34" charset="0"/>
                        </a:rPr>
                        <a:t>Hoàn thành</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11206016"/>
                  </a:ext>
                </a:extLst>
              </a:tr>
              <a:tr h="1240972">
                <a:tc>
                  <a:txBody>
                    <a:bodyPr/>
                    <a:lstStyle/>
                    <a:p>
                      <a:pPr algn="l">
                        <a:lnSpc>
                          <a:spcPct val="150000"/>
                        </a:lnSpc>
                      </a:pPr>
                      <a:r>
                        <a:rPr lang="en-US">
                          <a:latin typeface="Roboto" panose="02000000000000000000" pitchFamily="2" charset="0"/>
                          <a:ea typeface="Roboto" panose="02000000000000000000" pitchFamily="2" charset="0"/>
                          <a:cs typeface="Tahoma" panose="020B0604030504040204" pitchFamily="34" charset="0"/>
                        </a:rPr>
                        <a:t>Nguyễn Anh Thư</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just">
                        <a:lnSpc>
                          <a:spcPct val="150000"/>
                        </a:lnSpc>
                      </a:pPr>
                      <a:r>
                        <a:rPr lang="en-US">
                          <a:latin typeface="Roboto" panose="02000000000000000000" pitchFamily="2" charset="0"/>
                          <a:ea typeface="Roboto" panose="02000000000000000000" pitchFamily="2" charset="0"/>
                          <a:cs typeface="Tahoma" panose="020B0604030504040204" pitchFamily="34" charset="0"/>
                        </a:rPr>
                        <a:t>Thêm sửa khách hàng. Hiển thị hoá đơn và chi tiết hoá đơn. Chức năng tìm kiếm ở tất cả các form. Hiển thị bàn và tình trạng của các bàn ăn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lnSpc>
                          <a:spcPct val="150000"/>
                        </a:lnSpc>
                      </a:pPr>
                      <a:r>
                        <a:rPr lang="en-US">
                          <a:latin typeface="Roboto" panose="02000000000000000000" pitchFamily="2" charset="0"/>
                          <a:ea typeface="Roboto" panose="02000000000000000000" pitchFamily="2" charset="0"/>
                          <a:cs typeface="Tahoma" panose="020B0604030504040204" pitchFamily="34" charset="0"/>
                        </a:rPr>
                        <a:t>Hoàn thành</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020509266"/>
                  </a:ext>
                </a:extLst>
              </a:tr>
            </a:tbl>
          </a:graphicData>
        </a:graphic>
      </p:graphicFrame>
    </p:spTree>
    <p:extLst>
      <p:ext uri="{BB962C8B-B14F-4D97-AF65-F5344CB8AC3E}">
        <p14:creationId xmlns:p14="http://schemas.microsoft.com/office/powerpoint/2010/main" val="1391083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9">
            <a:extLst>
              <a:ext uri="{FF2B5EF4-FFF2-40B4-BE49-F238E27FC236}">
                <a16:creationId xmlns:a16="http://schemas.microsoft.com/office/drawing/2014/main" id="{FCE8BBC4-555B-4EEA-8B5C-5B44656F9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06CC37A-7B30-42A7-91B3-A8C417D5826C}"/>
              </a:ext>
            </a:extLst>
          </p:cNvPr>
          <p:cNvSpPr txBox="1"/>
          <p:nvPr/>
        </p:nvSpPr>
        <p:spPr>
          <a:xfrm>
            <a:off x="314326" y="384547"/>
            <a:ext cx="5943600" cy="2413425"/>
          </a:xfrm>
          <a:prstGeom prst="rect">
            <a:avLst/>
          </a:prstGeom>
        </p:spPr>
        <p:txBody>
          <a:bodyPr vert="horz" lIns="91440" tIns="45720" rIns="91440" bIns="45720" rtlCol="0" anchor="ctr">
            <a:normAutofit/>
          </a:bodyPr>
          <a:lstStyle/>
          <a:p>
            <a:pPr algn="ctr">
              <a:lnSpc>
                <a:spcPct val="110000"/>
              </a:lnSpc>
              <a:spcBef>
                <a:spcPct val="0"/>
              </a:spcBef>
              <a:spcAft>
                <a:spcPts val="600"/>
              </a:spcAft>
            </a:pPr>
            <a:r>
              <a:rPr lang="en-US" sz="2800" cap="all" spc="600">
                <a:solidFill>
                  <a:schemeClr val="tx1">
                    <a:lumMod val="85000"/>
                    <a:lumOff val="15000"/>
                  </a:schemeClr>
                </a:solidFill>
                <a:latin typeface="Roboto" panose="02000000000000000000" pitchFamily="2" charset="0"/>
                <a:ea typeface="Roboto" panose="02000000000000000000" pitchFamily="2" charset="0"/>
                <a:cs typeface="+mj-cs"/>
              </a:rPr>
              <a:t>CẢM ƠN THẦY VÀ CÁC BẠN ĐÃ LẮNG NGHE</a:t>
            </a:r>
          </a:p>
        </p:txBody>
      </p:sp>
      <p:sp>
        <p:nvSpPr>
          <p:cNvPr id="35" name="Freeform: Shape 31">
            <a:extLst>
              <a:ext uri="{FF2B5EF4-FFF2-40B4-BE49-F238E27FC236}">
                <a16:creationId xmlns:a16="http://schemas.microsoft.com/office/drawing/2014/main" id="{44704DC3-DE99-4AC8-9945-00EF66E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1447" y="0"/>
            <a:ext cx="6200553" cy="6858000"/>
          </a:xfrm>
          <a:custGeom>
            <a:avLst/>
            <a:gdLst>
              <a:gd name="connsiteX0" fmla="*/ 509785 w 6292079"/>
              <a:gd name="connsiteY0" fmla="*/ 0 h 6858000"/>
              <a:gd name="connsiteX1" fmla="*/ 4089208 w 6292079"/>
              <a:gd name="connsiteY1" fmla="*/ 0 h 6858000"/>
              <a:gd name="connsiteX2" fmla="*/ 4500513 w 6292079"/>
              <a:gd name="connsiteY2" fmla="*/ 0 h 6858000"/>
              <a:gd name="connsiteX3" fmla="*/ 4642260 w 6292079"/>
              <a:gd name="connsiteY3" fmla="*/ 0 h 6858000"/>
              <a:gd name="connsiteX4" fmla="*/ 6127274 w 6292079"/>
              <a:gd name="connsiteY4" fmla="*/ 0 h 6858000"/>
              <a:gd name="connsiteX5" fmla="*/ 6292079 w 6292079"/>
              <a:gd name="connsiteY5" fmla="*/ 0 h 6858000"/>
              <a:gd name="connsiteX6" fmla="*/ 6292079 w 6292079"/>
              <a:gd name="connsiteY6" fmla="*/ 6858000 h 6858000"/>
              <a:gd name="connsiteX7" fmla="*/ 6127274 w 6292079"/>
              <a:gd name="connsiteY7" fmla="*/ 6858000 h 6858000"/>
              <a:gd name="connsiteX8" fmla="*/ 4642260 w 6292079"/>
              <a:gd name="connsiteY8" fmla="*/ 6858000 h 6858000"/>
              <a:gd name="connsiteX9" fmla="*/ 4500513 w 6292079"/>
              <a:gd name="connsiteY9" fmla="*/ 6858000 h 6858000"/>
              <a:gd name="connsiteX10" fmla="*/ 4089208 w 6292079"/>
              <a:gd name="connsiteY10" fmla="*/ 6858000 h 6858000"/>
              <a:gd name="connsiteX11" fmla="*/ 435967 w 6292079"/>
              <a:gd name="connsiteY11" fmla="*/ 6858000 h 6858000"/>
              <a:gd name="connsiteX12" fmla="*/ 439099 w 6292079"/>
              <a:gd name="connsiteY12" fmla="*/ 6835478 h 6858000"/>
              <a:gd name="connsiteX13" fmla="*/ 443695 w 6292079"/>
              <a:gd name="connsiteY13" fmla="*/ 6725985 h 6858000"/>
              <a:gd name="connsiteX14" fmla="*/ 428041 w 6292079"/>
              <a:gd name="connsiteY14" fmla="*/ 6661430 h 6858000"/>
              <a:gd name="connsiteX15" fmla="*/ 376884 w 6292079"/>
              <a:gd name="connsiteY15" fmla="*/ 6504597 h 6858000"/>
              <a:gd name="connsiteX16" fmla="*/ 269239 w 6292079"/>
              <a:gd name="connsiteY16" fmla="*/ 6290076 h 6858000"/>
              <a:gd name="connsiteX17" fmla="*/ 219811 w 6292079"/>
              <a:gd name="connsiteY17" fmla="*/ 6127001 h 6858000"/>
              <a:gd name="connsiteX18" fmla="*/ 205094 w 6292079"/>
              <a:gd name="connsiteY18" fmla="*/ 6073766 h 6858000"/>
              <a:gd name="connsiteX19" fmla="*/ 150183 w 6292079"/>
              <a:gd name="connsiteY19" fmla="*/ 6014538 h 6858000"/>
              <a:gd name="connsiteX20" fmla="*/ 117093 w 6292079"/>
              <a:gd name="connsiteY20" fmla="*/ 5729681 h 6858000"/>
              <a:gd name="connsiteX21" fmla="*/ 46363 w 6292079"/>
              <a:gd name="connsiteY21" fmla="*/ 5613732 h 6858000"/>
              <a:gd name="connsiteX22" fmla="*/ 29717 w 6292079"/>
              <a:gd name="connsiteY22" fmla="*/ 5572630 h 6858000"/>
              <a:gd name="connsiteX23" fmla="*/ 32614 w 6292079"/>
              <a:gd name="connsiteY23" fmla="*/ 5564839 h 6858000"/>
              <a:gd name="connsiteX24" fmla="*/ 34209 w 6292079"/>
              <a:gd name="connsiteY24" fmla="*/ 5564057 h 6858000"/>
              <a:gd name="connsiteX25" fmla="*/ 17311 w 6292079"/>
              <a:gd name="connsiteY25" fmla="*/ 5442591 h 6858000"/>
              <a:gd name="connsiteX26" fmla="*/ 16750 w 6292079"/>
              <a:gd name="connsiteY26" fmla="*/ 5415829 h 6858000"/>
              <a:gd name="connsiteX27" fmla="*/ 18217 w 6292079"/>
              <a:gd name="connsiteY27" fmla="*/ 5412980 h 6858000"/>
              <a:gd name="connsiteX28" fmla="*/ 12055 w 6292079"/>
              <a:gd name="connsiteY28" fmla="*/ 5390064 h 6858000"/>
              <a:gd name="connsiteX29" fmla="*/ 0 w 6292079"/>
              <a:gd name="connsiteY29" fmla="*/ 5369830 h 6858000"/>
              <a:gd name="connsiteX30" fmla="*/ 32211 w 6292079"/>
              <a:gd name="connsiteY30" fmla="*/ 5145466 h 6858000"/>
              <a:gd name="connsiteX31" fmla="*/ 40891 w 6292079"/>
              <a:gd name="connsiteY31" fmla="*/ 4778922 h 6858000"/>
              <a:gd name="connsiteX32" fmla="*/ 16777 w 6292079"/>
              <a:gd name="connsiteY32" fmla="*/ 4554239 h 6858000"/>
              <a:gd name="connsiteX33" fmla="*/ 25115 w 6292079"/>
              <a:gd name="connsiteY33" fmla="*/ 4402702 h 6858000"/>
              <a:gd name="connsiteX34" fmla="*/ 8134 w 6292079"/>
              <a:gd name="connsiteY34" fmla="*/ 4331397 h 6858000"/>
              <a:gd name="connsiteX35" fmla="*/ 21852 w 6292079"/>
              <a:gd name="connsiteY35" fmla="*/ 4299998 h 6858000"/>
              <a:gd name="connsiteX36" fmla="*/ 24178 w 6292079"/>
              <a:gd name="connsiteY36" fmla="*/ 4280659 h 6858000"/>
              <a:gd name="connsiteX37" fmla="*/ 33357 w 6292079"/>
              <a:gd name="connsiteY37" fmla="*/ 4276475 h 6858000"/>
              <a:gd name="connsiteX38" fmla="*/ 42965 w 6292079"/>
              <a:gd name="connsiteY38" fmla="*/ 4248279 h 6858000"/>
              <a:gd name="connsiteX39" fmla="*/ 44865 w 6292079"/>
              <a:gd name="connsiteY39" fmla="*/ 4212329 h 6858000"/>
              <a:gd name="connsiteX40" fmla="*/ 44366 w 6292079"/>
              <a:gd name="connsiteY40" fmla="*/ 4040266 h 6858000"/>
              <a:gd name="connsiteX41" fmla="*/ 49504 w 6292079"/>
              <a:gd name="connsiteY41" fmla="*/ 3938016 h 6858000"/>
              <a:gd name="connsiteX42" fmla="*/ 59997 w 6292079"/>
              <a:gd name="connsiteY42" fmla="*/ 3900263 h 6858000"/>
              <a:gd name="connsiteX43" fmla="*/ 68907 w 6292079"/>
              <a:gd name="connsiteY43" fmla="*/ 3846813 h 6858000"/>
              <a:gd name="connsiteX44" fmla="*/ 75836 w 6292079"/>
              <a:gd name="connsiteY44" fmla="*/ 3715292 h 6858000"/>
              <a:gd name="connsiteX45" fmla="*/ 86775 w 6292079"/>
              <a:gd name="connsiteY45" fmla="*/ 3529044 h 6858000"/>
              <a:gd name="connsiteX46" fmla="*/ 93628 w 6292079"/>
              <a:gd name="connsiteY46" fmla="*/ 3521593 h 6858000"/>
              <a:gd name="connsiteX47" fmla="*/ 95551 w 6292079"/>
              <a:gd name="connsiteY47" fmla="*/ 3456775 h 6858000"/>
              <a:gd name="connsiteX48" fmla="*/ 58296 w 6292079"/>
              <a:gd name="connsiteY48" fmla="*/ 3224475 h 6858000"/>
              <a:gd name="connsiteX49" fmla="*/ 63270 w 6292079"/>
              <a:gd name="connsiteY49" fmla="*/ 3097947 h 6858000"/>
              <a:gd name="connsiteX50" fmla="*/ 72130 w 6292079"/>
              <a:gd name="connsiteY50" fmla="*/ 3053885 h 6858000"/>
              <a:gd name="connsiteX51" fmla="*/ 86532 w 6292079"/>
              <a:gd name="connsiteY51" fmla="*/ 2980007 h 6858000"/>
              <a:gd name="connsiteX52" fmla="*/ 111003 w 6292079"/>
              <a:gd name="connsiteY52" fmla="*/ 2914025 h 6858000"/>
              <a:gd name="connsiteX53" fmla="*/ 98482 w 6292079"/>
              <a:gd name="connsiteY53" fmla="*/ 2847042 h 6858000"/>
              <a:gd name="connsiteX54" fmla="*/ 97880 w 6292079"/>
              <a:gd name="connsiteY54" fmla="*/ 2789385 h 6858000"/>
              <a:gd name="connsiteX55" fmla="*/ 104654 w 6292079"/>
              <a:gd name="connsiteY55" fmla="*/ 2785130 h 6858000"/>
              <a:gd name="connsiteX56" fmla="*/ 105266 w 6292079"/>
              <a:gd name="connsiteY56" fmla="*/ 2777753 h 6858000"/>
              <a:gd name="connsiteX57" fmla="*/ 167835 w 6292079"/>
              <a:gd name="connsiteY57" fmla="*/ 2669363 h 6858000"/>
              <a:gd name="connsiteX58" fmla="*/ 202206 w 6292079"/>
              <a:gd name="connsiteY58" fmla="*/ 2562841 h 6858000"/>
              <a:gd name="connsiteX59" fmla="*/ 213902 w 6292079"/>
              <a:gd name="connsiteY59" fmla="*/ 2508449 h 6858000"/>
              <a:gd name="connsiteX60" fmla="*/ 233809 w 6292079"/>
              <a:gd name="connsiteY60" fmla="*/ 2449158 h 6858000"/>
              <a:gd name="connsiteX61" fmla="*/ 237400 w 6292079"/>
              <a:gd name="connsiteY61" fmla="*/ 2386081 h 6858000"/>
              <a:gd name="connsiteX62" fmla="*/ 235660 w 6292079"/>
              <a:gd name="connsiteY62" fmla="*/ 2226872 h 6858000"/>
              <a:gd name="connsiteX63" fmla="*/ 250116 w 6292079"/>
              <a:gd name="connsiteY63" fmla="*/ 2186312 h 6858000"/>
              <a:gd name="connsiteX64" fmla="*/ 285163 w 6292079"/>
              <a:gd name="connsiteY64" fmla="*/ 2054201 h 6858000"/>
              <a:gd name="connsiteX65" fmla="*/ 297869 w 6292079"/>
              <a:gd name="connsiteY65" fmla="*/ 2009411 h 6858000"/>
              <a:gd name="connsiteX66" fmla="*/ 339406 w 6292079"/>
              <a:gd name="connsiteY66" fmla="*/ 1985345 h 6858000"/>
              <a:gd name="connsiteX67" fmla="*/ 380873 w 6292079"/>
              <a:gd name="connsiteY67" fmla="*/ 1908912 h 6858000"/>
              <a:gd name="connsiteX68" fmla="*/ 399636 w 6292079"/>
              <a:gd name="connsiteY68" fmla="*/ 1815242 h 6858000"/>
              <a:gd name="connsiteX69" fmla="*/ 374372 w 6292079"/>
              <a:gd name="connsiteY69" fmla="*/ 1616165 h 6858000"/>
              <a:gd name="connsiteX70" fmla="*/ 392730 w 6292079"/>
              <a:gd name="connsiteY70" fmla="*/ 1566131 h 6858000"/>
              <a:gd name="connsiteX71" fmla="*/ 372639 w 6292079"/>
              <a:gd name="connsiteY71" fmla="*/ 1478507 h 6858000"/>
              <a:gd name="connsiteX72" fmla="*/ 401555 w 6292079"/>
              <a:gd name="connsiteY72" fmla="*/ 1428806 h 6858000"/>
              <a:gd name="connsiteX73" fmla="*/ 410243 w 6292079"/>
              <a:gd name="connsiteY73" fmla="*/ 1415134 h 6858000"/>
              <a:gd name="connsiteX74" fmla="*/ 411524 w 6292079"/>
              <a:gd name="connsiteY74" fmla="*/ 1406469 h 6858000"/>
              <a:gd name="connsiteX75" fmla="*/ 408887 w 6292079"/>
              <a:gd name="connsiteY75" fmla="*/ 1392331 h 6858000"/>
              <a:gd name="connsiteX76" fmla="*/ 414309 w 6292079"/>
              <a:gd name="connsiteY76" fmla="*/ 1387628 h 6858000"/>
              <a:gd name="connsiteX77" fmla="*/ 415362 w 6292079"/>
              <a:gd name="connsiteY77" fmla="*/ 1380497 h 6858000"/>
              <a:gd name="connsiteX78" fmla="*/ 421850 w 6292079"/>
              <a:gd name="connsiteY78" fmla="*/ 1331725 h 6858000"/>
              <a:gd name="connsiteX79" fmla="*/ 417310 w 6292079"/>
              <a:gd name="connsiteY79" fmla="*/ 1256042 h 6858000"/>
              <a:gd name="connsiteX80" fmla="*/ 415023 w 6292079"/>
              <a:gd name="connsiteY80" fmla="*/ 1150134 h 6858000"/>
              <a:gd name="connsiteX81" fmla="*/ 406174 w 6292079"/>
              <a:gd name="connsiteY81" fmla="*/ 1005645 h 6858000"/>
              <a:gd name="connsiteX82" fmla="*/ 431864 w 6292079"/>
              <a:gd name="connsiteY82" fmla="*/ 899691 h 6858000"/>
              <a:gd name="connsiteX83" fmla="*/ 462617 w 6292079"/>
              <a:gd name="connsiteY83" fmla="*/ 689088 h 6858000"/>
              <a:gd name="connsiteX84" fmla="*/ 510810 w 6292079"/>
              <a:gd name="connsiteY84" fmla="*/ 526328 h 6858000"/>
              <a:gd name="connsiteX85" fmla="*/ 542477 w 6292079"/>
              <a:gd name="connsiteY85" fmla="*/ 433873 h 6858000"/>
              <a:gd name="connsiteX86" fmla="*/ 549936 w 6292079"/>
              <a:gd name="connsiteY86" fmla="*/ 301688 h 6858000"/>
              <a:gd name="connsiteX87" fmla="*/ 554757 w 6292079"/>
              <a:gd name="connsiteY87" fmla="*/ 279945 h 6858000"/>
              <a:gd name="connsiteX88" fmla="*/ 550124 w 6292079"/>
              <a:gd name="connsiteY88" fmla="*/ 248508 h 6858000"/>
              <a:gd name="connsiteX89" fmla="*/ 530424 w 6292079"/>
              <a:gd name="connsiteY89" fmla="*/ 122373 h 6858000"/>
              <a:gd name="connsiteX90" fmla="*/ 504802 w 6292079"/>
              <a:gd name="connsiteY90" fmla="*/ 218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292079" h="6858000">
                <a:moveTo>
                  <a:pt x="509785" y="0"/>
                </a:moveTo>
                <a:lnTo>
                  <a:pt x="4089208" y="0"/>
                </a:lnTo>
                <a:lnTo>
                  <a:pt x="4500513" y="0"/>
                </a:lnTo>
                <a:lnTo>
                  <a:pt x="4642260" y="0"/>
                </a:lnTo>
                <a:lnTo>
                  <a:pt x="6127274" y="0"/>
                </a:lnTo>
                <a:lnTo>
                  <a:pt x="6292079" y="0"/>
                </a:lnTo>
                <a:lnTo>
                  <a:pt x="6292079" y="6858000"/>
                </a:lnTo>
                <a:lnTo>
                  <a:pt x="6127274" y="6858000"/>
                </a:lnTo>
                <a:lnTo>
                  <a:pt x="4642260" y="6858000"/>
                </a:lnTo>
                <a:lnTo>
                  <a:pt x="4500513" y="6858000"/>
                </a:lnTo>
                <a:lnTo>
                  <a:pt x="4089208" y="6858000"/>
                </a:lnTo>
                <a:lnTo>
                  <a:pt x="435967" y="6858000"/>
                </a:lnTo>
                <a:lnTo>
                  <a:pt x="439099" y="6835478"/>
                </a:lnTo>
                <a:cubicBezTo>
                  <a:pt x="443053" y="6807961"/>
                  <a:pt x="446597" y="6775838"/>
                  <a:pt x="443695" y="6725985"/>
                </a:cubicBezTo>
                <a:cubicBezTo>
                  <a:pt x="406361" y="6709462"/>
                  <a:pt x="444551" y="6685701"/>
                  <a:pt x="428041" y="6661430"/>
                </a:cubicBezTo>
                <a:cubicBezTo>
                  <a:pt x="415709" y="6603739"/>
                  <a:pt x="402107" y="6561674"/>
                  <a:pt x="376884" y="6504597"/>
                </a:cubicBezTo>
                <a:cubicBezTo>
                  <a:pt x="304684" y="6477597"/>
                  <a:pt x="338577" y="6353549"/>
                  <a:pt x="269239" y="6290076"/>
                </a:cubicBezTo>
                <a:cubicBezTo>
                  <a:pt x="241348" y="6225029"/>
                  <a:pt x="266460" y="6201087"/>
                  <a:pt x="219811" y="6127001"/>
                </a:cubicBezTo>
                <a:cubicBezTo>
                  <a:pt x="241964" y="6106503"/>
                  <a:pt x="210775" y="6088480"/>
                  <a:pt x="205094" y="6073766"/>
                </a:cubicBezTo>
                <a:cubicBezTo>
                  <a:pt x="195202" y="6057134"/>
                  <a:pt x="163788" y="6050649"/>
                  <a:pt x="150183" y="6014538"/>
                </a:cubicBezTo>
                <a:cubicBezTo>
                  <a:pt x="131236" y="5955076"/>
                  <a:pt x="160082" y="5847195"/>
                  <a:pt x="117093" y="5729681"/>
                </a:cubicBezTo>
                <a:cubicBezTo>
                  <a:pt x="106713" y="5695413"/>
                  <a:pt x="63130" y="5649897"/>
                  <a:pt x="46363" y="5613732"/>
                </a:cubicBezTo>
                <a:lnTo>
                  <a:pt x="29717" y="5572630"/>
                </a:lnTo>
                <a:lnTo>
                  <a:pt x="32614" y="5564839"/>
                </a:lnTo>
                <a:lnTo>
                  <a:pt x="34209" y="5564057"/>
                </a:lnTo>
                <a:lnTo>
                  <a:pt x="17311" y="5442591"/>
                </a:lnTo>
                <a:cubicBezTo>
                  <a:pt x="14639" y="5436675"/>
                  <a:pt x="13713" y="5428633"/>
                  <a:pt x="16750" y="5415829"/>
                </a:cubicBezTo>
                <a:lnTo>
                  <a:pt x="18217" y="5412980"/>
                </a:lnTo>
                <a:lnTo>
                  <a:pt x="12055" y="5390064"/>
                </a:lnTo>
                <a:cubicBezTo>
                  <a:pt x="9079" y="5382538"/>
                  <a:pt x="5182" y="5375682"/>
                  <a:pt x="0" y="5369830"/>
                </a:cubicBezTo>
                <a:cubicBezTo>
                  <a:pt x="31894" y="5299689"/>
                  <a:pt x="23872" y="5225525"/>
                  <a:pt x="32211" y="5145466"/>
                </a:cubicBezTo>
                <a:cubicBezTo>
                  <a:pt x="34746" y="5048037"/>
                  <a:pt x="41698" y="4890019"/>
                  <a:pt x="40891" y="4778922"/>
                </a:cubicBezTo>
                <a:cubicBezTo>
                  <a:pt x="9869" y="4689468"/>
                  <a:pt x="28501" y="4651846"/>
                  <a:pt x="16777" y="4554239"/>
                </a:cubicBezTo>
                <a:cubicBezTo>
                  <a:pt x="56871" y="4507954"/>
                  <a:pt x="15779" y="4455514"/>
                  <a:pt x="25115" y="4402702"/>
                </a:cubicBezTo>
                <a:cubicBezTo>
                  <a:pt x="-10420" y="4412229"/>
                  <a:pt x="47425" y="4340221"/>
                  <a:pt x="8134" y="4331397"/>
                </a:cubicBezTo>
                <a:lnTo>
                  <a:pt x="21852" y="4299998"/>
                </a:lnTo>
                <a:lnTo>
                  <a:pt x="24178" y="4280659"/>
                </a:lnTo>
                <a:lnTo>
                  <a:pt x="33357" y="4276475"/>
                </a:lnTo>
                <a:lnTo>
                  <a:pt x="42965" y="4248279"/>
                </a:lnTo>
                <a:cubicBezTo>
                  <a:pt x="45246" y="4237522"/>
                  <a:pt x="46159" y="4225720"/>
                  <a:pt x="44865" y="4212329"/>
                </a:cubicBezTo>
                <a:cubicBezTo>
                  <a:pt x="25826" y="4166207"/>
                  <a:pt x="69917" y="4097341"/>
                  <a:pt x="44366" y="4040266"/>
                </a:cubicBezTo>
                <a:cubicBezTo>
                  <a:pt x="38101" y="4019019"/>
                  <a:pt x="37876" y="3951695"/>
                  <a:pt x="49504" y="3938016"/>
                </a:cubicBezTo>
                <a:cubicBezTo>
                  <a:pt x="51863" y="3923784"/>
                  <a:pt x="47442" y="3907760"/>
                  <a:pt x="59997" y="3900263"/>
                </a:cubicBezTo>
                <a:cubicBezTo>
                  <a:pt x="75066" y="3888337"/>
                  <a:pt x="50846" y="3841280"/>
                  <a:pt x="68907" y="3846813"/>
                </a:cubicBezTo>
                <a:cubicBezTo>
                  <a:pt x="52296" y="3813347"/>
                  <a:pt x="68378" y="3745138"/>
                  <a:pt x="75836" y="3715292"/>
                </a:cubicBezTo>
                <a:cubicBezTo>
                  <a:pt x="78813" y="3662330"/>
                  <a:pt x="86378" y="3567665"/>
                  <a:pt x="86775" y="3529044"/>
                </a:cubicBezTo>
                <a:cubicBezTo>
                  <a:pt x="89267" y="3527082"/>
                  <a:pt x="91576" y="3524572"/>
                  <a:pt x="93628" y="3521593"/>
                </a:cubicBezTo>
                <a:cubicBezTo>
                  <a:pt x="105546" y="3504295"/>
                  <a:pt x="106408" y="3475272"/>
                  <a:pt x="95551" y="3456775"/>
                </a:cubicBezTo>
                <a:cubicBezTo>
                  <a:pt x="61828" y="3371150"/>
                  <a:pt x="64401" y="3295875"/>
                  <a:pt x="58296" y="3224475"/>
                </a:cubicBezTo>
                <a:cubicBezTo>
                  <a:pt x="55319" y="3144058"/>
                  <a:pt x="94983" y="3200876"/>
                  <a:pt x="63270" y="3097947"/>
                </a:cubicBezTo>
                <a:cubicBezTo>
                  <a:pt x="77539" y="3088512"/>
                  <a:pt x="78452" y="3075895"/>
                  <a:pt x="72130" y="3053885"/>
                </a:cubicBezTo>
                <a:cubicBezTo>
                  <a:pt x="71735" y="3014911"/>
                  <a:pt x="107041" y="3021320"/>
                  <a:pt x="86532" y="2980007"/>
                </a:cubicBezTo>
                <a:lnTo>
                  <a:pt x="111003" y="2914025"/>
                </a:lnTo>
                <a:cubicBezTo>
                  <a:pt x="105238" y="2917158"/>
                  <a:pt x="98864" y="2862805"/>
                  <a:pt x="98482" y="2847042"/>
                </a:cubicBezTo>
                <a:cubicBezTo>
                  <a:pt x="100672" y="2813890"/>
                  <a:pt x="74268" y="2807204"/>
                  <a:pt x="97880" y="2789385"/>
                </a:cubicBezTo>
                <a:lnTo>
                  <a:pt x="104654" y="2785130"/>
                </a:lnTo>
                <a:cubicBezTo>
                  <a:pt x="104858" y="2782671"/>
                  <a:pt x="105062" y="2780212"/>
                  <a:pt x="105266" y="2777753"/>
                </a:cubicBezTo>
                <a:cubicBezTo>
                  <a:pt x="106158" y="2754272"/>
                  <a:pt x="151678" y="2705182"/>
                  <a:pt x="167835" y="2669363"/>
                </a:cubicBezTo>
                <a:lnTo>
                  <a:pt x="202206" y="2562841"/>
                </a:lnTo>
                <a:lnTo>
                  <a:pt x="213902" y="2508449"/>
                </a:lnTo>
                <a:lnTo>
                  <a:pt x="233809" y="2449158"/>
                </a:lnTo>
                <a:cubicBezTo>
                  <a:pt x="251664" y="2436763"/>
                  <a:pt x="229153" y="2410096"/>
                  <a:pt x="237400" y="2386081"/>
                </a:cubicBezTo>
                <a:cubicBezTo>
                  <a:pt x="227267" y="2347359"/>
                  <a:pt x="241573" y="2261841"/>
                  <a:pt x="235660" y="2226872"/>
                </a:cubicBezTo>
                <a:cubicBezTo>
                  <a:pt x="251820" y="2220679"/>
                  <a:pt x="261258" y="2210661"/>
                  <a:pt x="250116" y="2186312"/>
                </a:cubicBezTo>
                <a:lnTo>
                  <a:pt x="285163" y="2054201"/>
                </a:lnTo>
                <a:cubicBezTo>
                  <a:pt x="307497" y="2045213"/>
                  <a:pt x="272623" y="2017046"/>
                  <a:pt x="297869" y="2009411"/>
                </a:cubicBezTo>
                <a:cubicBezTo>
                  <a:pt x="320898" y="2035913"/>
                  <a:pt x="315992" y="1967554"/>
                  <a:pt x="339406" y="1985345"/>
                </a:cubicBezTo>
                <a:cubicBezTo>
                  <a:pt x="353240" y="1968595"/>
                  <a:pt x="370836" y="1937261"/>
                  <a:pt x="380873" y="1908912"/>
                </a:cubicBezTo>
                <a:cubicBezTo>
                  <a:pt x="350104" y="1811824"/>
                  <a:pt x="395613" y="1878362"/>
                  <a:pt x="399636" y="1815242"/>
                </a:cubicBezTo>
                <a:cubicBezTo>
                  <a:pt x="398754" y="1757178"/>
                  <a:pt x="409420" y="1701224"/>
                  <a:pt x="374372" y="1616165"/>
                </a:cubicBezTo>
                <a:cubicBezTo>
                  <a:pt x="373220" y="1574646"/>
                  <a:pt x="393018" y="1589074"/>
                  <a:pt x="392730" y="1566131"/>
                </a:cubicBezTo>
                <a:cubicBezTo>
                  <a:pt x="365412" y="1510101"/>
                  <a:pt x="394197" y="1511406"/>
                  <a:pt x="372639" y="1478507"/>
                </a:cubicBezTo>
                <a:cubicBezTo>
                  <a:pt x="377761" y="1454951"/>
                  <a:pt x="391457" y="1440777"/>
                  <a:pt x="401555" y="1428806"/>
                </a:cubicBezTo>
                <a:lnTo>
                  <a:pt x="410243" y="1415134"/>
                </a:lnTo>
                <a:lnTo>
                  <a:pt x="411524" y="1406469"/>
                </a:lnTo>
                <a:lnTo>
                  <a:pt x="408887" y="1392331"/>
                </a:lnTo>
                <a:lnTo>
                  <a:pt x="414309" y="1387628"/>
                </a:lnTo>
                <a:lnTo>
                  <a:pt x="415362" y="1380497"/>
                </a:lnTo>
                <a:cubicBezTo>
                  <a:pt x="418872" y="1361702"/>
                  <a:pt x="422095" y="1344022"/>
                  <a:pt x="421850" y="1331725"/>
                </a:cubicBezTo>
                <a:cubicBezTo>
                  <a:pt x="433626" y="1321844"/>
                  <a:pt x="424854" y="1278095"/>
                  <a:pt x="417310" y="1256042"/>
                </a:cubicBezTo>
                <a:cubicBezTo>
                  <a:pt x="413501" y="1216720"/>
                  <a:pt x="436826" y="1191313"/>
                  <a:pt x="415023" y="1150134"/>
                </a:cubicBezTo>
                <a:cubicBezTo>
                  <a:pt x="409434" y="1105134"/>
                  <a:pt x="413370" y="1057259"/>
                  <a:pt x="406174" y="1005645"/>
                </a:cubicBezTo>
                <a:cubicBezTo>
                  <a:pt x="395775" y="973629"/>
                  <a:pt x="433727" y="963997"/>
                  <a:pt x="431864" y="899691"/>
                </a:cubicBezTo>
                <a:cubicBezTo>
                  <a:pt x="435076" y="846170"/>
                  <a:pt x="459107" y="752452"/>
                  <a:pt x="462617" y="689088"/>
                </a:cubicBezTo>
                <a:cubicBezTo>
                  <a:pt x="447384" y="623113"/>
                  <a:pt x="508572" y="589979"/>
                  <a:pt x="510810" y="526328"/>
                </a:cubicBezTo>
                <a:cubicBezTo>
                  <a:pt x="481634" y="460515"/>
                  <a:pt x="546528" y="487988"/>
                  <a:pt x="542477" y="433873"/>
                </a:cubicBezTo>
                <a:cubicBezTo>
                  <a:pt x="514702" y="343844"/>
                  <a:pt x="563781" y="437996"/>
                  <a:pt x="549936" y="301688"/>
                </a:cubicBezTo>
                <a:cubicBezTo>
                  <a:pt x="545577" y="293639"/>
                  <a:pt x="549120" y="277645"/>
                  <a:pt x="554757" y="279945"/>
                </a:cubicBezTo>
                <a:cubicBezTo>
                  <a:pt x="552714" y="271180"/>
                  <a:pt x="541267" y="249562"/>
                  <a:pt x="550124" y="248508"/>
                </a:cubicBezTo>
                <a:cubicBezTo>
                  <a:pt x="549604" y="205525"/>
                  <a:pt x="542818" y="162084"/>
                  <a:pt x="530424" y="122373"/>
                </a:cubicBezTo>
                <a:cubicBezTo>
                  <a:pt x="542727" y="41074"/>
                  <a:pt x="502709" y="81459"/>
                  <a:pt x="504802" y="21894"/>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2BE3E63-6C41-4BBB-B949-3CC2549DDC44}"/>
              </a:ext>
            </a:extLst>
          </p:cNvPr>
          <p:cNvSpPr>
            <a:spLocks noGrp="1"/>
          </p:cNvSpPr>
          <p:nvPr>
            <p:ph idx="1"/>
          </p:nvPr>
        </p:nvSpPr>
        <p:spPr>
          <a:xfrm>
            <a:off x="7034256" y="603624"/>
            <a:ext cx="4266089" cy="5650754"/>
          </a:xfrm>
        </p:spPr>
        <p:txBody>
          <a:bodyPr vert="horz" lIns="91440" tIns="45720" rIns="91440" bIns="45720" rtlCol="0" anchor="ctr">
            <a:normAutofit/>
          </a:bodyPr>
          <a:lstStyle/>
          <a:p>
            <a:pPr marL="0" indent="0">
              <a:buNone/>
            </a:pPr>
            <a:endParaRPr lang="en-US"/>
          </a:p>
          <a:p>
            <a:pPr marL="0" indent="0">
              <a:buNone/>
            </a:pPr>
            <a:endParaRPr lang="en-US"/>
          </a:p>
          <a:p>
            <a:pPr marL="0" indent="0">
              <a:buNone/>
            </a:pPr>
            <a:endParaRPr lang="en-US"/>
          </a:p>
        </p:txBody>
      </p:sp>
      <p:pic>
        <p:nvPicPr>
          <p:cNvPr id="7" name="Graphic 6">
            <a:hlinkClick r:id="rId2" action="ppaction://hlinkfile"/>
            <a:extLst>
              <a:ext uri="{FF2B5EF4-FFF2-40B4-BE49-F238E27FC236}">
                <a16:creationId xmlns:a16="http://schemas.microsoft.com/office/drawing/2014/main" id="{A3E2F5FB-6953-45D7-A5DC-62AC7618C2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2875" y="2620223"/>
            <a:ext cx="6680854" cy="3757980"/>
          </a:xfrm>
          <a:prstGeom prst="rect">
            <a:avLst/>
          </a:prstGeom>
        </p:spPr>
      </p:pic>
    </p:spTree>
    <p:extLst>
      <p:ext uri="{BB962C8B-B14F-4D97-AF65-F5344CB8AC3E}">
        <p14:creationId xmlns:p14="http://schemas.microsoft.com/office/powerpoint/2010/main" val="755527725"/>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460</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Bembo</vt:lpstr>
      <vt:lpstr>Calibri</vt:lpstr>
      <vt:lpstr>Roboto</vt:lpstr>
      <vt:lpstr>Symbol</vt:lpstr>
      <vt:lpstr>ArchiveVTI</vt:lpstr>
      <vt:lpstr>ĐỒ ÁN QUẢN LÝ QUÁN ĂN </vt:lpstr>
      <vt:lpstr>TÌM HIỂU ĐỀ TÀI</vt:lpstr>
      <vt:lpstr>Các chức năng</vt:lpstr>
      <vt:lpstr>THIẾT KẾ HỆ THÔNG</vt:lpstr>
      <vt:lpstr>Các Ràng buộc toàn vẹn</vt:lpstr>
      <vt:lpstr>HẠN CHẾ</vt:lpstr>
      <vt:lpstr>ĐỊNH HƯỚNG TRONG TƯƠNG LAI</vt:lpstr>
      <vt:lpstr>Phân công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QUẢN LÝ QUÁN ĂN </dc:title>
  <dc:creator>Hai Nguyen</dc:creator>
  <cp:lastModifiedBy>Hai Nguyen</cp:lastModifiedBy>
  <cp:revision>5</cp:revision>
  <dcterms:created xsi:type="dcterms:W3CDTF">2021-12-17T14:44:37Z</dcterms:created>
  <dcterms:modified xsi:type="dcterms:W3CDTF">2021-12-17T16:50:18Z</dcterms:modified>
</cp:coreProperties>
</file>