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E3A5-3A25-E9D3-D6CD-138D9375E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395B4-7C61-A53F-ED23-E98201CBC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4027B-0B54-A227-3992-9EF7E676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7CFF1-5F61-2FFA-6C51-72F9DDAC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9FB6-6544-8393-C6B2-EE406374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586A-34FF-9002-9C3D-3361B9E5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8D56E-AFA5-454C-C42E-624B42F80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F7D49-BCB9-13F4-11B4-9234EDB1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9CA0-333D-FA71-146B-A9486DDE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33886-F0C6-BDA1-47C2-FA1337D4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3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3433A-28A1-E36F-8B0A-723410110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AEA31-8AD7-DC45-4201-E7F3E2D94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54AD-01F7-C07A-BB08-46BFDA47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F9D7-E569-A797-5CFB-D41653E9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B895-9026-AF3C-5448-120A229A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5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1568-E878-A862-F880-6A3BF857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1B3F-EC0A-467A-B7CA-CCA69DC6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D0516-1D10-2264-C66A-15140378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29903-3C34-644D-CAC0-6FBA5CD6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C86E-D929-5954-4323-8494565B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5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15C5-BAFE-0E63-785D-3596856B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EADD-B044-54CF-0C5D-195CE7B28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0545-B762-64B5-BB2B-14A359BA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1A817-2D29-A829-B625-8D19B1DE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C5A6-CC28-E274-547C-E42617EA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0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EC5D-BB82-C03B-9B89-CBB8F6B1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6D66-87CD-073E-42D4-A089DBCF9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09262-71CA-8832-3DA9-516D2455A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A8500-D5D3-F427-C55E-211F7D86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08CE8-7372-320B-C879-87965497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99E82-CFA5-DA21-C8B9-104B4F84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0867-0264-12BD-F127-54B08F4C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CF3CC-9E32-06E3-CE36-71FB6C6D7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F5C4B-AD89-58AD-6C08-A04D3155A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02161-29BA-863F-4A96-C8FCA89B4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62D26-64E4-195D-84FF-95316E5A4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3336F-ECCE-E6BC-98C1-8ACD96B0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E40DD-61C3-694E-0018-8C948888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85CEE-7721-E271-123B-CCA50779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161D-BE93-66F0-9BB7-F0CF3FCD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D311A-E940-7E4E-5CFA-2D1FED9E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F6D52-3790-EC07-3066-B1A046FE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A92FF-6BD4-9F59-DD97-2B9AE075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2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E1FD8-7FDE-75EF-0DA7-B0CA936F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22F8A-86B7-5B1B-A22D-630F0895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D822B-9DF7-7FBC-7138-A051B6EE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0CF7-3F84-ED96-B6D2-58BDF7CD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FB4D-64C3-146C-174B-D487E20D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F4F2A-B240-B204-8245-19271810C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AB929-4274-ACCA-493A-5EA0CD97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57659-5090-3ED5-324D-0114C4F8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7DA9C-169A-EA0B-8C7F-AD481322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C805-0166-9F6E-BE50-9F8BE2E3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5F27B-EF34-C99F-5F6B-2D10E43BD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8A2D2-525E-A253-25CF-F94D0C0E8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0F5FA-527F-6967-E869-958CAA9D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51E4C-F5FD-0B4A-A67F-63E01CB8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ADB1A-AB92-706F-AA30-000EBC88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A7F81-8216-326C-5847-92512354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8FDE6-9A52-42C5-7954-054284159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6F288-1253-A0C9-B6EE-DFB8D779F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8063B2-0CA3-4950-AF28-C68809BE888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9ECBB-35CC-E8E4-3AE2-160B5CA0A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A66FB-D1EA-02DE-7E71-60C5F2CCF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ACC1DB-B7CC-4719-91AB-AC7191F3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0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FC0D-8FF0-9446-C621-B5AD178A1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Họ và tên : Nguyễn Tiến Hải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2F3BC-1082-FA50-5558-CFF4BA0F2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030"/>
            <a:ext cx="9144000" cy="1655762"/>
          </a:xfrm>
        </p:spPr>
        <p:txBody>
          <a:bodyPr/>
          <a:lstStyle/>
          <a:p>
            <a:r>
              <a:rPr lang="vi-VN" dirty="0"/>
              <a:t>Bài tập 23/2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6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D6DB55-765D-BF0E-6449-AB240729D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1829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44D87A-E577-668B-425C-A7D18BD84732}"/>
              </a:ext>
            </a:extLst>
          </p:cNvPr>
          <p:cNvSpPr txBox="1"/>
          <p:nvPr/>
        </p:nvSpPr>
        <p:spPr>
          <a:xfrm>
            <a:off x="0" y="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Mạch </a:t>
            </a:r>
            <a:r>
              <a:rPr lang="vi-VN" dirty="0" err="1"/>
              <a:t>inverter</a:t>
            </a:r>
            <a:r>
              <a:rPr lang="vi-VN" dirty="0"/>
              <a:t>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80238-283E-FE9C-B07F-5B51AC2E0AF4}"/>
              </a:ext>
            </a:extLst>
          </p:cNvPr>
          <p:cNvSpPr txBox="1"/>
          <p:nvPr/>
        </p:nvSpPr>
        <p:spPr>
          <a:xfrm>
            <a:off x="-3720" y="2199085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Điện áp ra, điện áp vào: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AC2DDB-E654-DD76-E54E-51DAA81BE63E}"/>
              </a:ext>
            </a:extLst>
          </p:cNvPr>
          <p:cNvSpPr txBox="1"/>
          <p:nvPr/>
        </p:nvSpPr>
        <p:spPr>
          <a:xfrm>
            <a:off x="0" y="5066831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Điện áp ra, điện áp vào: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2589EB-77CD-4A86-A673-882A4DF88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5875"/>
            <a:ext cx="12192000" cy="2484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F1C4DF-2623-262B-DB85-6B9B9536E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211" y="2796149"/>
            <a:ext cx="2987299" cy="1844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92630A-880D-26FE-D78C-BD0F3E6E3DA6}"/>
              </a:ext>
            </a:extLst>
          </p:cNvPr>
          <p:cNvSpPr txBox="1"/>
          <p:nvPr/>
        </p:nvSpPr>
        <p:spPr>
          <a:xfrm>
            <a:off x="-69034" y="5329190"/>
            <a:ext cx="717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Ta thấy thời gian đáp ứng xung của mạch là rất nhỏ khoảng 1.009ns</a:t>
            </a:r>
          </a:p>
          <a:p>
            <a:r>
              <a:rPr lang="vi-VN" dirty="0"/>
              <a:t>Mất khoảng 643.09ps để Vin giao với </a:t>
            </a:r>
            <a:r>
              <a:rPr lang="vi-VN" dirty="0" err="1"/>
              <a:t>Vout</a:t>
            </a:r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564EAF-811C-C88A-7653-AE7F37E0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4" y="369332"/>
            <a:ext cx="12192000" cy="2484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DAEF9F-0419-5056-7DE1-AAA25E6055AD}"/>
              </a:ext>
            </a:extLst>
          </p:cNvPr>
          <p:cNvSpPr txBox="1"/>
          <p:nvPr/>
        </p:nvSpPr>
        <p:spPr>
          <a:xfrm>
            <a:off x="-1554" y="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Đặc tính tần số: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996413-5FB1-CE01-EC46-41BAD9105E72}"/>
              </a:ext>
            </a:extLst>
          </p:cNvPr>
          <p:cNvSpPr txBox="1"/>
          <p:nvPr/>
        </p:nvSpPr>
        <p:spPr>
          <a:xfrm>
            <a:off x="-1554" y="285299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Công suất toàn mạch: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B580E-AEA2-605D-0D14-3698576D9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1238"/>
            <a:ext cx="12192000" cy="2484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7FDE2-1975-3488-4747-F9EAF45048D6}"/>
              </a:ext>
            </a:extLst>
          </p:cNvPr>
          <p:cNvSpPr txBox="1"/>
          <p:nvPr/>
        </p:nvSpPr>
        <p:spPr>
          <a:xfrm>
            <a:off x="-1554" y="5705986"/>
            <a:ext cx="12053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/>
              <a:t>Công suất trung bình toàn mạch trong khoảng thời gian từ 0s đến 4us là -2.4169nW . Công suất âm vì điện năng lớn đến mức năng lương trên mạch </a:t>
            </a:r>
          </a:p>
          <a:p>
            <a:r>
              <a:rPr lang="vi-VN" sz="1400" dirty="0"/>
              <a:t>không tiêu thụ </a:t>
            </a:r>
            <a:r>
              <a:rPr lang="vi-VN" sz="1400" dirty="0" err="1"/>
              <a:t>hêt</a:t>
            </a:r>
            <a:r>
              <a:rPr lang="vi-VN" sz="1400" dirty="0"/>
              <a:t> được 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2C9EF-F126-00E3-F13F-1794D85C2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948" y="4026987"/>
            <a:ext cx="2644369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8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15D475-9964-5F1F-8B23-23A4FE23DDB7}"/>
              </a:ext>
            </a:extLst>
          </p:cNvPr>
          <p:cNvSpPr txBox="1"/>
          <p:nvPr/>
        </p:nvSpPr>
        <p:spPr>
          <a:xfrm>
            <a:off x="-12825" y="3286386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Công suất trên CMOSP: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07B134-9F47-CD26-9555-03063624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25" y="3633162"/>
            <a:ext cx="12192000" cy="24847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B58F4B-D2DC-EA5A-A706-F4F54E067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445" y="3868064"/>
            <a:ext cx="2491956" cy="13107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618AFC5-40A1-73E7-CB2E-7936374A5CD3}"/>
              </a:ext>
            </a:extLst>
          </p:cNvPr>
          <p:cNvSpPr txBox="1"/>
          <p:nvPr/>
        </p:nvSpPr>
        <p:spPr>
          <a:xfrm>
            <a:off x="-12825" y="6136663"/>
            <a:ext cx="6940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/>
              <a:t>Công suất trung bình trên CMOSP trong khoảng thời gian từ 0s đến 4us là 2.1184nW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4A04B-2FCA-D314-B68B-2A9C108E08A7}"/>
              </a:ext>
            </a:extLst>
          </p:cNvPr>
          <p:cNvSpPr txBox="1"/>
          <p:nvPr/>
        </p:nvSpPr>
        <p:spPr>
          <a:xfrm>
            <a:off x="0" y="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Công suất trên CMOSN: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BDD7B-9DD1-6F8F-B054-941BADCEC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2351"/>
            <a:ext cx="12192000" cy="2484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CEAC41-C4A0-D490-0346-957EA8822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650" y="740090"/>
            <a:ext cx="3115110" cy="1619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0ECAA2-151D-093C-A758-577721CCFF37}"/>
              </a:ext>
            </a:extLst>
          </p:cNvPr>
          <p:cNvSpPr txBox="1"/>
          <p:nvPr/>
        </p:nvSpPr>
        <p:spPr>
          <a:xfrm>
            <a:off x="0" y="2933587"/>
            <a:ext cx="7165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/>
              <a:t>Công suất trung bình trên CMOSN trong khoảng thời gian từ 0s đến 4us là 2.0478nW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573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139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Họ và tên : Nguyễn Tiến Hải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 và tên : Nguyễn Tiến Hải</dc:title>
  <dc:creator>Hải Nguyễn</dc:creator>
  <cp:lastModifiedBy>Hải Nguyễn</cp:lastModifiedBy>
  <cp:revision>5</cp:revision>
  <dcterms:created xsi:type="dcterms:W3CDTF">2024-02-25T08:54:14Z</dcterms:created>
  <dcterms:modified xsi:type="dcterms:W3CDTF">2024-02-29T02:46:48Z</dcterms:modified>
</cp:coreProperties>
</file>