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297" r:id="rId4"/>
    <p:sldId id="289" r:id="rId5"/>
    <p:sldId id="312" r:id="rId6"/>
    <p:sldId id="300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EC0F31-DF8E-500E-B7B9-4D399BC4E7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84D45-BBCE-8C7B-1956-937F6EC60A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469C-F537-4B17-ADFD-EE9A54A1E02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E2FC7-AF09-651F-C8D8-A293E1176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6F72C-1162-34F4-8E05-2D402FFEFF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079F-501B-4F1B-BE74-69CA4246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E486-AC3F-4ABD-B82F-AF380A28C04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05EB-EC06-4BF7-A7BE-036FB386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87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13-4EBE-F754-995C-25FB99C68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CF62-1DDB-ED93-3E9C-E7F8C2963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AA74-71A0-C990-832F-BDF1DE9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5B48-8A04-4C07-8E37-4B2F69B09BB1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6DCB-A900-6D32-2A86-B3B9FD0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6579-0D10-9B71-C142-08C8BF4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BB9F-49A5-4799-F2A0-7A42DE26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4C06-505F-555A-97CA-BC5B1F38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3ED4-531F-48BE-6C22-263532C3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CCA3-8C1B-42A2-93F5-BD3027E3E50D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F877-55B2-AF05-7E2E-2792867F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575B-CD23-610C-DCC2-C290BD29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682EB-83D0-FED8-2172-54F3F8077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F570B-CFF1-130A-8679-CFCA214B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C05D-8F0D-2CC6-B6BE-F9C0F65E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7C6-E1E2-43E8-8554-6A8029F69584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7F27-3AA0-85C4-E075-24A8EEA5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3CC0-A89B-402A-B559-7D4CCF51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C58-E026-B63A-DBA1-2BCB9BE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E2A1-D5E8-7DFE-609E-084AE9F9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3FB3-A2B4-56CF-5E6C-51594263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DAB-3A07-438A-B62D-925CA91D5DA7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A71F-AC40-953B-E715-1089D866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A215-DC62-4E7C-E05C-BD0C6A3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321B-477F-8C61-75CB-8213468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CC4C-96F5-9756-A6E5-0A392F3A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2CBB-303D-317C-7DF0-02948FAC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49D-DA23-429D-8639-A2984F9BF3A6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5CB0-AC33-46E6-5DD8-63FA9E39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542E-8D94-D879-93C2-84C65C6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3B96-146E-4A49-79CF-E68A0CD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A58F-54BA-03D9-3A08-A8EA420B7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4CBF8-9EF6-C676-E740-048CE5A8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F78E-C947-F839-E7BE-2BAC2EB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4337-52A9-4139-9327-1003FDBCBAA4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4AD9-C25B-6B90-C495-B9349108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492A-80F0-91D3-7766-2B791BBD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B172-B043-73DD-1F6A-69E0E04C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C429-37C3-8C54-630E-F65F13A8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C88E-2417-7731-99D3-FDE6CE42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0D526-AA0E-C5DB-F94E-06C0132B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7D3D8-0647-9855-0311-EA7574EC3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2501F-57B8-7DCF-0925-9B1A1C35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A62-45EE-48D5-A111-C55004FF9094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86B3-DB80-6BD8-5E66-F6DABF6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312C-588D-F162-CE96-756638F1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2BE-D8B4-6111-06D2-FA25DEC8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B49A4-FA99-8F26-AECE-68D155CD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748-CFC4-4C47-9A7A-B880BD1913A3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E3E7-E354-ABF7-FEAF-B57CD3CB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7ECE7-3F0D-896E-22B2-B532F08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5BA26-6A9E-C67E-84D9-094BD714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F618-E549-4552-A486-D4D896B24C1E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8EB31-83C1-E45F-5D6C-C4D6E669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E964-EED0-61A3-CA52-F0F2ED76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CF98-3991-5334-5680-6B3DD20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7FFE-50F8-C94F-0676-FB8C5CE0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4881-CFE8-1E32-F5C6-09D12ED6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928EA-6568-490F-C35D-9510DFE2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1183-E403-4249-B138-E2727C46CC91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2950-920C-716A-5810-5545B30B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BB57-04B2-ABB8-3E82-E9A6BA1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484E-EB76-6F32-29F3-3469B424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FAE24-B693-41C0-63C6-80976F17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B35EC-E895-256C-DFA4-7CD53C35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ECFC-3417-79C2-AA54-2A976177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F738-C193-4F03-A448-98D6766B024C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F5F70-B537-A713-BEBB-6BEEC8DD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246E-C1A5-94F9-37D0-A183397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EF73-40DB-7F33-E0A3-D7A72195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D5E2-242D-0929-3976-89B4698C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F77-3B37-FEF6-9473-19A136BBC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87B7-D251-4D3C-972E-4E8E772C871B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263A-B802-7108-6864-633F79E26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3845-2A28-F15F-B3A8-2C6780899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8FD4-7EF8-D4E8-F8BA-3E759618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38" y="213227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vi-VN" sz="4000" dirty="0"/>
              <a:t>Họ và tên: Nguyễn Tiến Hải</a:t>
            </a:r>
            <a:br>
              <a:rPr lang="vi-VN" sz="4000" dirty="0"/>
            </a:br>
            <a:r>
              <a:rPr lang="vi-VN" sz="4000" dirty="0"/>
              <a:t>MSV:        201403932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5440D-3928-2DF8-E76D-38F92187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793831"/>
            <a:ext cx="9144000" cy="909735"/>
          </a:xfrm>
        </p:spPr>
        <p:txBody>
          <a:bodyPr>
            <a:noAutofit/>
          </a:bodyPr>
          <a:lstStyle/>
          <a:p>
            <a:r>
              <a:rPr lang="vi-VN" sz="6000" dirty="0"/>
              <a:t>Bài Báo Cáo</a:t>
            </a:r>
            <a:endParaRPr lang="en-US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1A9D-2A6E-A1E8-2608-42013BA5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47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2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621C7-A633-8169-51D0-9C7ED471B3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823510" cy="7513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Thiết kế một mạch BUCK dạng PWM hoạt động ở chế độ liên tục đáp ứng được yêu cầu sau:</a:t>
                </a: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Vin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 </a:t>
                </a: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Vout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 V</a:t>
                </a: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fs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kHz</a:t>
                </a: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dòng tải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+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 trở RL = 1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out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in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𝑉𝑜𝑢𝑡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mạch ở chế độ dẫn dòng liên tục nên:</a:t>
                </a: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ILmin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Vo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den>
                    </m:f>
                  </m:oMath>
                </a14:m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 C:</a:t>
                </a:r>
              </a:p>
              <a:p>
                <a:pPr marL="571500" indent="-5715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l-GR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000.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𝑢𝐹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vi-V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vi-V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điện lớn nhất:</a:t>
                </a:r>
              </a:p>
              <a:p>
                <a:pPr marL="571500" indent="-571500"/>
                <a:r>
                  <a:rPr lang="vi-V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ΔIL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 : 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Vi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	    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ΔIL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Transistor: 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/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Vo = 6V 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ΔIL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571500" indent="-571500"/>
                <a:endParaRPr lang="en-US" dirty="0">
                  <a:latin typeface="Abad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621C7-A633-8169-51D0-9C7ED471B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823510" cy="7513660"/>
              </a:xfrm>
              <a:prstGeom prst="rect">
                <a:avLst/>
              </a:prstGeom>
              <a:blipFill>
                <a:blip r:embed="rId2"/>
                <a:stretch>
                  <a:fillRect l="-450" t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F888BA7-CFDB-9707-1117-61DF04EA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82" y="365125"/>
            <a:ext cx="5665975" cy="32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3</a:t>
            </a:fld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C77E0-8D0A-64D8-BFAC-BCE50E59EB7B}"/>
              </a:ext>
            </a:extLst>
          </p:cNvPr>
          <p:cNvSpPr txBox="1"/>
          <p:nvPr/>
        </p:nvSpPr>
        <p:spPr>
          <a:xfrm>
            <a:off x="-1" y="70194"/>
            <a:ext cx="1159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Mạch Buck :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4FBE8-5D0E-F668-856F-AC2412E4AE26}"/>
              </a:ext>
            </a:extLst>
          </p:cNvPr>
          <p:cNvSpPr txBox="1"/>
          <p:nvPr/>
        </p:nvSpPr>
        <p:spPr>
          <a:xfrm>
            <a:off x="7716415" y="698594"/>
            <a:ext cx="44755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     Chú thích: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/>
              <a:t>Lệnh  tạo một tín hiệu xung : PULSE(điện áp thấp , điện áp cao , thời gian ,thời </a:t>
            </a:r>
            <a:r>
              <a:rPr lang="vi-VN" dirty="0" err="1"/>
              <a:t>giann</a:t>
            </a:r>
            <a:r>
              <a:rPr lang="vi-VN" dirty="0"/>
              <a:t> tăng sườn xung , thời gian giảm sườn xung , T </a:t>
            </a:r>
            <a:r>
              <a:rPr lang="vi-VN" dirty="0" err="1"/>
              <a:t>on</a:t>
            </a:r>
            <a:r>
              <a:rPr lang="vi-VN" dirty="0"/>
              <a:t> , chu kì  ) </a:t>
            </a:r>
          </a:p>
          <a:p>
            <a:pPr marL="342900" indent="-342900">
              <a:buFont typeface="+mj-lt"/>
              <a:buAutoNum type="arabicParenR"/>
            </a:pPr>
            <a:r>
              <a:rPr lang="en-US" i="0" dirty="0">
                <a:solidFill>
                  <a:srgbClr val="111827"/>
                </a:solidFill>
                <a:effectLst/>
                <a:latin typeface="Söhne Mono"/>
              </a:rPr>
              <a:t>.param D = 0.</a:t>
            </a:r>
            <a:r>
              <a:rPr lang="vi-VN" dirty="0">
                <a:solidFill>
                  <a:srgbClr val="111827"/>
                </a:solidFill>
                <a:latin typeface="Söhne Mono"/>
              </a:rPr>
              <a:t>76</a:t>
            </a:r>
            <a:r>
              <a:rPr lang="vi-VN" i="0" dirty="0">
                <a:solidFill>
                  <a:srgbClr val="111827"/>
                </a:solidFill>
                <a:effectLst/>
                <a:latin typeface="Söhne Mono"/>
              </a:rPr>
              <a:t> đặt giá trị của tham số D thành 0.5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solidFill>
                  <a:srgbClr val="111827"/>
                </a:solidFill>
                <a:latin typeface="Söhne Mono"/>
              </a:rPr>
              <a:t>.</a:t>
            </a:r>
            <a:r>
              <a:rPr lang="vi-VN" dirty="0" err="1">
                <a:solidFill>
                  <a:srgbClr val="111827"/>
                </a:solidFill>
                <a:latin typeface="Söhne Mono"/>
              </a:rPr>
              <a:t>param</a:t>
            </a:r>
            <a:r>
              <a:rPr lang="vi-VN" dirty="0">
                <a:solidFill>
                  <a:srgbClr val="111827"/>
                </a:solidFill>
                <a:latin typeface="Söhne Mono"/>
              </a:rPr>
              <a:t> </a:t>
            </a:r>
            <a:r>
              <a:rPr lang="vi-VN" dirty="0" err="1">
                <a:solidFill>
                  <a:srgbClr val="111827"/>
                </a:solidFill>
                <a:latin typeface="Söhne Mono"/>
              </a:rPr>
              <a:t>Ts</a:t>
            </a:r>
            <a:r>
              <a:rPr lang="vi-VN" dirty="0">
                <a:solidFill>
                  <a:srgbClr val="111827"/>
                </a:solidFill>
                <a:latin typeface="Söhne Mono"/>
              </a:rPr>
              <a:t> = 40u đặt giá trị của tham số TS thành 40u</a:t>
            </a:r>
          </a:p>
          <a:p>
            <a:pPr marL="342900" indent="-342900"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60m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mô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phỏng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mạch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điện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trong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khoảng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thời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60m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giây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arenR"/>
            </a:pPr>
            <a:endParaRPr lang="vi-VN" dirty="0"/>
          </a:p>
          <a:p>
            <a:pPr marL="342900" indent="-342900">
              <a:buFont typeface="+mj-lt"/>
              <a:buAutoNum type="arabicParenR"/>
            </a:pP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B4D96-5732-CD11-B6AB-1641359D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382" y="531859"/>
            <a:ext cx="7601036" cy="397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374C3-6709-E04C-7C3E-1FA24A05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02176"/>
            <a:ext cx="7601035" cy="2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9BFFD-D1C8-37FA-059B-2D6066B77873}"/>
              </a:ext>
            </a:extLst>
          </p:cNvPr>
          <p:cNvSpPr txBox="1"/>
          <p:nvPr/>
        </p:nvSpPr>
        <p:spPr>
          <a:xfrm>
            <a:off x="233265" y="0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Điện áp đầu vào của mạch: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170EE-0F64-285A-8EC2-D887E3085D57}"/>
              </a:ext>
            </a:extLst>
          </p:cNvPr>
          <p:cNvSpPr txBox="1"/>
          <p:nvPr/>
        </p:nvSpPr>
        <p:spPr>
          <a:xfrm>
            <a:off x="233265" y="2991066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Điện áp đầu ra của mạch: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E1CF36-1DF5-6D96-C225-7118D2D0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4</a:t>
            </a:fld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E9F4-707F-40DB-BD40-E82E13256982}"/>
              </a:ext>
            </a:extLst>
          </p:cNvPr>
          <p:cNvSpPr txBox="1"/>
          <p:nvPr/>
        </p:nvSpPr>
        <p:spPr>
          <a:xfrm>
            <a:off x="233265" y="5886651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</a:t>
            </a:r>
          </a:p>
          <a:p>
            <a:r>
              <a:rPr lang="vi-VN" dirty="0"/>
              <a:t>Điện áp đầu ra của mạch không được như mong muốn ban đầu là 24V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8E09E-A6DD-2240-227F-83819C1F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630"/>
            <a:ext cx="12192000" cy="2484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83671-E458-8849-929B-AB662005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0086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17EC54-EDA4-2E62-8A95-8FEBE34C1D11}"/>
              </a:ext>
            </a:extLst>
          </p:cNvPr>
          <p:cNvSpPr txBox="1"/>
          <p:nvPr/>
        </p:nvSpPr>
        <p:spPr>
          <a:xfrm>
            <a:off x="0" y="0"/>
            <a:ext cx="1159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Công suất vào: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5</a:t>
            </a:fld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9C79-3D0D-4BC0-C989-AACCEB2B3C10}"/>
              </a:ext>
            </a:extLst>
          </p:cNvPr>
          <p:cNvSpPr txBox="1"/>
          <p:nvPr/>
        </p:nvSpPr>
        <p:spPr>
          <a:xfrm>
            <a:off x="0" y="2891861"/>
            <a:ext cx="1159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Công suất ra: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7CE11-5B46-B947-4E10-773E53AE7062}"/>
              </a:ext>
            </a:extLst>
          </p:cNvPr>
          <p:cNvSpPr txBox="1"/>
          <p:nvPr/>
        </p:nvSpPr>
        <p:spPr>
          <a:xfrm>
            <a:off x="-1" y="5825710"/>
            <a:ext cx="1159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Nhận xét :</a:t>
            </a:r>
          </a:p>
          <a:p>
            <a:r>
              <a:rPr lang="vi-VN" sz="2400" dirty="0"/>
              <a:t>Ta thấy sau khoảng thời gian thì công suất dần ổn định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797D1-7923-53CF-AABA-A39D0CBA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101"/>
            <a:ext cx="12192000" cy="2484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9B28-43B3-9110-7CFD-8F497347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98974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17EC54-EDA4-2E62-8A95-8FEBE34C1D11}"/>
              </a:ext>
            </a:extLst>
          </p:cNvPr>
          <p:cNvSpPr txBox="1"/>
          <p:nvPr/>
        </p:nvSpPr>
        <p:spPr>
          <a:xfrm>
            <a:off x="0" y="0"/>
            <a:ext cx="1159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Độ </a:t>
            </a:r>
            <a:r>
              <a:rPr lang="vi-VN" sz="2400" dirty="0" err="1"/>
              <a:t>gợn</a:t>
            </a:r>
            <a:r>
              <a:rPr lang="vi-VN" sz="2400" dirty="0"/>
              <a:t> điện áp :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6</a:t>
            </a:fld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9C79-3D0D-4BC0-C989-AACCEB2B3C10}"/>
              </a:ext>
            </a:extLst>
          </p:cNvPr>
          <p:cNvSpPr txBox="1"/>
          <p:nvPr/>
        </p:nvSpPr>
        <p:spPr>
          <a:xfrm>
            <a:off x="0" y="2891861"/>
            <a:ext cx="1159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Giá trị </a:t>
            </a:r>
            <a:r>
              <a:rPr lang="vi-VN" sz="2400" dirty="0" err="1"/>
              <a:t>ILmax</a:t>
            </a:r>
            <a:r>
              <a:rPr lang="vi-VN" sz="2400" dirty="0"/>
              <a:t> và </a:t>
            </a:r>
            <a:r>
              <a:rPr lang="vi-VN" sz="2400" dirty="0" err="1"/>
              <a:t>ILmin</a:t>
            </a:r>
            <a:r>
              <a:rPr lang="vi-VN" sz="2400" dirty="0"/>
              <a:t>: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7CE11-5B46-B947-4E10-773E53AE7062}"/>
              </a:ext>
            </a:extLst>
          </p:cNvPr>
          <p:cNvSpPr txBox="1"/>
          <p:nvPr/>
        </p:nvSpPr>
        <p:spPr>
          <a:xfrm>
            <a:off x="-1" y="5825710"/>
            <a:ext cx="1159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Nhận xét :</a:t>
            </a:r>
          </a:p>
          <a:p>
            <a:r>
              <a:rPr lang="vi-VN" sz="2400" dirty="0"/>
              <a:t>Ta thấy các giá trị do được bằng với các giá trị ta tính toán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AC375-F9CA-DBF3-5BD1-7C8B7744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9677"/>
            <a:ext cx="12192000" cy="2484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FB3EF-D932-D6AB-885A-0B4A2736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50293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7</a:t>
            </a:fld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79D83-2E35-979B-BAB0-5A7D3E5D23ED}"/>
              </a:ext>
            </a:extLst>
          </p:cNvPr>
          <p:cNvSpPr txBox="1"/>
          <p:nvPr/>
        </p:nvSpPr>
        <p:spPr>
          <a:xfrm>
            <a:off x="0" y="0"/>
            <a:ext cx="1159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Xung phát ra ở nguồn V2: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DA7C7-34A6-A0DA-042C-C1DB5876D11B}"/>
              </a:ext>
            </a:extLst>
          </p:cNvPr>
          <p:cNvSpPr txBox="1"/>
          <p:nvPr/>
        </p:nvSpPr>
        <p:spPr>
          <a:xfrm>
            <a:off x="0" y="36896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Dòng đi qua </a:t>
            </a:r>
            <a:r>
              <a:rPr lang="vi-VN" sz="2000" dirty="0" err="1"/>
              <a:t>diode</a:t>
            </a:r>
            <a:r>
              <a:rPr lang="vi-VN" sz="20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3110-4EE9-2583-EB5B-A101D30A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52"/>
            <a:ext cx="12192000" cy="2484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156C2-97CA-B8D7-272F-AECFF69B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0696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8</a:t>
            </a:fld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79D83-2E35-979B-BAB0-5A7D3E5D23ED}"/>
              </a:ext>
            </a:extLst>
          </p:cNvPr>
          <p:cNvSpPr txBox="1"/>
          <p:nvPr/>
        </p:nvSpPr>
        <p:spPr>
          <a:xfrm>
            <a:off x="0" y="0"/>
            <a:ext cx="1159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Dòng qua cuộn cảm: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DA7C7-34A6-A0DA-042C-C1DB5876D11B}"/>
              </a:ext>
            </a:extLst>
          </p:cNvPr>
          <p:cNvSpPr txBox="1"/>
          <p:nvPr/>
        </p:nvSpPr>
        <p:spPr>
          <a:xfrm>
            <a:off x="0" y="284987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Dòng đi qua tụ: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56054-F7E7-E9E3-E6EF-F5C39B0F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437"/>
            <a:ext cx="12192000" cy="24847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DF9353-AD54-3A2D-20ED-1F289459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8295"/>
            <a:ext cx="12192000" cy="24847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2E0ED-2AEF-B110-BFA7-265C37C8E2F6}"/>
              </a:ext>
            </a:extLst>
          </p:cNvPr>
          <p:cNvSpPr txBox="1"/>
          <p:nvPr/>
        </p:nvSpPr>
        <p:spPr>
          <a:xfrm>
            <a:off x="0" y="5851355"/>
            <a:ext cx="1159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Nhận xét :</a:t>
            </a:r>
          </a:p>
          <a:p>
            <a:r>
              <a:rPr lang="vi-VN" sz="2400" dirty="0"/>
              <a:t>Ta thấy dòng đi qua </a:t>
            </a:r>
            <a:r>
              <a:rPr lang="vi-VN" sz="2400" dirty="0" err="1"/>
              <a:t>diode</a:t>
            </a:r>
            <a:r>
              <a:rPr lang="vi-VN" sz="2400" dirty="0"/>
              <a:t>, cuộn cảm, tụ mất khoảng 60 </a:t>
            </a:r>
            <a:r>
              <a:rPr lang="vi-VN" sz="2400" dirty="0" err="1"/>
              <a:t>us</a:t>
            </a:r>
            <a:r>
              <a:rPr lang="vi-VN" sz="2400" dirty="0"/>
              <a:t> và dần ổn định lại</a:t>
            </a:r>
          </a:p>
        </p:txBody>
      </p:sp>
    </p:spTree>
    <p:extLst>
      <p:ext uri="{BB962C8B-B14F-4D97-AF65-F5344CB8AC3E}">
        <p14:creationId xmlns:p14="http://schemas.microsoft.com/office/powerpoint/2010/main" val="383979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450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Cambria Math</vt:lpstr>
      <vt:lpstr>Söhne</vt:lpstr>
      <vt:lpstr>Söhne Mono</vt:lpstr>
      <vt:lpstr>Times New Roman</vt:lpstr>
      <vt:lpstr>Office Theme</vt:lpstr>
      <vt:lpstr>Họ và tên: Nguyễn Tiến Hải MSV:        201403932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 và tên: Nguyễn Tiến Hải MSV:        201403932</dc:title>
  <dc:creator>Hải Nguyễn</dc:creator>
  <cp:lastModifiedBy>Hải Nguyễn</cp:lastModifiedBy>
  <cp:revision>16</cp:revision>
  <dcterms:created xsi:type="dcterms:W3CDTF">2023-09-13T13:36:43Z</dcterms:created>
  <dcterms:modified xsi:type="dcterms:W3CDTF">2023-11-08T14:44:02Z</dcterms:modified>
</cp:coreProperties>
</file>