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9" r:id="rId3"/>
    <p:sldId id="289" r:id="rId4"/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EC0F31-DF8E-500E-B7B9-4D399BC4E7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4D45-BBCE-8C7B-1956-937F6EC60A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469C-F537-4B17-ADFD-EE9A54A1E02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E2FC7-AF09-651F-C8D8-A293E1176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6F72C-1162-34F4-8E05-2D402FFEF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079F-501B-4F1B-BE74-69CA4246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E486-AC3F-4ABD-B82F-AF380A28C0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05EB-EC06-4BF7-A7BE-036FB386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87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13-4EBE-F754-995C-25FB99C68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CF62-1DDB-ED93-3E9C-E7F8C2963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AA74-71A0-C990-832F-BDF1DE9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5B48-8A04-4C07-8E37-4B2F69B09BB1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6DCB-A900-6D32-2A86-B3B9FD0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6579-0D10-9B71-C142-08C8BF4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BB9F-49A5-4799-F2A0-7A42DE2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4C06-505F-555A-97CA-BC5B1F38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3ED4-531F-48BE-6C22-263532C3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CCA3-8C1B-42A2-93F5-BD3027E3E50D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F877-55B2-AF05-7E2E-2792867F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575B-CD23-610C-DCC2-C290BD2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682EB-83D0-FED8-2172-54F3F8077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570B-CFF1-130A-8679-CFCA214B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C05D-8F0D-2CC6-B6BE-F9C0F65E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47C6-E1E2-43E8-8554-6A8029F69584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7F27-3AA0-85C4-E075-24A8EEA5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3CC0-A89B-402A-B559-7D4CCF51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C58-E026-B63A-DBA1-2BCB9BE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E2A1-D5E8-7DFE-609E-084AE9F9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3FB3-A2B4-56CF-5E6C-5159426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DAB-3A07-438A-B62D-925CA91D5DA7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A71F-AC40-953B-E715-1089D86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A215-DC62-4E7C-E05C-BD0C6A3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321B-477F-8C61-75CB-8213468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CC4C-96F5-9756-A6E5-0A392F3A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2CBB-303D-317C-7DF0-02948FA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49D-DA23-429D-8639-A2984F9BF3A6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5CB0-AC33-46E6-5DD8-63FA9E39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542E-8D94-D879-93C2-84C65C6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3B96-146E-4A49-79CF-E68A0CD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A58F-54BA-03D9-3A08-A8EA420B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4CBF8-9EF6-C676-E740-048CE5A8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F78E-C947-F839-E7BE-2BAC2EB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4337-52A9-4139-9327-1003FDBCBAA4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4AD9-C25B-6B90-C495-B9349108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492A-80F0-91D3-7766-2B791BBD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B172-B043-73DD-1F6A-69E0E04C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C429-37C3-8C54-630E-F65F13A8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C88E-2417-7731-99D3-FDE6CE42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0D526-AA0E-C5DB-F94E-06C0132B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7D3D8-0647-9855-0311-EA7574EC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2501F-57B8-7DCF-0925-9B1A1C35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A62-45EE-48D5-A111-C55004FF9094}" type="datetime1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6B3-DB80-6BD8-5E66-F6DABF6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312C-588D-F162-CE96-756638F1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2BE-D8B4-6111-06D2-FA25DEC8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B49A4-FA99-8F26-AECE-68D155C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748-CFC4-4C47-9A7A-B880BD1913A3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E3E7-E354-ABF7-FEAF-B57CD3CB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ECE7-3F0D-896E-22B2-B532F08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5BA26-6A9E-C67E-84D9-094BD714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F618-E549-4552-A486-D4D896B24C1E}" type="datetime1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8EB31-83C1-E45F-5D6C-C4D6E669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E964-EED0-61A3-CA52-F0F2ED76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CF98-3991-5334-5680-6B3DD20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7FFE-50F8-C94F-0676-FB8C5CE0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4881-CFE8-1E32-F5C6-09D12ED6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28EA-6568-490F-C35D-9510DFE2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1183-E403-4249-B138-E2727C46CC91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2950-920C-716A-5810-5545B30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BB57-04B2-ABB8-3E82-E9A6BA1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484E-EB76-6F32-29F3-3469B424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FAE24-B693-41C0-63C6-80976F17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B35EC-E895-256C-DFA4-7CD53C35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ECFC-3417-79C2-AA54-2A976177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F738-C193-4F03-A448-98D6766B024C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5F70-B537-A713-BEBB-6BEEC8DD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246E-C1A5-94F9-37D0-A183397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EF73-40DB-7F33-E0A3-D7A72195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D5E2-242D-0929-3976-89B4698C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F77-3B37-FEF6-9473-19A136BBC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87B7-D251-4D3C-972E-4E8E772C871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263A-B802-7108-6864-633F79E26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3845-2A28-F15F-B3A8-2C678089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38D9-DC1F-43C2-805A-D81EE2D1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8FD4-7EF8-D4E8-F8BA-3E759618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38" y="213227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vi-VN" sz="4000" dirty="0"/>
              <a:t>Họ và tên: Nguyễn Tiến Hải</a:t>
            </a:r>
            <a:br>
              <a:rPr lang="vi-VN" sz="4000" dirty="0"/>
            </a:br>
            <a:r>
              <a:rPr lang="vi-VN" sz="4000" dirty="0"/>
              <a:t>MSV:        201403932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440D-3928-2DF8-E76D-38F92187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793831"/>
            <a:ext cx="9144000" cy="909735"/>
          </a:xfrm>
        </p:spPr>
        <p:txBody>
          <a:bodyPr>
            <a:noAutofit/>
          </a:bodyPr>
          <a:lstStyle/>
          <a:p>
            <a:r>
              <a:rPr lang="vi-VN" sz="6000" dirty="0"/>
              <a:t>Bài Báo Cáo</a:t>
            </a:r>
            <a:endParaRPr lang="en-US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1A9D-2A6E-A1E8-2608-42013BA5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47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121873-B590-F27C-5D45-4C0537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2</a:t>
            </a:fld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88FC-9D95-9F95-FD07-245EE5BE0B88}"/>
              </a:ext>
            </a:extLst>
          </p:cNvPr>
          <p:cNvSpPr txBox="1"/>
          <p:nvPr/>
        </p:nvSpPr>
        <p:spPr>
          <a:xfrm>
            <a:off x="29683" y="239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BUCK</a:t>
            </a:r>
            <a:r>
              <a:rPr lang="vi-VN" dirty="0"/>
              <a:t> 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99FB25-B3C8-6F8B-102C-98ED19B2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69" y="1266745"/>
            <a:ext cx="4305673" cy="2631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59D0F4-C478-D7AC-1695-A0DF228A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935"/>
            <a:ext cx="7416957" cy="43787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71E8BB-E7B4-233E-98BF-87BB029C8699}"/>
              </a:ext>
            </a:extLst>
          </p:cNvPr>
          <p:cNvSpPr txBox="1"/>
          <p:nvPr/>
        </p:nvSpPr>
        <p:spPr>
          <a:xfrm>
            <a:off x="7561369" y="6312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Thông số linh kiện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1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CF36-1DF5-6D96-C225-7118D2D0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3</a:t>
            </a:fld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E9F4-707F-40DB-BD40-E82E13256982}"/>
              </a:ext>
            </a:extLst>
          </p:cNvPr>
          <p:cNvSpPr txBox="1"/>
          <p:nvPr/>
        </p:nvSpPr>
        <p:spPr>
          <a:xfrm>
            <a:off x="-21772" y="4445408"/>
            <a:ext cx="1084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</a:t>
            </a:r>
          </a:p>
          <a:p>
            <a:r>
              <a:rPr lang="vi-VN" dirty="0"/>
              <a:t>Mất khoảng 4.8ms thì đầu ra không có điện áp</a:t>
            </a:r>
          </a:p>
          <a:p>
            <a:r>
              <a:rPr lang="vi-VN" dirty="0"/>
              <a:t>Cần khoảng 5.8ms để cho mạch ổn định ở mực điện áp 3.3v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1A851-A303-5219-5852-C035D8D5064F}"/>
              </a:ext>
            </a:extLst>
          </p:cNvPr>
          <p:cNvSpPr txBox="1"/>
          <p:nvPr/>
        </p:nvSpPr>
        <p:spPr>
          <a:xfrm>
            <a:off x="0" y="-4207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Điện áp đầu ra của mạch: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2B503-E59C-3748-3428-B6B3185D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2" y="944252"/>
            <a:ext cx="12192000" cy="2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CF36-1DF5-6D96-C225-7118D2D0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4</a:t>
            </a:fld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E9F4-707F-40DB-BD40-E82E13256982}"/>
              </a:ext>
            </a:extLst>
          </p:cNvPr>
          <p:cNvSpPr txBox="1"/>
          <p:nvPr/>
        </p:nvSpPr>
        <p:spPr>
          <a:xfrm>
            <a:off x="-21772" y="3568959"/>
            <a:ext cx="1084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</a:t>
            </a:r>
          </a:p>
          <a:p>
            <a:r>
              <a:rPr lang="vi-VN" dirty="0"/>
              <a:t>Ta thấy điện áp của mạch dao động quanh mức đầu ra mong muốn 3.3V là rất nhỏ chỉ khoảng từ 3.264V đến 3.34V điện áp chênh lệch là </a:t>
            </a:r>
            <a:r>
              <a:rPr lang="vi-VN" sz="1600" dirty="0"/>
              <a:t>+- 0.04V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1A851-A303-5219-5852-C035D8D5064F}"/>
              </a:ext>
            </a:extLst>
          </p:cNvPr>
          <p:cNvSpPr txBox="1"/>
          <p:nvPr/>
        </p:nvSpPr>
        <p:spPr>
          <a:xfrm>
            <a:off x="0" y="-4207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Điện áp đầu ra của mạch: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2B9CC-D0A9-0A86-8451-97C8EDBE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688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CF36-1DF5-6D96-C225-7118D2D0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pPr algn="ctr"/>
            <a:fld id="{31FA38D9-DC1F-43C2-805A-D81EE2D1F299}" type="slidenum">
              <a:rPr 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pPr algn="ctr"/>
              <a:t>5</a:t>
            </a:fld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1A851-A303-5219-5852-C035D8D5064F}"/>
              </a:ext>
            </a:extLst>
          </p:cNvPr>
          <p:cNvSpPr txBox="1"/>
          <p:nvPr/>
        </p:nvSpPr>
        <p:spPr>
          <a:xfrm>
            <a:off x="0" y="-4207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Hiệu suất của mạch: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28D29-73AA-56B5-D992-DE93B461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3" y="1930165"/>
            <a:ext cx="6179607" cy="3406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C47E2-1704-8F39-6AB6-E22B9FB9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4" y="365125"/>
            <a:ext cx="6179607" cy="1565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19585F-EDC9-34C3-1142-B7C3D88EFE9B}"/>
              </a:ext>
            </a:extLst>
          </p:cNvPr>
          <p:cNvSpPr txBox="1"/>
          <p:nvPr/>
        </p:nvSpPr>
        <p:spPr>
          <a:xfrm>
            <a:off x="-21772" y="5407089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</a:t>
            </a:r>
          </a:p>
          <a:p>
            <a:r>
              <a:rPr lang="vi-VN" dirty="0"/>
              <a:t>Ta thấy hiệu suất của mạch rất cao cho thấy mạch hoạt động rất tốt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1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126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Họ và tên: Nguyễn Tiến Hải MSV:        201403932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 và tên: Nguyễn Tiến Hải MSV:        201403932</dc:title>
  <dc:creator>Hải Nguyễn</dc:creator>
  <cp:lastModifiedBy>Hải Nguyễn</cp:lastModifiedBy>
  <cp:revision>15</cp:revision>
  <dcterms:created xsi:type="dcterms:W3CDTF">2023-09-13T13:36:43Z</dcterms:created>
  <dcterms:modified xsi:type="dcterms:W3CDTF">2023-10-18T16:08:47Z</dcterms:modified>
</cp:coreProperties>
</file>