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422400" rtl="0" fontAlgn="auto" latinLnBrk="0" hangingPunct="0">
      <a:lnSpc>
        <a:spcPct val="90000"/>
      </a:lnSpc>
      <a:spcBef>
        <a:spcPts val="1300"/>
      </a:spcBef>
      <a:spcAft>
        <a:spcPts val="0"/>
      </a:spcAft>
      <a:buClrTx/>
      <a:buSzTx/>
      <a:buFontTx/>
      <a:buNone/>
      <a:tabLst/>
      <a:defRPr b="0" baseline="0" cap="none" i="0" spc="10" strike="noStrike" sz="3200" u="none" kumimoji="0" normalizeH="0">
        <a:ln>
          <a:noFill/>
        </a:ln>
        <a:solidFill>
          <a:srgbClr val="000000"/>
        </a:solidFill>
        <a:effectLst/>
        <a:uFill>
          <a:solidFill>
            <a:srgbClr val="000000"/>
          </a:solidFill>
        </a:uFill>
        <a:latin typeface="Century Schoolbook"/>
        <a:ea typeface="Century Schoolbook"/>
        <a:cs typeface="Century Schoolbook"/>
        <a:sym typeface="Century Schoolbook"/>
      </a:defRPr>
    </a:lvl1pPr>
    <a:lvl2pPr marL="0" marR="0" indent="457200" algn="l" defTabSz="1422400" rtl="0" fontAlgn="auto" latinLnBrk="0" hangingPunct="0">
      <a:lnSpc>
        <a:spcPct val="90000"/>
      </a:lnSpc>
      <a:spcBef>
        <a:spcPts val="1300"/>
      </a:spcBef>
      <a:spcAft>
        <a:spcPts val="0"/>
      </a:spcAft>
      <a:buClrTx/>
      <a:buSzTx/>
      <a:buFontTx/>
      <a:buNone/>
      <a:tabLst/>
      <a:defRPr b="0" baseline="0" cap="none" i="0" spc="10" strike="noStrike" sz="3200" u="none" kumimoji="0" normalizeH="0">
        <a:ln>
          <a:noFill/>
        </a:ln>
        <a:solidFill>
          <a:srgbClr val="000000"/>
        </a:solidFill>
        <a:effectLst/>
        <a:uFill>
          <a:solidFill>
            <a:srgbClr val="000000"/>
          </a:solidFill>
        </a:uFill>
        <a:latin typeface="Century Schoolbook"/>
        <a:ea typeface="Century Schoolbook"/>
        <a:cs typeface="Century Schoolbook"/>
        <a:sym typeface="Century Schoolbook"/>
      </a:defRPr>
    </a:lvl2pPr>
    <a:lvl3pPr marL="0" marR="0" indent="914400" algn="l" defTabSz="1422400" rtl="0" fontAlgn="auto" latinLnBrk="0" hangingPunct="0">
      <a:lnSpc>
        <a:spcPct val="90000"/>
      </a:lnSpc>
      <a:spcBef>
        <a:spcPts val="1300"/>
      </a:spcBef>
      <a:spcAft>
        <a:spcPts val="0"/>
      </a:spcAft>
      <a:buClrTx/>
      <a:buSzTx/>
      <a:buFontTx/>
      <a:buNone/>
      <a:tabLst/>
      <a:defRPr b="0" baseline="0" cap="none" i="0" spc="10" strike="noStrike" sz="3200" u="none" kumimoji="0" normalizeH="0">
        <a:ln>
          <a:noFill/>
        </a:ln>
        <a:solidFill>
          <a:srgbClr val="000000"/>
        </a:solidFill>
        <a:effectLst/>
        <a:uFill>
          <a:solidFill>
            <a:srgbClr val="000000"/>
          </a:solidFill>
        </a:uFill>
        <a:latin typeface="Century Schoolbook"/>
        <a:ea typeface="Century Schoolbook"/>
        <a:cs typeface="Century Schoolbook"/>
        <a:sym typeface="Century Schoolbook"/>
      </a:defRPr>
    </a:lvl3pPr>
    <a:lvl4pPr marL="0" marR="0" indent="1371600" algn="l" defTabSz="1422400" rtl="0" fontAlgn="auto" latinLnBrk="0" hangingPunct="0">
      <a:lnSpc>
        <a:spcPct val="90000"/>
      </a:lnSpc>
      <a:spcBef>
        <a:spcPts val="1300"/>
      </a:spcBef>
      <a:spcAft>
        <a:spcPts val="0"/>
      </a:spcAft>
      <a:buClrTx/>
      <a:buSzTx/>
      <a:buFontTx/>
      <a:buNone/>
      <a:tabLst/>
      <a:defRPr b="0" baseline="0" cap="none" i="0" spc="10" strike="noStrike" sz="3200" u="none" kumimoji="0" normalizeH="0">
        <a:ln>
          <a:noFill/>
        </a:ln>
        <a:solidFill>
          <a:srgbClr val="000000"/>
        </a:solidFill>
        <a:effectLst/>
        <a:uFill>
          <a:solidFill>
            <a:srgbClr val="000000"/>
          </a:solidFill>
        </a:uFill>
        <a:latin typeface="Century Schoolbook"/>
        <a:ea typeface="Century Schoolbook"/>
        <a:cs typeface="Century Schoolbook"/>
        <a:sym typeface="Century Schoolbook"/>
      </a:defRPr>
    </a:lvl4pPr>
    <a:lvl5pPr marL="0" marR="0" indent="1828800" algn="l" defTabSz="1422400" rtl="0" fontAlgn="auto" latinLnBrk="0" hangingPunct="0">
      <a:lnSpc>
        <a:spcPct val="90000"/>
      </a:lnSpc>
      <a:spcBef>
        <a:spcPts val="1300"/>
      </a:spcBef>
      <a:spcAft>
        <a:spcPts val="0"/>
      </a:spcAft>
      <a:buClrTx/>
      <a:buSzTx/>
      <a:buFontTx/>
      <a:buNone/>
      <a:tabLst/>
      <a:defRPr b="0" baseline="0" cap="none" i="0" spc="10" strike="noStrike" sz="3200" u="none" kumimoji="0" normalizeH="0">
        <a:ln>
          <a:noFill/>
        </a:ln>
        <a:solidFill>
          <a:srgbClr val="000000"/>
        </a:solidFill>
        <a:effectLst/>
        <a:uFill>
          <a:solidFill>
            <a:srgbClr val="000000"/>
          </a:solidFill>
        </a:uFill>
        <a:latin typeface="Century Schoolbook"/>
        <a:ea typeface="Century Schoolbook"/>
        <a:cs typeface="Century Schoolbook"/>
        <a:sym typeface="Century Schoolbook"/>
      </a:defRPr>
    </a:lvl5pPr>
    <a:lvl6pPr marL="0" marR="0" indent="2286000" algn="l" defTabSz="1422400" rtl="0" fontAlgn="auto" latinLnBrk="0" hangingPunct="0">
      <a:lnSpc>
        <a:spcPct val="90000"/>
      </a:lnSpc>
      <a:spcBef>
        <a:spcPts val="1300"/>
      </a:spcBef>
      <a:spcAft>
        <a:spcPts val="0"/>
      </a:spcAft>
      <a:buClrTx/>
      <a:buSzTx/>
      <a:buFontTx/>
      <a:buNone/>
      <a:tabLst/>
      <a:defRPr b="0" baseline="0" cap="none" i="0" spc="10" strike="noStrike" sz="3200" u="none" kumimoji="0" normalizeH="0">
        <a:ln>
          <a:noFill/>
        </a:ln>
        <a:solidFill>
          <a:srgbClr val="000000"/>
        </a:solidFill>
        <a:effectLst/>
        <a:uFill>
          <a:solidFill>
            <a:srgbClr val="000000"/>
          </a:solidFill>
        </a:uFill>
        <a:latin typeface="Century Schoolbook"/>
        <a:ea typeface="Century Schoolbook"/>
        <a:cs typeface="Century Schoolbook"/>
        <a:sym typeface="Century Schoolbook"/>
      </a:defRPr>
    </a:lvl6pPr>
    <a:lvl7pPr marL="0" marR="0" indent="2743200" algn="l" defTabSz="1422400" rtl="0" fontAlgn="auto" latinLnBrk="0" hangingPunct="0">
      <a:lnSpc>
        <a:spcPct val="90000"/>
      </a:lnSpc>
      <a:spcBef>
        <a:spcPts val="1300"/>
      </a:spcBef>
      <a:spcAft>
        <a:spcPts val="0"/>
      </a:spcAft>
      <a:buClrTx/>
      <a:buSzTx/>
      <a:buFontTx/>
      <a:buNone/>
      <a:tabLst/>
      <a:defRPr b="0" baseline="0" cap="none" i="0" spc="10" strike="noStrike" sz="3200" u="none" kumimoji="0" normalizeH="0">
        <a:ln>
          <a:noFill/>
        </a:ln>
        <a:solidFill>
          <a:srgbClr val="000000"/>
        </a:solidFill>
        <a:effectLst/>
        <a:uFill>
          <a:solidFill>
            <a:srgbClr val="000000"/>
          </a:solidFill>
        </a:uFill>
        <a:latin typeface="Century Schoolbook"/>
        <a:ea typeface="Century Schoolbook"/>
        <a:cs typeface="Century Schoolbook"/>
        <a:sym typeface="Century Schoolbook"/>
      </a:defRPr>
    </a:lvl7pPr>
    <a:lvl8pPr marL="0" marR="0" indent="3200400" algn="l" defTabSz="1422400" rtl="0" fontAlgn="auto" latinLnBrk="0" hangingPunct="0">
      <a:lnSpc>
        <a:spcPct val="90000"/>
      </a:lnSpc>
      <a:spcBef>
        <a:spcPts val="1300"/>
      </a:spcBef>
      <a:spcAft>
        <a:spcPts val="0"/>
      </a:spcAft>
      <a:buClrTx/>
      <a:buSzTx/>
      <a:buFontTx/>
      <a:buNone/>
      <a:tabLst/>
      <a:defRPr b="0" baseline="0" cap="none" i="0" spc="10" strike="noStrike" sz="3200" u="none" kumimoji="0" normalizeH="0">
        <a:ln>
          <a:noFill/>
        </a:ln>
        <a:solidFill>
          <a:srgbClr val="000000"/>
        </a:solidFill>
        <a:effectLst/>
        <a:uFill>
          <a:solidFill>
            <a:srgbClr val="000000"/>
          </a:solidFill>
        </a:uFill>
        <a:latin typeface="Century Schoolbook"/>
        <a:ea typeface="Century Schoolbook"/>
        <a:cs typeface="Century Schoolbook"/>
        <a:sym typeface="Century Schoolbook"/>
      </a:defRPr>
    </a:lvl8pPr>
    <a:lvl9pPr marL="0" marR="0" indent="3657600" algn="l" defTabSz="1422400" rtl="0" fontAlgn="auto" latinLnBrk="0" hangingPunct="0">
      <a:lnSpc>
        <a:spcPct val="90000"/>
      </a:lnSpc>
      <a:spcBef>
        <a:spcPts val="1300"/>
      </a:spcBef>
      <a:spcAft>
        <a:spcPts val="0"/>
      </a:spcAft>
      <a:buClrTx/>
      <a:buSzTx/>
      <a:buFontTx/>
      <a:buNone/>
      <a:tabLst/>
      <a:defRPr b="0" baseline="0" cap="none" i="0" spc="10" strike="noStrike" sz="3200" u="none" kumimoji="0" normalizeH="0">
        <a:ln>
          <a:noFill/>
        </a:ln>
        <a:solidFill>
          <a:srgbClr val="000000"/>
        </a:solidFill>
        <a:effectLst/>
        <a:uFill>
          <a:solidFill>
            <a:srgbClr val="000000"/>
          </a:solidFill>
        </a:uFill>
        <a:latin typeface="Century Schoolbook"/>
        <a:ea typeface="Century Schoolbook"/>
        <a:cs typeface="Century Schoolbook"/>
        <a:sym typeface="Century School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ff"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4D5"/>
          </a:solidFill>
        </a:fill>
      </a:tcStyle>
    </a:wholeTbl>
    <a:band2H>
      <a:tcTxStyle b="def" i="def"/>
      <a:tcStyle>
        <a:tcBdr/>
        <a:fill>
          <a:solidFill>
            <a:srgbClr val="EBEBEB"/>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5D9"/>
          </a:solidFill>
        </a:fill>
      </a:tcStyle>
    </a:wholeTbl>
    <a:band2H>
      <a:tcTxStyle b="def" i="def"/>
      <a:tcStyle>
        <a:tcBdr/>
        <a:fill>
          <a:solidFill>
            <a:srgbClr val="F0F3ED"/>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4D1"/>
          </a:solidFill>
        </a:fill>
      </a:tcStyle>
    </a:wholeTbl>
    <a:band2H>
      <a:tcTxStyle b="def" i="def"/>
      <a:tcStyle>
        <a:tcBdr/>
        <a:fill>
          <a:solidFill>
            <a:srgbClr val="EFEBEA"/>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entury Schoolbook"/>
          <a:ea typeface="Century Schoolbook"/>
          <a:cs typeface="Century School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Schoolbook"/>
          <a:ea typeface="Century Schoolbook"/>
          <a:cs typeface="Century School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rgbClr val="353538"/>
        </a:solidFill>
      </p:bgPr>
    </p:bg>
    <p:spTree>
      <p:nvGrpSpPr>
        <p:cNvPr id="1" name=""/>
        <p:cNvGrpSpPr/>
        <p:nvPr/>
      </p:nvGrpSpPr>
      <p:grpSpPr>
        <a:xfrm>
          <a:off x="0" y="0"/>
          <a:ext cx="0" cy="0"/>
          <a:chOff x="0" y="0"/>
          <a:chExt cx="0" cy="0"/>
        </a:xfrm>
      </p:grpSpPr>
      <p:sp>
        <p:nvSpPr>
          <p:cNvPr id="13" name="Văn bản Tiêu đề"/>
          <p:cNvSpPr txBox="1"/>
          <p:nvPr>
            <p:ph type="title"/>
          </p:nvPr>
        </p:nvSpPr>
        <p:spPr>
          <a:xfrm>
            <a:off x="1261872" y="758951"/>
            <a:ext cx="9418320" cy="4041649"/>
          </a:xfrm>
          <a:prstGeom prst="rect">
            <a:avLst/>
          </a:prstGeom>
        </p:spPr>
        <p:txBody>
          <a:bodyPr anchor="b"/>
          <a:lstStyle>
            <a:lvl1pPr algn="l">
              <a:lnSpc>
                <a:spcPct val="85000"/>
              </a:lnSpc>
              <a:defRPr sz="7200">
                <a:solidFill>
                  <a:srgbClr val="FFFFFF"/>
                </a:solidFill>
                <a:latin typeface="Century Schoolbook"/>
                <a:ea typeface="Century Schoolbook"/>
                <a:cs typeface="Century Schoolbook"/>
                <a:sym typeface="Century Schoolbook"/>
              </a:defRPr>
            </a:lvl1pPr>
          </a:lstStyle>
          <a:p>
            <a:pPr/>
            <a:r>
              <a:t>Văn bản Tiêu đề</a:t>
            </a:r>
          </a:p>
        </p:txBody>
      </p:sp>
      <p:sp>
        <p:nvSpPr>
          <p:cNvPr id="14" name="Nội dung mức một…"/>
          <p:cNvSpPr txBox="1"/>
          <p:nvPr>
            <p:ph type="body" sz="quarter" idx="1"/>
          </p:nvPr>
        </p:nvSpPr>
        <p:spPr>
          <a:xfrm>
            <a:off x="1261872" y="4800600"/>
            <a:ext cx="9418320" cy="1691640"/>
          </a:xfrm>
          <a:prstGeom prst="rect">
            <a:avLst/>
          </a:prstGeom>
        </p:spPr>
        <p:txBody>
          <a:bodyPr/>
          <a:lstStyle>
            <a:lvl1pPr marL="0" indent="0" algn="l">
              <a:buClrTx/>
              <a:buSzTx/>
              <a:buFontTx/>
              <a:buNone/>
              <a:defRPr spc="9" sz="2200">
                <a:solidFill>
                  <a:srgbClr val="BFBFBF"/>
                </a:solidFill>
                <a:latin typeface="Century Schoolbook"/>
                <a:ea typeface="Century Schoolbook"/>
                <a:cs typeface="Century Schoolbook"/>
                <a:sym typeface="Century Schoolbook"/>
              </a:defRPr>
            </a:lvl1pPr>
            <a:lvl2pPr marL="0" indent="457200" algn="l">
              <a:buClrTx/>
              <a:buSzTx/>
              <a:buFontTx/>
              <a:buNone/>
              <a:defRPr spc="9" sz="2200">
                <a:solidFill>
                  <a:srgbClr val="BFBFBF"/>
                </a:solidFill>
                <a:latin typeface="Century Schoolbook"/>
                <a:ea typeface="Century Schoolbook"/>
                <a:cs typeface="Century Schoolbook"/>
                <a:sym typeface="Century Schoolbook"/>
              </a:defRPr>
            </a:lvl2pPr>
            <a:lvl3pPr marL="0" indent="914400" algn="l">
              <a:buClrTx/>
              <a:buSzTx/>
              <a:buFontTx/>
              <a:buNone/>
              <a:defRPr spc="9" sz="2200">
                <a:solidFill>
                  <a:srgbClr val="BFBFBF"/>
                </a:solidFill>
                <a:latin typeface="Century Schoolbook"/>
                <a:ea typeface="Century Schoolbook"/>
                <a:cs typeface="Century Schoolbook"/>
                <a:sym typeface="Century Schoolbook"/>
              </a:defRPr>
            </a:lvl3pPr>
            <a:lvl4pPr marL="0" indent="1371600" algn="l">
              <a:buClrTx/>
              <a:buSzTx/>
              <a:buFontTx/>
              <a:buNone/>
              <a:defRPr spc="9" sz="2200">
                <a:solidFill>
                  <a:srgbClr val="BFBFBF"/>
                </a:solidFill>
                <a:latin typeface="Century Schoolbook"/>
                <a:ea typeface="Century Schoolbook"/>
                <a:cs typeface="Century Schoolbook"/>
                <a:sym typeface="Century Schoolbook"/>
              </a:defRPr>
            </a:lvl4pPr>
            <a:lvl5pPr marL="0" indent="1828800" algn="l">
              <a:buClrTx/>
              <a:buSzTx/>
              <a:buFontTx/>
              <a:buNone/>
              <a:defRPr spc="9" sz="2200">
                <a:solidFill>
                  <a:srgbClr val="BFBFBF"/>
                </a:solidFill>
                <a:latin typeface="Century Schoolbook"/>
                <a:ea typeface="Century Schoolbook"/>
                <a:cs typeface="Century Schoolbook"/>
                <a:sym typeface="Century Schoolbook"/>
              </a:defRPr>
            </a:lvl5pPr>
          </a:lstStyle>
          <a:p>
            <a:pPr/>
            <a:r>
              <a:t>Nội dung mức một</a:t>
            </a:r>
          </a:p>
          <a:p>
            <a:pPr lvl="1"/>
            <a:r>
              <a:t>Nội dung mức hai</a:t>
            </a:r>
          </a:p>
          <a:p>
            <a:pPr lvl="2"/>
            <a:r>
              <a:t>Nội dung mức ba</a:t>
            </a:r>
          </a:p>
          <a:p>
            <a:pPr lvl="3"/>
            <a:r>
              <a:t>Nội dung mức bốn</a:t>
            </a:r>
          </a:p>
          <a:p>
            <a:pPr lvl="4"/>
            <a:r>
              <a:t>Nội dung mức năm</a:t>
            </a:r>
          </a:p>
        </p:txBody>
      </p:sp>
      <p:sp>
        <p:nvSpPr>
          <p:cNvPr id="15" name="Số Trang chiếu"/>
          <p:cNvSpPr txBox="1"/>
          <p:nvPr>
            <p:ph type="sldNum" sz="quarter" idx="2"/>
          </p:nvPr>
        </p:nvSpPr>
        <p:spPr>
          <a:xfrm>
            <a:off x="11443697" y="6150292"/>
            <a:ext cx="612687" cy="637541"/>
          </a:xfrm>
          <a:prstGeom prst="rect">
            <a:avLst/>
          </a:prstGeom>
          <a:noFill/>
          <a:ln w="12700">
            <a:noFill/>
            <a:miter lim="400000"/>
          </a:ln>
        </p:spPr>
        <p:txBody>
          <a:bodyPr wrap="none">
            <a:normAutofit fontScale="100000" lnSpcReduction="0"/>
          </a:bodyPr>
          <a:lstStyle>
            <a:lvl1pPr>
              <a:defRPr sz="3600">
                <a:solidFill>
                  <a:srgbClr val="A6A6A6"/>
                </a:solidFill>
              </a:defRPr>
            </a:lvl1pPr>
          </a:lstStyle>
          <a:p>
            <a:pPr/>
            <a:fld id="{86CB4B4D-7CA3-9044-876B-883B54F8677D}" type="slidenum"/>
          </a:p>
        </p:txBody>
      </p:sp>
      <p:sp>
        <p:nvSpPr>
          <p:cNvPr id="16" name="Rectangle 6"/>
          <p:cNvSpPr/>
          <p:nvPr/>
        </p:nvSpPr>
        <p:spPr>
          <a:xfrm>
            <a:off x="0" y="0"/>
            <a:ext cx="457200" cy="6858000"/>
          </a:xfrm>
          <a:prstGeom prst="rect">
            <a:avLst/>
          </a:prstGeom>
          <a:solidFill>
            <a:schemeClr val="accent1"/>
          </a:solidFill>
          <a:ln w="12700">
            <a:miter lim="400000"/>
          </a:ln>
        </p:spPr>
        <p:txBody>
          <a:bodyPr lIns="45719" rIns="45719"/>
          <a:lstStyle/>
          <a:p>
            <a:pPr defTabSz="457200">
              <a:lnSpc>
                <a:spcPct val="100000"/>
              </a:lnSpc>
              <a:spcBef>
                <a:spcPts val="0"/>
              </a:spcBef>
              <a:defRPr spc="0" sz="1800">
                <a:solidFill>
                  <a:srgbClr val="FFFFFF"/>
                </a:solidFill>
                <a:uFillTx/>
              </a:defRPr>
            </a:pPr>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sp>
        <p:nvSpPr>
          <p:cNvPr id="104" name="Rectangle 6"/>
          <p:cNvSpPr/>
          <p:nvPr/>
        </p:nvSpPr>
        <p:spPr>
          <a:xfrm>
            <a:off x="11292840" y="0"/>
            <a:ext cx="914401" cy="6858000"/>
          </a:xfrm>
          <a:prstGeom prst="rect">
            <a:avLst/>
          </a:prstGeom>
          <a:solidFill>
            <a:srgbClr val="353538"/>
          </a:solidFill>
          <a:ln w="12700">
            <a:miter lim="400000"/>
          </a:ln>
        </p:spPr>
        <p:txBody>
          <a:bodyPr lIns="45719" rIns="45719"/>
          <a:lstStyle/>
          <a:p>
            <a:pPr defTabSz="457200">
              <a:lnSpc>
                <a:spcPct val="100000"/>
              </a:lnSpc>
              <a:spcBef>
                <a:spcPts val="0"/>
              </a:spcBef>
              <a:defRPr spc="0" sz="1800">
                <a:uFillTx/>
              </a:defRPr>
            </a:pPr>
          </a:p>
        </p:txBody>
      </p:sp>
      <p:sp>
        <p:nvSpPr>
          <p:cNvPr id="105" name="Văn bản Tiêu đề"/>
          <p:cNvSpPr txBox="1"/>
          <p:nvPr>
            <p:ph type="title"/>
          </p:nvPr>
        </p:nvSpPr>
        <p:spPr>
          <a:xfrm>
            <a:off x="1261872" y="365759"/>
            <a:ext cx="9692641" cy="1325564"/>
          </a:xfrm>
          <a:prstGeom prst="rect">
            <a:avLst/>
          </a:prstGeom>
        </p:spPr>
        <p:txBody>
          <a:bodyPr anchor="b"/>
          <a:lstStyle>
            <a:lvl1pPr algn="l">
              <a:defRPr>
                <a:latin typeface="Century Schoolbook"/>
                <a:ea typeface="Century Schoolbook"/>
                <a:cs typeface="Century Schoolbook"/>
                <a:sym typeface="Century Schoolbook"/>
              </a:defRPr>
            </a:lvl1pPr>
          </a:lstStyle>
          <a:p>
            <a:pPr/>
            <a:r>
              <a:t>Văn bản Tiêu đề</a:t>
            </a:r>
          </a:p>
        </p:txBody>
      </p:sp>
      <p:sp>
        <p:nvSpPr>
          <p:cNvPr id="106" name="Nội dung mức một…"/>
          <p:cNvSpPr txBox="1"/>
          <p:nvPr>
            <p:ph type="body" idx="1"/>
          </p:nvPr>
        </p:nvSpPr>
        <p:spPr>
          <a:xfrm>
            <a:off x="1261872" y="1828800"/>
            <a:ext cx="8595360" cy="4351338"/>
          </a:xfrm>
          <a:prstGeom prst="rect">
            <a:avLst/>
          </a:prstGeom>
        </p:spPr>
        <p:txBody>
          <a:bodyPr/>
          <a:lstStyle>
            <a:lvl1pPr algn="l">
              <a:defRPr>
                <a:latin typeface="Century Schoolbook"/>
                <a:ea typeface="Century Schoolbook"/>
                <a:cs typeface="Century Schoolbook"/>
                <a:sym typeface="Century Schoolbook"/>
              </a:defRPr>
            </a:lvl1pPr>
            <a:lvl2pPr algn="l">
              <a:defRPr>
                <a:latin typeface="Century Schoolbook"/>
                <a:ea typeface="Century Schoolbook"/>
                <a:cs typeface="Century Schoolbook"/>
                <a:sym typeface="Century Schoolbook"/>
              </a:defRPr>
            </a:lvl2pPr>
            <a:lvl3pPr algn="l">
              <a:defRPr>
                <a:latin typeface="Century Schoolbook"/>
                <a:ea typeface="Century Schoolbook"/>
                <a:cs typeface="Century Schoolbook"/>
                <a:sym typeface="Century Schoolbook"/>
              </a:defRPr>
            </a:lvl3pPr>
            <a:lvl4pPr algn="l">
              <a:defRPr>
                <a:latin typeface="Century Schoolbook"/>
                <a:ea typeface="Century Schoolbook"/>
                <a:cs typeface="Century Schoolbook"/>
                <a:sym typeface="Century Schoolbook"/>
              </a:defRPr>
            </a:lvl4pPr>
            <a:lvl5pPr algn="l">
              <a:defRPr>
                <a:latin typeface="Century Schoolbook"/>
                <a:ea typeface="Century Schoolbook"/>
                <a:cs typeface="Century Schoolbook"/>
                <a:sym typeface="Century Schoolbook"/>
              </a:defRPr>
            </a:lvl5pPr>
          </a:lstStyle>
          <a:p>
            <a:pPr/>
            <a:r>
              <a:t>Nội dung mức một</a:t>
            </a:r>
          </a:p>
          <a:p>
            <a:pPr lvl="1"/>
            <a:r>
              <a:t>Nội dung mức hai</a:t>
            </a:r>
          </a:p>
          <a:p>
            <a:pPr lvl="2"/>
            <a:r>
              <a:t>Nội dung mức ba</a:t>
            </a:r>
          </a:p>
          <a:p>
            <a:pPr lvl="3"/>
            <a:r>
              <a:t>Nội dung mức bốn</a:t>
            </a:r>
          </a:p>
          <a:p>
            <a:pPr lvl="4"/>
            <a:r>
              <a:t>Nội dung mức năm</a:t>
            </a:r>
          </a:p>
        </p:txBody>
      </p:sp>
      <p:sp>
        <p:nvSpPr>
          <p:cNvPr id="107" name="Số Trang chiếu"/>
          <p:cNvSpPr txBox="1"/>
          <p:nvPr>
            <p:ph type="sldNum" sz="quarter" idx="2"/>
          </p:nvPr>
        </p:nvSpPr>
        <p:spPr>
          <a:xfrm>
            <a:off x="11443697" y="6150292"/>
            <a:ext cx="612687" cy="637541"/>
          </a:xfrm>
          <a:prstGeom prst="rect">
            <a:avLst/>
          </a:prstGeom>
          <a:noFill/>
          <a:ln w="12700">
            <a:noFill/>
            <a:miter lim="400000"/>
          </a:ln>
        </p:spPr>
        <p:txBody>
          <a:bodyPr wrap="none">
            <a:normAutofit fontScale="100000" lnSpcReduction="0"/>
          </a:bodyPr>
          <a:lstStyle>
            <a:lvl1pPr>
              <a:defRPr sz="3600">
                <a:solidFill>
                  <a:srgbClr val="8E8E94"/>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sp>
        <p:nvSpPr>
          <p:cNvPr id="114" name="Rectangle 6"/>
          <p:cNvSpPr/>
          <p:nvPr/>
        </p:nvSpPr>
        <p:spPr>
          <a:xfrm>
            <a:off x="11292840" y="0"/>
            <a:ext cx="914401" cy="6858000"/>
          </a:xfrm>
          <a:prstGeom prst="rect">
            <a:avLst/>
          </a:prstGeom>
          <a:solidFill>
            <a:srgbClr val="353538"/>
          </a:solidFill>
          <a:ln w="12700">
            <a:miter lim="400000"/>
          </a:ln>
        </p:spPr>
        <p:txBody>
          <a:bodyPr lIns="45719" rIns="45719"/>
          <a:lstStyle/>
          <a:p>
            <a:pPr defTabSz="457200">
              <a:lnSpc>
                <a:spcPct val="100000"/>
              </a:lnSpc>
              <a:spcBef>
                <a:spcPts val="0"/>
              </a:spcBef>
              <a:defRPr spc="0" sz="1800">
                <a:uFillTx/>
              </a:defRPr>
            </a:pPr>
          </a:p>
        </p:txBody>
      </p:sp>
      <p:sp>
        <p:nvSpPr>
          <p:cNvPr id="115" name="Văn bản Tiêu đề"/>
          <p:cNvSpPr txBox="1"/>
          <p:nvPr>
            <p:ph type="title"/>
          </p:nvPr>
        </p:nvSpPr>
        <p:spPr>
          <a:xfrm>
            <a:off x="8648700" y="381000"/>
            <a:ext cx="2476500" cy="5897563"/>
          </a:xfrm>
          <a:prstGeom prst="rect">
            <a:avLst/>
          </a:prstGeom>
        </p:spPr>
        <p:txBody>
          <a:bodyPr anchor="b"/>
          <a:lstStyle>
            <a:lvl1pPr algn="l">
              <a:defRPr>
                <a:latin typeface="Century Schoolbook"/>
                <a:ea typeface="Century Schoolbook"/>
                <a:cs typeface="Century Schoolbook"/>
                <a:sym typeface="Century Schoolbook"/>
              </a:defRPr>
            </a:lvl1pPr>
          </a:lstStyle>
          <a:p>
            <a:pPr/>
            <a:r>
              <a:t>Văn bản Tiêu đề</a:t>
            </a:r>
          </a:p>
        </p:txBody>
      </p:sp>
      <p:sp>
        <p:nvSpPr>
          <p:cNvPr id="116" name="Nội dung mức một…"/>
          <p:cNvSpPr txBox="1"/>
          <p:nvPr>
            <p:ph type="body" idx="1"/>
          </p:nvPr>
        </p:nvSpPr>
        <p:spPr>
          <a:xfrm>
            <a:off x="762000" y="381000"/>
            <a:ext cx="7734300" cy="5897563"/>
          </a:xfrm>
          <a:prstGeom prst="rect">
            <a:avLst/>
          </a:prstGeom>
        </p:spPr>
        <p:txBody>
          <a:bodyPr/>
          <a:lstStyle>
            <a:lvl1pPr algn="l">
              <a:defRPr>
                <a:latin typeface="Century Schoolbook"/>
                <a:ea typeface="Century Schoolbook"/>
                <a:cs typeface="Century Schoolbook"/>
                <a:sym typeface="Century Schoolbook"/>
              </a:defRPr>
            </a:lvl1pPr>
            <a:lvl2pPr algn="l">
              <a:defRPr>
                <a:latin typeface="Century Schoolbook"/>
                <a:ea typeface="Century Schoolbook"/>
                <a:cs typeface="Century Schoolbook"/>
                <a:sym typeface="Century Schoolbook"/>
              </a:defRPr>
            </a:lvl2pPr>
            <a:lvl3pPr algn="l">
              <a:defRPr>
                <a:latin typeface="Century Schoolbook"/>
                <a:ea typeface="Century Schoolbook"/>
                <a:cs typeface="Century Schoolbook"/>
                <a:sym typeface="Century Schoolbook"/>
              </a:defRPr>
            </a:lvl3pPr>
            <a:lvl4pPr algn="l">
              <a:defRPr>
                <a:latin typeface="Century Schoolbook"/>
                <a:ea typeface="Century Schoolbook"/>
                <a:cs typeface="Century Schoolbook"/>
                <a:sym typeface="Century Schoolbook"/>
              </a:defRPr>
            </a:lvl4pPr>
            <a:lvl5pPr algn="l">
              <a:defRPr>
                <a:latin typeface="Century Schoolbook"/>
                <a:ea typeface="Century Schoolbook"/>
                <a:cs typeface="Century Schoolbook"/>
                <a:sym typeface="Century Schoolbook"/>
              </a:defRPr>
            </a:lvl5pPr>
          </a:lstStyle>
          <a:p>
            <a:pPr/>
            <a:r>
              <a:t>Nội dung mức một</a:t>
            </a:r>
          </a:p>
          <a:p>
            <a:pPr lvl="1"/>
            <a:r>
              <a:t>Nội dung mức hai</a:t>
            </a:r>
          </a:p>
          <a:p>
            <a:pPr lvl="2"/>
            <a:r>
              <a:t>Nội dung mức ba</a:t>
            </a:r>
          </a:p>
          <a:p>
            <a:pPr lvl="3"/>
            <a:r>
              <a:t>Nội dung mức bốn</a:t>
            </a:r>
          </a:p>
          <a:p>
            <a:pPr lvl="4"/>
            <a:r>
              <a:t>Nội dung mức năm</a:t>
            </a:r>
          </a:p>
        </p:txBody>
      </p:sp>
      <p:sp>
        <p:nvSpPr>
          <p:cNvPr id="117" name="Số Trang chiếu"/>
          <p:cNvSpPr txBox="1"/>
          <p:nvPr>
            <p:ph type="sldNum" sz="quarter" idx="2"/>
          </p:nvPr>
        </p:nvSpPr>
        <p:spPr>
          <a:xfrm>
            <a:off x="11443697" y="6150292"/>
            <a:ext cx="612687" cy="637541"/>
          </a:xfrm>
          <a:prstGeom prst="rect">
            <a:avLst/>
          </a:prstGeom>
          <a:noFill/>
          <a:ln w="12700">
            <a:noFill/>
            <a:miter lim="400000"/>
          </a:ln>
        </p:spPr>
        <p:txBody>
          <a:bodyPr wrap="none">
            <a:normAutofit fontScale="100000" lnSpcReduction="0"/>
          </a:bodyPr>
          <a:lstStyle>
            <a:lvl1pPr>
              <a:defRPr sz="3600">
                <a:solidFill>
                  <a:srgbClr val="8E8E94"/>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Văn bản Tiêu đề"/>
          <p:cNvSpPr txBox="1"/>
          <p:nvPr>
            <p:ph type="title"/>
          </p:nvPr>
        </p:nvSpPr>
        <p:spPr>
          <a:prstGeom prst="rect">
            <a:avLst/>
          </a:prstGeom>
        </p:spPr>
        <p:txBody>
          <a:bodyPr/>
          <a:lstStyle/>
          <a:p>
            <a:pPr/>
            <a:r>
              <a:t>Văn bản Tiêu đề</a:t>
            </a:r>
          </a:p>
        </p:txBody>
      </p:sp>
      <p:sp>
        <p:nvSpPr>
          <p:cNvPr id="24" name="Nội dung mức một…"/>
          <p:cNvSpPr txBox="1"/>
          <p:nvPr>
            <p:ph type="body" idx="1"/>
          </p:nvPr>
        </p:nvSpPr>
        <p:spPr>
          <a:prstGeom prst="rect">
            <a:avLst/>
          </a:prstGeom>
        </p:spPr>
        <p:txBody>
          <a:bodyPr/>
          <a:lstStyle/>
          <a:p>
            <a:pPr/>
            <a:r>
              <a:t>Nội dung mức một</a:t>
            </a:r>
          </a:p>
          <a:p>
            <a:pPr lvl="1"/>
            <a:r>
              <a:t>Nội dung mức hai</a:t>
            </a:r>
          </a:p>
          <a:p>
            <a:pPr lvl="2"/>
            <a:r>
              <a:t>Nội dung mức ba</a:t>
            </a:r>
          </a:p>
          <a:p>
            <a:pPr lvl="3"/>
            <a:r>
              <a:t>Nội dung mức bốn</a:t>
            </a:r>
          </a:p>
          <a:p>
            <a:pPr lvl="4"/>
            <a:r>
              <a:t>Nội dung mức năm</a:t>
            </a:r>
          </a:p>
        </p:txBody>
      </p:sp>
      <p:sp>
        <p:nvSpPr>
          <p:cNvPr id="25" name="Số Trang chiế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2" name="Rectangle 6"/>
          <p:cNvSpPr/>
          <p:nvPr/>
        </p:nvSpPr>
        <p:spPr>
          <a:xfrm>
            <a:off x="11292840" y="0"/>
            <a:ext cx="914401" cy="6858000"/>
          </a:xfrm>
          <a:prstGeom prst="rect">
            <a:avLst/>
          </a:prstGeom>
          <a:solidFill>
            <a:srgbClr val="353538"/>
          </a:solidFill>
          <a:ln w="12700">
            <a:miter lim="400000"/>
          </a:ln>
        </p:spPr>
        <p:txBody>
          <a:bodyPr lIns="45719" rIns="45719"/>
          <a:lstStyle/>
          <a:p>
            <a:pPr defTabSz="457200">
              <a:lnSpc>
                <a:spcPct val="100000"/>
              </a:lnSpc>
              <a:spcBef>
                <a:spcPts val="0"/>
              </a:spcBef>
              <a:defRPr spc="0" sz="1800">
                <a:uFillTx/>
              </a:defRPr>
            </a:pPr>
          </a:p>
        </p:txBody>
      </p:sp>
      <p:sp>
        <p:nvSpPr>
          <p:cNvPr id="33" name="Văn bản Tiêu đề"/>
          <p:cNvSpPr txBox="1"/>
          <p:nvPr>
            <p:ph type="title"/>
          </p:nvPr>
        </p:nvSpPr>
        <p:spPr>
          <a:xfrm>
            <a:off x="1261872" y="758951"/>
            <a:ext cx="9418320" cy="4041649"/>
          </a:xfrm>
          <a:prstGeom prst="rect">
            <a:avLst/>
          </a:prstGeom>
        </p:spPr>
        <p:txBody>
          <a:bodyPr anchor="b"/>
          <a:lstStyle>
            <a:lvl1pPr algn="l">
              <a:lnSpc>
                <a:spcPct val="85000"/>
              </a:lnSpc>
              <a:defRPr sz="7200">
                <a:latin typeface="Century Schoolbook"/>
                <a:ea typeface="Century Schoolbook"/>
                <a:cs typeface="Century Schoolbook"/>
                <a:sym typeface="Century Schoolbook"/>
              </a:defRPr>
            </a:lvl1pPr>
          </a:lstStyle>
          <a:p>
            <a:pPr/>
            <a:r>
              <a:t>Văn bản Tiêu đề</a:t>
            </a:r>
          </a:p>
        </p:txBody>
      </p:sp>
      <p:sp>
        <p:nvSpPr>
          <p:cNvPr id="34" name="Nội dung mức một…"/>
          <p:cNvSpPr txBox="1"/>
          <p:nvPr>
            <p:ph type="body" sz="quarter" idx="1"/>
          </p:nvPr>
        </p:nvSpPr>
        <p:spPr>
          <a:xfrm>
            <a:off x="1261872" y="4800600"/>
            <a:ext cx="9418320" cy="1691640"/>
          </a:xfrm>
          <a:prstGeom prst="rect">
            <a:avLst/>
          </a:prstGeom>
        </p:spPr>
        <p:txBody>
          <a:bodyPr/>
          <a:lstStyle>
            <a:lvl1pPr marL="0" indent="0" algn="l">
              <a:buClrTx/>
              <a:buSzTx/>
              <a:buFontTx/>
              <a:buNone/>
              <a:defRPr spc="9" sz="2200">
                <a:solidFill>
                  <a:srgbClr val="595959"/>
                </a:solidFill>
                <a:latin typeface="Century Schoolbook"/>
                <a:ea typeface="Century Schoolbook"/>
                <a:cs typeface="Century Schoolbook"/>
                <a:sym typeface="Century Schoolbook"/>
              </a:defRPr>
            </a:lvl1pPr>
            <a:lvl2pPr marL="0" indent="457200" algn="l">
              <a:buClrTx/>
              <a:buSzTx/>
              <a:buFontTx/>
              <a:buNone/>
              <a:defRPr spc="9" sz="2200">
                <a:solidFill>
                  <a:srgbClr val="595959"/>
                </a:solidFill>
                <a:latin typeface="Century Schoolbook"/>
                <a:ea typeface="Century Schoolbook"/>
                <a:cs typeface="Century Schoolbook"/>
                <a:sym typeface="Century Schoolbook"/>
              </a:defRPr>
            </a:lvl2pPr>
            <a:lvl3pPr marL="0" indent="914400" algn="l">
              <a:buClrTx/>
              <a:buSzTx/>
              <a:buFontTx/>
              <a:buNone/>
              <a:defRPr spc="9" sz="2200">
                <a:solidFill>
                  <a:srgbClr val="595959"/>
                </a:solidFill>
                <a:latin typeface="Century Schoolbook"/>
                <a:ea typeface="Century Schoolbook"/>
                <a:cs typeface="Century Schoolbook"/>
                <a:sym typeface="Century Schoolbook"/>
              </a:defRPr>
            </a:lvl3pPr>
            <a:lvl4pPr marL="0" indent="1371600" algn="l">
              <a:buClrTx/>
              <a:buSzTx/>
              <a:buFontTx/>
              <a:buNone/>
              <a:defRPr spc="9" sz="2200">
                <a:solidFill>
                  <a:srgbClr val="595959"/>
                </a:solidFill>
                <a:latin typeface="Century Schoolbook"/>
                <a:ea typeface="Century Schoolbook"/>
                <a:cs typeface="Century Schoolbook"/>
                <a:sym typeface="Century Schoolbook"/>
              </a:defRPr>
            </a:lvl4pPr>
            <a:lvl5pPr marL="0" indent="1828800" algn="l">
              <a:buClrTx/>
              <a:buSzTx/>
              <a:buFontTx/>
              <a:buNone/>
              <a:defRPr spc="9" sz="2200">
                <a:solidFill>
                  <a:srgbClr val="595959"/>
                </a:solidFill>
                <a:latin typeface="Century Schoolbook"/>
                <a:ea typeface="Century Schoolbook"/>
                <a:cs typeface="Century Schoolbook"/>
                <a:sym typeface="Century Schoolbook"/>
              </a:defRPr>
            </a:lvl5pPr>
          </a:lstStyle>
          <a:p>
            <a:pPr/>
            <a:r>
              <a:t>Nội dung mức một</a:t>
            </a:r>
          </a:p>
          <a:p>
            <a:pPr lvl="1"/>
            <a:r>
              <a:t>Nội dung mức hai</a:t>
            </a:r>
          </a:p>
          <a:p>
            <a:pPr lvl="2"/>
            <a:r>
              <a:t>Nội dung mức ba</a:t>
            </a:r>
          </a:p>
          <a:p>
            <a:pPr lvl="3"/>
            <a:r>
              <a:t>Nội dung mức bốn</a:t>
            </a:r>
          </a:p>
          <a:p>
            <a:pPr lvl="4"/>
            <a:r>
              <a:t>Nội dung mức năm</a:t>
            </a:r>
          </a:p>
        </p:txBody>
      </p:sp>
      <p:sp>
        <p:nvSpPr>
          <p:cNvPr id="35" name="Số Trang chiếu"/>
          <p:cNvSpPr txBox="1"/>
          <p:nvPr>
            <p:ph type="sldNum" sz="quarter" idx="2"/>
          </p:nvPr>
        </p:nvSpPr>
        <p:spPr>
          <a:xfrm>
            <a:off x="11443697" y="6150292"/>
            <a:ext cx="612687" cy="637541"/>
          </a:xfrm>
          <a:prstGeom prst="rect">
            <a:avLst/>
          </a:prstGeom>
          <a:noFill/>
          <a:ln w="12700">
            <a:noFill/>
            <a:miter lim="400000"/>
          </a:ln>
        </p:spPr>
        <p:txBody>
          <a:bodyPr wrap="none">
            <a:normAutofit fontScale="100000" lnSpcReduction="0"/>
          </a:bodyPr>
          <a:lstStyle>
            <a:lvl1pPr>
              <a:defRPr sz="3600">
                <a:solidFill>
                  <a:srgbClr val="8E8E94"/>
                </a:solidFill>
              </a:defRPr>
            </a:lvl1pPr>
          </a:lstStyle>
          <a:p>
            <a:pPr/>
            <a:fld id="{86CB4B4D-7CA3-9044-876B-883B54F8677D}" type="slidenum"/>
          </a:p>
        </p:txBody>
      </p:sp>
      <p:sp>
        <p:nvSpPr>
          <p:cNvPr id="36" name="Rectangle 6"/>
          <p:cNvSpPr/>
          <p:nvPr/>
        </p:nvSpPr>
        <p:spPr>
          <a:xfrm>
            <a:off x="0" y="0"/>
            <a:ext cx="457200" cy="6858000"/>
          </a:xfrm>
          <a:prstGeom prst="rect">
            <a:avLst/>
          </a:prstGeom>
          <a:solidFill>
            <a:schemeClr val="accent1"/>
          </a:solidFill>
          <a:ln w="12700">
            <a:miter lim="400000"/>
          </a:ln>
        </p:spPr>
        <p:txBody>
          <a:bodyPr lIns="45719" rIns="45719"/>
          <a:lstStyle/>
          <a:p>
            <a:pPr defTabSz="457200">
              <a:lnSpc>
                <a:spcPct val="100000"/>
              </a:lnSpc>
              <a:spcBef>
                <a:spcPts val="0"/>
              </a:spcBef>
              <a:defRPr spc="0" sz="1800">
                <a:uFillTx/>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3" name="Rectangle 6"/>
          <p:cNvSpPr/>
          <p:nvPr/>
        </p:nvSpPr>
        <p:spPr>
          <a:xfrm>
            <a:off x="11292840" y="0"/>
            <a:ext cx="914401" cy="6858000"/>
          </a:xfrm>
          <a:prstGeom prst="rect">
            <a:avLst/>
          </a:prstGeom>
          <a:solidFill>
            <a:srgbClr val="353538"/>
          </a:solidFill>
          <a:ln w="12700">
            <a:miter lim="400000"/>
          </a:ln>
        </p:spPr>
        <p:txBody>
          <a:bodyPr lIns="45719" rIns="45719"/>
          <a:lstStyle/>
          <a:p>
            <a:pPr defTabSz="457200">
              <a:lnSpc>
                <a:spcPct val="100000"/>
              </a:lnSpc>
              <a:spcBef>
                <a:spcPts val="0"/>
              </a:spcBef>
              <a:defRPr spc="0" sz="1800">
                <a:uFillTx/>
              </a:defRPr>
            </a:pPr>
          </a:p>
        </p:txBody>
      </p:sp>
      <p:sp>
        <p:nvSpPr>
          <p:cNvPr id="44" name="Văn bản Tiêu đề"/>
          <p:cNvSpPr txBox="1"/>
          <p:nvPr>
            <p:ph type="title"/>
          </p:nvPr>
        </p:nvSpPr>
        <p:spPr>
          <a:xfrm>
            <a:off x="1261872" y="365759"/>
            <a:ext cx="9692641" cy="1325564"/>
          </a:xfrm>
          <a:prstGeom prst="rect">
            <a:avLst/>
          </a:prstGeom>
        </p:spPr>
        <p:txBody>
          <a:bodyPr anchor="b"/>
          <a:lstStyle>
            <a:lvl1pPr algn="l">
              <a:defRPr>
                <a:latin typeface="Century Schoolbook"/>
                <a:ea typeface="Century Schoolbook"/>
                <a:cs typeface="Century Schoolbook"/>
                <a:sym typeface="Century Schoolbook"/>
              </a:defRPr>
            </a:lvl1pPr>
          </a:lstStyle>
          <a:p>
            <a:pPr/>
            <a:r>
              <a:t>Văn bản Tiêu đề</a:t>
            </a:r>
          </a:p>
        </p:txBody>
      </p:sp>
      <p:sp>
        <p:nvSpPr>
          <p:cNvPr id="45" name="Nội dung mức một…"/>
          <p:cNvSpPr txBox="1"/>
          <p:nvPr>
            <p:ph type="body" sz="half" idx="1"/>
          </p:nvPr>
        </p:nvSpPr>
        <p:spPr>
          <a:xfrm>
            <a:off x="1261872" y="1828800"/>
            <a:ext cx="4480560" cy="4351338"/>
          </a:xfrm>
          <a:prstGeom prst="rect">
            <a:avLst/>
          </a:prstGeom>
        </p:spPr>
        <p:txBody>
          <a:bodyPr/>
          <a:lstStyle>
            <a:lvl1pPr algn="l">
              <a:defRPr>
                <a:latin typeface="Century Schoolbook"/>
                <a:ea typeface="Century Schoolbook"/>
                <a:cs typeface="Century Schoolbook"/>
                <a:sym typeface="Century Schoolbook"/>
              </a:defRPr>
            </a:lvl1pPr>
            <a:lvl2pPr algn="l">
              <a:defRPr>
                <a:latin typeface="Century Schoolbook"/>
                <a:ea typeface="Century Schoolbook"/>
                <a:cs typeface="Century Schoolbook"/>
                <a:sym typeface="Century Schoolbook"/>
              </a:defRPr>
            </a:lvl2pPr>
            <a:lvl3pPr algn="l">
              <a:defRPr>
                <a:latin typeface="Century Schoolbook"/>
                <a:ea typeface="Century Schoolbook"/>
                <a:cs typeface="Century Schoolbook"/>
                <a:sym typeface="Century Schoolbook"/>
              </a:defRPr>
            </a:lvl3pPr>
            <a:lvl4pPr algn="l">
              <a:defRPr>
                <a:latin typeface="Century Schoolbook"/>
                <a:ea typeface="Century Schoolbook"/>
                <a:cs typeface="Century Schoolbook"/>
                <a:sym typeface="Century Schoolbook"/>
              </a:defRPr>
            </a:lvl4pPr>
            <a:lvl5pPr algn="l">
              <a:defRPr>
                <a:latin typeface="Century Schoolbook"/>
                <a:ea typeface="Century Schoolbook"/>
                <a:cs typeface="Century Schoolbook"/>
                <a:sym typeface="Century Schoolbook"/>
              </a:defRPr>
            </a:lvl5pPr>
          </a:lstStyle>
          <a:p>
            <a:pPr/>
            <a:r>
              <a:t>Nội dung mức một</a:t>
            </a:r>
          </a:p>
          <a:p>
            <a:pPr lvl="1"/>
            <a:r>
              <a:t>Nội dung mức hai</a:t>
            </a:r>
          </a:p>
          <a:p>
            <a:pPr lvl="2"/>
            <a:r>
              <a:t>Nội dung mức ba</a:t>
            </a:r>
          </a:p>
          <a:p>
            <a:pPr lvl="3"/>
            <a:r>
              <a:t>Nội dung mức bốn</a:t>
            </a:r>
          </a:p>
          <a:p>
            <a:pPr lvl="4"/>
            <a:r>
              <a:t>Nội dung mức năm</a:t>
            </a:r>
          </a:p>
        </p:txBody>
      </p:sp>
      <p:sp>
        <p:nvSpPr>
          <p:cNvPr id="46" name="Số Trang chiếu"/>
          <p:cNvSpPr txBox="1"/>
          <p:nvPr>
            <p:ph type="sldNum" sz="quarter" idx="2"/>
          </p:nvPr>
        </p:nvSpPr>
        <p:spPr>
          <a:xfrm>
            <a:off x="11443697" y="6150292"/>
            <a:ext cx="612687" cy="637541"/>
          </a:xfrm>
          <a:prstGeom prst="rect">
            <a:avLst/>
          </a:prstGeom>
          <a:noFill/>
          <a:ln w="12700">
            <a:noFill/>
            <a:miter lim="400000"/>
          </a:ln>
        </p:spPr>
        <p:txBody>
          <a:bodyPr wrap="none">
            <a:normAutofit fontScale="100000" lnSpcReduction="0"/>
          </a:bodyPr>
          <a:lstStyle>
            <a:lvl1pPr>
              <a:defRPr sz="3600">
                <a:solidFill>
                  <a:srgbClr val="8E8E94"/>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3" name="Rectangle 6"/>
          <p:cNvSpPr/>
          <p:nvPr/>
        </p:nvSpPr>
        <p:spPr>
          <a:xfrm>
            <a:off x="11292840" y="0"/>
            <a:ext cx="914401" cy="6858000"/>
          </a:xfrm>
          <a:prstGeom prst="rect">
            <a:avLst/>
          </a:prstGeom>
          <a:solidFill>
            <a:srgbClr val="353538"/>
          </a:solidFill>
          <a:ln w="12700">
            <a:miter lim="400000"/>
          </a:ln>
        </p:spPr>
        <p:txBody>
          <a:bodyPr lIns="45719" rIns="45719"/>
          <a:lstStyle/>
          <a:p>
            <a:pPr defTabSz="457200">
              <a:lnSpc>
                <a:spcPct val="100000"/>
              </a:lnSpc>
              <a:spcBef>
                <a:spcPts val="0"/>
              </a:spcBef>
              <a:defRPr spc="0" sz="1800">
                <a:uFillTx/>
              </a:defRPr>
            </a:pPr>
          </a:p>
        </p:txBody>
      </p:sp>
      <p:sp>
        <p:nvSpPr>
          <p:cNvPr id="54" name="Văn bản Tiêu đề"/>
          <p:cNvSpPr txBox="1"/>
          <p:nvPr>
            <p:ph type="title"/>
          </p:nvPr>
        </p:nvSpPr>
        <p:spPr>
          <a:xfrm>
            <a:off x="1261872" y="365759"/>
            <a:ext cx="9692641" cy="1325564"/>
          </a:xfrm>
          <a:prstGeom prst="rect">
            <a:avLst/>
          </a:prstGeom>
        </p:spPr>
        <p:txBody>
          <a:bodyPr anchor="b"/>
          <a:lstStyle>
            <a:lvl1pPr algn="l">
              <a:defRPr>
                <a:latin typeface="Century Schoolbook"/>
                <a:ea typeface="Century Schoolbook"/>
                <a:cs typeface="Century Schoolbook"/>
                <a:sym typeface="Century Schoolbook"/>
              </a:defRPr>
            </a:lvl1pPr>
          </a:lstStyle>
          <a:p>
            <a:pPr/>
            <a:r>
              <a:t>Văn bản Tiêu đề</a:t>
            </a:r>
          </a:p>
        </p:txBody>
      </p:sp>
      <p:sp>
        <p:nvSpPr>
          <p:cNvPr id="55" name="Nội dung mức một…"/>
          <p:cNvSpPr txBox="1"/>
          <p:nvPr>
            <p:ph type="body" sz="quarter" idx="1"/>
          </p:nvPr>
        </p:nvSpPr>
        <p:spPr>
          <a:xfrm>
            <a:off x="1261872" y="1713655"/>
            <a:ext cx="4480560" cy="731521"/>
          </a:xfrm>
          <a:prstGeom prst="rect">
            <a:avLst/>
          </a:prstGeom>
        </p:spPr>
        <p:txBody>
          <a:bodyPr anchor="b"/>
          <a:lstStyle>
            <a:lvl1pPr marL="0" indent="0" algn="l">
              <a:spcBef>
                <a:spcPts val="200"/>
              </a:spcBef>
              <a:buClrTx/>
              <a:buSzTx/>
              <a:buFontTx/>
              <a:buNone/>
              <a:defRPr spc="9" sz="2000">
                <a:solidFill>
                  <a:srgbClr val="46464A"/>
                </a:solidFill>
                <a:latin typeface="Century Schoolbook"/>
                <a:ea typeface="Century Schoolbook"/>
                <a:cs typeface="Century Schoolbook"/>
                <a:sym typeface="Century Schoolbook"/>
              </a:defRPr>
            </a:lvl1pPr>
            <a:lvl2pPr marL="0" indent="457200" algn="l">
              <a:spcBef>
                <a:spcPts val="200"/>
              </a:spcBef>
              <a:buClrTx/>
              <a:buSzTx/>
              <a:buFontTx/>
              <a:buNone/>
              <a:defRPr spc="9" sz="2000">
                <a:solidFill>
                  <a:srgbClr val="46464A"/>
                </a:solidFill>
                <a:latin typeface="Century Schoolbook"/>
                <a:ea typeface="Century Schoolbook"/>
                <a:cs typeface="Century Schoolbook"/>
                <a:sym typeface="Century Schoolbook"/>
              </a:defRPr>
            </a:lvl2pPr>
            <a:lvl3pPr marL="0" indent="914400" algn="l">
              <a:spcBef>
                <a:spcPts val="200"/>
              </a:spcBef>
              <a:buClrTx/>
              <a:buSzTx/>
              <a:buFontTx/>
              <a:buNone/>
              <a:defRPr spc="9" sz="2000">
                <a:solidFill>
                  <a:srgbClr val="46464A"/>
                </a:solidFill>
                <a:latin typeface="Century Schoolbook"/>
                <a:ea typeface="Century Schoolbook"/>
                <a:cs typeface="Century Schoolbook"/>
                <a:sym typeface="Century Schoolbook"/>
              </a:defRPr>
            </a:lvl3pPr>
            <a:lvl4pPr marL="0" indent="1371600" algn="l">
              <a:spcBef>
                <a:spcPts val="200"/>
              </a:spcBef>
              <a:buClrTx/>
              <a:buSzTx/>
              <a:buFontTx/>
              <a:buNone/>
              <a:defRPr spc="9" sz="2000">
                <a:solidFill>
                  <a:srgbClr val="46464A"/>
                </a:solidFill>
                <a:latin typeface="Century Schoolbook"/>
                <a:ea typeface="Century Schoolbook"/>
                <a:cs typeface="Century Schoolbook"/>
                <a:sym typeface="Century Schoolbook"/>
              </a:defRPr>
            </a:lvl4pPr>
            <a:lvl5pPr marL="0" indent="1828800" algn="l">
              <a:spcBef>
                <a:spcPts val="200"/>
              </a:spcBef>
              <a:buClrTx/>
              <a:buSzTx/>
              <a:buFontTx/>
              <a:buNone/>
              <a:defRPr spc="9" sz="2000">
                <a:solidFill>
                  <a:srgbClr val="46464A"/>
                </a:solidFill>
                <a:latin typeface="Century Schoolbook"/>
                <a:ea typeface="Century Schoolbook"/>
                <a:cs typeface="Century Schoolbook"/>
                <a:sym typeface="Century Schoolbook"/>
              </a:defRPr>
            </a:lvl5pPr>
          </a:lstStyle>
          <a:p>
            <a:pPr/>
            <a:r>
              <a:t>Nội dung mức một</a:t>
            </a:r>
          </a:p>
          <a:p>
            <a:pPr lvl="1"/>
            <a:r>
              <a:t>Nội dung mức hai</a:t>
            </a:r>
          </a:p>
          <a:p>
            <a:pPr lvl="2"/>
            <a:r>
              <a:t>Nội dung mức ba</a:t>
            </a:r>
          </a:p>
          <a:p>
            <a:pPr lvl="3"/>
            <a:r>
              <a:t>Nội dung mức bốn</a:t>
            </a:r>
          </a:p>
          <a:p>
            <a:pPr lvl="4"/>
            <a:r>
              <a:t>Nội dung mức năm</a:t>
            </a:r>
          </a:p>
        </p:txBody>
      </p:sp>
      <p:sp>
        <p:nvSpPr>
          <p:cNvPr id="56" name="Text Placeholder 4"/>
          <p:cNvSpPr/>
          <p:nvPr>
            <p:ph type="body" sz="quarter" idx="13"/>
          </p:nvPr>
        </p:nvSpPr>
        <p:spPr>
          <a:xfrm>
            <a:off x="6126479" y="1713655"/>
            <a:ext cx="4480561" cy="731521"/>
          </a:xfrm>
          <a:prstGeom prst="rect">
            <a:avLst/>
          </a:prstGeom>
        </p:spPr>
        <p:txBody>
          <a:bodyPr anchor="b"/>
          <a:lstStyle/>
          <a:p>
            <a:pPr marL="0" indent="0" algn="l">
              <a:lnSpc>
                <a:spcPct val="90000"/>
              </a:lnSpc>
              <a:spcBef>
                <a:spcPts val="2000"/>
              </a:spcBef>
              <a:buClrTx/>
              <a:buSzTx/>
              <a:buFontTx/>
              <a:buNone/>
              <a:defRPr spc="0" sz="2000">
                <a:solidFill>
                  <a:srgbClr val="46464A"/>
                </a:solidFill>
                <a:latin typeface="Century Schoolbook"/>
                <a:ea typeface="Century Schoolbook"/>
                <a:cs typeface="Century Schoolbook"/>
                <a:sym typeface="Century Schoolbook"/>
              </a:defRPr>
            </a:pPr>
          </a:p>
        </p:txBody>
      </p:sp>
      <p:sp>
        <p:nvSpPr>
          <p:cNvPr id="57" name="Số Trang chiếu"/>
          <p:cNvSpPr txBox="1"/>
          <p:nvPr>
            <p:ph type="sldNum" sz="quarter" idx="2"/>
          </p:nvPr>
        </p:nvSpPr>
        <p:spPr>
          <a:xfrm>
            <a:off x="11443697" y="6150292"/>
            <a:ext cx="612687" cy="637541"/>
          </a:xfrm>
          <a:prstGeom prst="rect">
            <a:avLst/>
          </a:prstGeom>
          <a:noFill/>
          <a:ln w="12700">
            <a:noFill/>
            <a:miter lim="400000"/>
          </a:ln>
        </p:spPr>
        <p:txBody>
          <a:bodyPr wrap="none">
            <a:normAutofit fontScale="100000" lnSpcReduction="0"/>
          </a:bodyPr>
          <a:lstStyle>
            <a:lvl1pPr>
              <a:defRPr sz="3600">
                <a:solidFill>
                  <a:srgbClr val="8E8E94"/>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4" name="Rectangle 6"/>
          <p:cNvSpPr/>
          <p:nvPr/>
        </p:nvSpPr>
        <p:spPr>
          <a:xfrm>
            <a:off x="11292840" y="0"/>
            <a:ext cx="914401" cy="6858000"/>
          </a:xfrm>
          <a:prstGeom prst="rect">
            <a:avLst/>
          </a:prstGeom>
          <a:solidFill>
            <a:srgbClr val="353538"/>
          </a:solidFill>
          <a:ln w="12700">
            <a:miter lim="400000"/>
          </a:ln>
        </p:spPr>
        <p:txBody>
          <a:bodyPr lIns="45719" rIns="45719"/>
          <a:lstStyle/>
          <a:p>
            <a:pPr defTabSz="457200">
              <a:lnSpc>
                <a:spcPct val="100000"/>
              </a:lnSpc>
              <a:spcBef>
                <a:spcPts val="0"/>
              </a:spcBef>
              <a:defRPr spc="0" sz="1800">
                <a:uFillTx/>
              </a:defRPr>
            </a:pPr>
          </a:p>
        </p:txBody>
      </p:sp>
      <p:sp>
        <p:nvSpPr>
          <p:cNvPr id="65" name="Văn bản Tiêu đề"/>
          <p:cNvSpPr txBox="1"/>
          <p:nvPr>
            <p:ph type="title"/>
          </p:nvPr>
        </p:nvSpPr>
        <p:spPr>
          <a:xfrm>
            <a:off x="1261872" y="365759"/>
            <a:ext cx="9692641" cy="1325564"/>
          </a:xfrm>
          <a:prstGeom prst="rect">
            <a:avLst/>
          </a:prstGeom>
        </p:spPr>
        <p:txBody>
          <a:bodyPr anchor="b"/>
          <a:lstStyle>
            <a:lvl1pPr algn="l">
              <a:defRPr>
                <a:latin typeface="Century Schoolbook"/>
                <a:ea typeface="Century Schoolbook"/>
                <a:cs typeface="Century Schoolbook"/>
                <a:sym typeface="Century Schoolbook"/>
              </a:defRPr>
            </a:lvl1pPr>
          </a:lstStyle>
          <a:p>
            <a:pPr/>
            <a:r>
              <a:t>Văn bản Tiêu đề</a:t>
            </a:r>
          </a:p>
        </p:txBody>
      </p:sp>
      <p:sp>
        <p:nvSpPr>
          <p:cNvPr id="66" name="Số Trang chiếu"/>
          <p:cNvSpPr txBox="1"/>
          <p:nvPr>
            <p:ph type="sldNum" sz="quarter" idx="2"/>
          </p:nvPr>
        </p:nvSpPr>
        <p:spPr>
          <a:xfrm>
            <a:off x="11443697" y="6150292"/>
            <a:ext cx="612687" cy="637541"/>
          </a:xfrm>
          <a:prstGeom prst="rect">
            <a:avLst/>
          </a:prstGeom>
          <a:noFill/>
          <a:ln w="12700">
            <a:noFill/>
            <a:miter lim="400000"/>
          </a:ln>
        </p:spPr>
        <p:txBody>
          <a:bodyPr wrap="none">
            <a:normAutofit fontScale="100000" lnSpcReduction="0"/>
          </a:bodyPr>
          <a:lstStyle>
            <a:lvl1pPr>
              <a:defRPr sz="3600">
                <a:solidFill>
                  <a:srgbClr val="8E8E94"/>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3" name="Rectangle 6"/>
          <p:cNvSpPr/>
          <p:nvPr/>
        </p:nvSpPr>
        <p:spPr>
          <a:xfrm>
            <a:off x="11292840" y="0"/>
            <a:ext cx="914401" cy="6858000"/>
          </a:xfrm>
          <a:prstGeom prst="rect">
            <a:avLst/>
          </a:prstGeom>
          <a:solidFill>
            <a:srgbClr val="353538"/>
          </a:solidFill>
          <a:ln w="12700">
            <a:miter lim="400000"/>
          </a:ln>
        </p:spPr>
        <p:txBody>
          <a:bodyPr lIns="45719" rIns="45719"/>
          <a:lstStyle/>
          <a:p>
            <a:pPr defTabSz="457200">
              <a:lnSpc>
                <a:spcPct val="100000"/>
              </a:lnSpc>
              <a:spcBef>
                <a:spcPts val="0"/>
              </a:spcBef>
              <a:defRPr spc="0" sz="1800">
                <a:uFillTx/>
              </a:defRPr>
            </a:pPr>
          </a:p>
        </p:txBody>
      </p:sp>
      <p:sp>
        <p:nvSpPr>
          <p:cNvPr id="74" name="Số Trang chiếu"/>
          <p:cNvSpPr txBox="1"/>
          <p:nvPr>
            <p:ph type="sldNum" sz="quarter" idx="2"/>
          </p:nvPr>
        </p:nvSpPr>
        <p:spPr>
          <a:xfrm>
            <a:off x="11443697" y="6150292"/>
            <a:ext cx="612687" cy="637541"/>
          </a:xfrm>
          <a:prstGeom prst="rect">
            <a:avLst/>
          </a:prstGeom>
          <a:noFill/>
          <a:ln w="12700">
            <a:noFill/>
            <a:miter lim="400000"/>
          </a:ln>
        </p:spPr>
        <p:txBody>
          <a:bodyPr wrap="none">
            <a:normAutofit fontScale="100000" lnSpcReduction="0"/>
          </a:bodyPr>
          <a:lstStyle>
            <a:lvl1pPr>
              <a:defRPr sz="3600">
                <a:solidFill>
                  <a:srgbClr val="8E8E94"/>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1" name="Rectangle 6"/>
          <p:cNvSpPr/>
          <p:nvPr/>
        </p:nvSpPr>
        <p:spPr>
          <a:xfrm>
            <a:off x="11292840" y="0"/>
            <a:ext cx="914401" cy="6858000"/>
          </a:xfrm>
          <a:prstGeom prst="rect">
            <a:avLst/>
          </a:prstGeom>
          <a:solidFill>
            <a:srgbClr val="353538"/>
          </a:solidFill>
          <a:ln w="12700">
            <a:miter lim="400000"/>
          </a:ln>
        </p:spPr>
        <p:txBody>
          <a:bodyPr lIns="45719" rIns="45719"/>
          <a:lstStyle/>
          <a:p>
            <a:pPr defTabSz="457200">
              <a:lnSpc>
                <a:spcPct val="100000"/>
              </a:lnSpc>
              <a:spcBef>
                <a:spcPts val="0"/>
              </a:spcBef>
              <a:defRPr spc="0" sz="1800">
                <a:uFillTx/>
              </a:defRPr>
            </a:pPr>
          </a:p>
        </p:txBody>
      </p:sp>
      <p:sp>
        <p:nvSpPr>
          <p:cNvPr id="82" name="Văn bản Tiêu đề"/>
          <p:cNvSpPr txBox="1"/>
          <p:nvPr>
            <p:ph type="title"/>
          </p:nvPr>
        </p:nvSpPr>
        <p:spPr>
          <a:xfrm>
            <a:off x="841247" y="457200"/>
            <a:ext cx="3200401" cy="1600197"/>
          </a:xfrm>
          <a:prstGeom prst="rect">
            <a:avLst/>
          </a:prstGeom>
        </p:spPr>
        <p:txBody>
          <a:bodyPr anchor="b"/>
          <a:lstStyle>
            <a:lvl1pPr algn="l">
              <a:defRPr sz="3200">
                <a:latin typeface="Century Schoolbook"/>
                <a:ea typeface="Century Schoolbook"/>
                <a:cs typeface="Century Schoolbook"/>
                <a:sym typeface="Century Schoolbook"/>
              </a:defRPr>
            </a:lvl1pPr>
          </a:lstStyle>
          <a:p>
            <a:pPr/>
            <a:r>
              <a:t>Văn bản Tiêu đề</a:t>
            </a:r>
          </a:p>
        </p:txBody>
      </p:sp>
      <p:sp>
        <p:nvSpPr>
          <p:cNvPr id="83" name="Nội dung mức một…"/>
          <p:cNvSpPr txBox="1"/>
          <p:nvPr>
            <p:ph type="body" sz="half" idx="1"/>
          </p:nvPr>
        </p:nvSpPr>
        <p:spPr>
          <a:xfrm>
            <a:off x="4504266" y="685800"/>
            <a:ext cx="6079068" cy="5486400"/>
          </a:xfrm>
          <a:prstGeom prst="rect">
            <a:avLst/>
          </a:prstGeom>
        </p:spPr>
        <p:txBody>
          <a:bodyPr/>
          <a:lstStyle>
            <a:lvl1pPr algn="l">
              <a:defRPr spc="9" sz="2000">
                <a:latin typeface="Century Schoolbook"/>
                <a:ea typeface="Century Schoolbook"/>
                <a:cs typeface="Century Schoolbook"/>
                <a:sym typeface="Century Schoolbook"/>
              </a:defRPr>
            </a:lvl1pPr>
            <a:lvl2pPr marL="477519" indent="-203199" algn="l">
              <a:defRPr spc="9" sz="2000">
                <a:latin typeface="Century Schoolbook"/>
                <a:ea typeface="Century Schoolbook"/>
                <a:cs typeface="Century Schoolbook"/>
                <a:sym typeface="Century Schoolbook"/>
              </a:defRPr>
            </a:lvl2pPr>
            <a:lvl3pPr marL="777239" indent="-228600" algn="l">
              <a:defRPr spc="9" sz="2000">
                <a:latin typeface="Century Schoolbook"/>
                <a:ea typeface="Century Schoolbook"/>
                <a:cs typeface="Century Schoolbook"/>
                <a:sym typeface="Century Schoolbook"/>
              </a:defRPr>
            </a:lvl3pPr>
            <a:lvl4pPr marL="1084217" indent="-261257" algn="l">
              <a:defRPr spc="9" sz="2000">
                <a:latin typeface="Century Schoolbook"/>
                <a:ea typeface="Century Schoolbook"/>
                <a:cs typeface="Century Schoolbook"/>
                <a:sym typeface="Century Schoolbook"/>
              </a:defRPr>
            </a:lvl4pPr>
            <a:lvl5pPr marL="1358537" indent="-261257" algn="l">
              <a:defRPr spc="9" sz="2000">
                <a:latin typeface="Century Schoolbook"/>
                <a:ea typeface="Century Schoolbook"/>
                <a:cs typeface="Century Schoolbook"/>
                <a:sym typeface="Century Schoolbook"/>
              </a:defRPr>
            </a:lvl5pPr>
          </a:lstStyle>
          <a:p>
            <a:pPr/>
            <a:r>
              <a:t>Nội dung mức một</a:t>
            </a:r>
          </a:p>
          <a:p>
            <a:pPr lvl="1"/>
            <a:r>
              <a:t>Nội dung mức hai</a:t>
            </a:r>
          </a:p>
          <a:p>
            <a:pPr lvl="2"/>
            <a:r>
              <a:t>Nội dung mức ba</a:t>
            </a:r>
          </a:p>
          <a:p>
            <a:pPr lvl="3"/>
            <a:r>
              <a:t>Nội dung mức bốn</a:t>
            </a:r>
          </a:p>
          <a:p>
            <a:pPr lvl="4"/>
            <a:r>
              <a:t>Nội dung mức năm</a:t>
            </a:r>
          </a:p>
        </p:txBody>
      </p:sp>
      <p:sp>
        <p:nvSpPr>
          <p:cNvPr id="84" name="Text Placeholder 3"/>
          <p:cNvSpPr/>
          <p:nvPr>
            <p:ph type="body" sz="quarter" idx="13"/>
          </p:nvPr>
        </p:nvSpPr>
        <p:spPr>
          <a:xfrm>
            <a:off x="841247" y="2099733"/>
            <a:ext cx="3200401" cy="3810003"/>
          </a:xfrm>
          <a:prstGeom prst="rect">
            <a:avLst/>
          </a:prstGeom>
        </p:spPr>
        <p:txBody>
          <a:bodyPr/>
          <a:lstStyle/>
          <a:p>
            <a:pPr marL="0" indent="0" algn="l">
              <a:lnSpc>
                <a:spcPct val="114000"/>
              </a:lnSpc>
              <a:spcBef>
                <a:spcPts val="800"/>
              </a:spcBef>
              <a:buClrTx/>
              <a:buSzTx/>
              <a:buFontTx/>
              <a:buNone/>
              <a:defRPr spc="0" sz="1300">
                <a:latin typeface="Century Schoolbook"/>
                <a:ea typeface="Century Schoolbook"/>
                <a:cs typeface="Century Schoolbook"/>
                <a:sym typeface="Century Schoolbook"/>
              </a:defRPr>
            </a:pPr>
          </a:p>
        </p:txBody>
      </p:sp>
      <p:sp>
        <p:nvSpPr>
          <p:cNvPr id="85" name="Số Trang chiếu"/>
          <p:cNvSpPr txBox="1"/>
          <p:nvPr>
            <p:ph type="sldNum" sz="quarter" idx="2"/>
          </p:nvPr>
        </p:nvSpPr>
        <p:spPr>
          <a:xfrm>
            <a:off x="11443697" y="6150292"/>
            <a:ext cx="612687" cy="637541"/>
          </a:xfrm>
          <a:prstGeom prst="rect">
            <a:avLst/>
          </a:prstGeom>
          <a:noFill/>
          <a:ln w="12700">
            <a:noFill/>
            <a:miter lim="400000"/>
          </a:ln>
        </p:spPr>
        <p:txBody>
          <a:bodyPr wrap="none">
            <a:normAutofit fontScale="100000" lnSpcReduction="0"/>
          </a:bodyPr>
          <a:lstStyle>
            <a:lvl1pPr>
              <a:defRPr sz="3600">
                <a:solidFill>
                  <a:srgbClr val="8E8E94"/>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2" name="Rectangle 6"/>
          <p:cNvSpPr/>
          <p:nvPr/>
        </p:nvSpPr>
        <p:spPr>
          <a:xfrm>
            <a:off x="11292840" y="0"/>
            <a:ext cx="914401" cy="6858000"/>
          </a:xfrm>
          <a:prstGeom prst="rect">
            <a:avLst/>
          </a:prstGeom>
          <a:solidFill>
            <a:srgbClr val="353538"/>
          </a:solidFill>
          <a:ln w="12700">
            <a:miter lim="400000"/>
          </a:ln>
        </p:spPr>
        <p:txBody>
          <a:bodyPr lIns="45719" rIns="45719"/>
          <a:lstStyle/>
          <a:p>
            <a:pPr defTabSz="457200">
              <a:lnSpc>
                <a:spcPct val="100000"/>
              </a:lnSpc>
              <a:spcBef>
                <a:spcPts val="0"/>
              </a:spcBef>
              <a:defRPr spc="0" sz="1800">
                <a:uFillTx/>
              </a:defRPr>
            </a:pPr>
          </a:p>
        </p:txBody>
      </p:sp>
      <p:sp>
        <p:nvSpPr>
          <p:cNvPr id="93" name="Rectangle 7"/>
          <p:cNvSpPr/>
          <p:nvPr/>
        </p:nvSpPr>
        <p:spPr>
          <a:xfrm>
            <a:off x="-1" y="5105400"/>
            <a:ext cx="11292842" cy="1752600"/>
          </a:xfrm>
          <a:prstGeom prst="rect">
            <a:avLst/>
          </a:prstGeom>
          <a:solidFill>
            <a:srgbClr val="000000"/>
          </a:solidFill>
          <a:ln w="12700">
            <a:miter lim="400000"/>
          </a:ln>
        </p:spPr>
        <p:txBody>
          <a:bodyPr lIns="45719" rIns="45719"/>
          <a:lstStyle/>
          <a:p>
            <a:pPr defTabSz="457200">
              <a:lnSpc>
                <a:spcPct val="100000"/>
              </a:lnSpc>
              <a:spcBef>
                <a:spcPts val="0"/>
              </a:spcBef>
              <a:defRPr spc="0" sz="1800">
                <a:uFillTx/>
              </a:defRPr>
            </a:pPr>
          </a:p>
        </p:txBody>
      </p:sp>
      <p:sp>
        <p:nvSpPr>
          <p:cNvPr id="94" name="Văn bản Tiêu đề"/>
          <p:cNvSpPr txBox="1"/>
          <p:nvPr>
            <p:ph type="title"/>
          </p:nvPr>
        </p:nvSpPr>
        <p:spPr>
          <a:xfrm>
            <a:off x="914400" y="5257800"/>
            <a:ext cx="9982200" cy="914400"/>
          </a:xfrm>
          <a:prstGeom prst="rect">
            <a:avLst/>
          </a:prstGeom>
        </p:spPr>
        <p:txBody>
          <a:bodyPr anchor="b"/>
          <a:lstStyle>
            <a:lvl1pPr algn="l">
              <a:defRPr sz="2800">
                <a:solidFill>
                  <a:srgbClr val="FFFFFF"/>
                </a:solidFill>
                <a:latin typeface="Century Schoolbook"/>
                <a:ea typeface="Century Schoolbook"/>
                <a:cs typeface="Century Schoolbook"/>
                <a:sym typeface="Century Schoolbook"/>
              </a:defRPr>
            </a:lvl1pPr>
          </a:lstStyle>
          <a:p>
            <a:pPr/>
            <a:r>
              <a:t>Văn bản Tiêu đề</a:t>
            </a:r>
          </a:p>
        </p:txBody>
      </p:sp>
      <p:sp>
        <p:nvSpPr>
          <p:cNvPr id="95" name="Picture Placeholder 2"/>
          <p:cNvSpPr/>
          <p:nvPr>
            <p:ph type="pic" idx="13"/>
          </p:nvPr>
        </p:nvSpPr>
        <p:spPr>
          <a:xfrm>
            <a:off x="0" y="0"/>
            <a:ext cx="11292841" cy="5128923"/>
          </a:xfrm>
          <a:prstGeom prst="rect">
            <a:avLst/>
          </a:prstGeom>
        </p:spPr>
        <p:txBody>
          <a:bodyPr lIns="91439" rIns="91439">
            <a:noAutofit/>
          </a:bodyPr>
          <a:lstStyle/>
          <a:p>
            <a:pPr/>
          </a:p>
        </p:txBody>
      </p:sp>
      <p:sp>
        <p:nvSpPr>
          <p:cNvPr id="96" name="Nội dung mức một…"/>
          <p:cNvSpPr txBox="1"/>
          <p:nvPr>
            <p:ph type="body" sz="quarter" idx="1"/>
          </p:nvPr>
        </p:nvSpPr>
        <p:spPr>
          <a:xfrm>
            <a:off x="914400" y="6108589"/>
            <a:ext cx="9982200" cy="597012"/>
          </a:xfrm>
          <a:prstGeom prst="rect">
            <a:avLst/>
          </a:prstGeom>
        </p:spPr>
        <p:txBody>
          <a:bodyPr/>
          <a:lstStyle>
            <a:lvl1pPr marL="0" indent="0" algn="l">
              <a:lnSpc>
                <a:spcPct val="100000"/>
              </a:lnSpc>
              <a:spcBef>
                <a:spcPts val="800"/>
              </a:spcBef>
              <a:buClrTx/>
              <a:buSzTx/>
              <a:buFontTx/>
              <a:buNone/>
              <a:defRPr sz="1300">
                <a:solidFill>
                  <a:srgbClr val="D9D9D9"/>
                </a:solidFill>
                <a:latin typeface="Century Schoolbook"/>
                <a:ea typeface="Century Schoolbook"/>
                <a:cs typeface="Century Schoolbook"/>
                <a:sym typeface="Century Schoolbook"/>
              </a:defRPr>
            </a:lvl1pPr>
            <a:lvl2pPr marL="0" indent="457200" algn="l">
              <a:lnSpc>
                <a:spcPct val="100000"/>
              </a:lnSpc>
              <a:spcBef>
                <a:spcPts val="800"/>
              </a:spcBef>
              <a:buClrTx/>
              <a:buSzTx/>
              <a:buFontTx/>
              <a:buNone/>
              <a:defRPr sz="1300">
                <a:solidFill>
                  <a:srgbClr val="D9D9D9"/>
                </a:solidFill>
                <a:latin typeface="Century Schoolbook"/>
                <a:ea typeface="Century Schoolbook"/>
                <a:cs typeface="Century Schoolbook"/>
                <a:sym typeface="Century Schoolbook"/>
              </a:defRPr>
            </a:lvl2pPr>
            <a:lvl3pPr marL="0" indent="914400" algn="l">
              <a:lnSpc>
                <a:spcPct val="100000"/>
              </a:lnSpc>
              <a:spcBef>
                <a:spcPts val="800"/>
              </a:spcBef>
              <a:buClrTx/>
              <a:buSzTx/>
              <a:buFontTx/>
              <a:buNone/>
              <a:defRPr sz="1300">
                <a:solidFill>
                  <a:srgbClr val="D9D9D9"/>
                </a:solidFill>
                <a:latin typeface="Century Schoolbook"/>
                <a:ea typeface="Century Schoolbook"/>
                <a:cs typeface="Century Schoolbook"/>
                <a:sym typeface="Century Schoolbook"/>
              </a:defRPr>
            </a:lvl3pPr>
            <a:lvl4pPr marL="0" indent="1371600" algn="l">
              <a:lnSpc>
                <a:spcPct val="100000"/>
              </a:lnSpc>
              <a:spcBef>
                <a:spcPts val="800"/>
              </a:spcBef>
              <a:buClrTx/>
              <a:buSzTx/>
              <a:buFontTx/>
              <a:buNone/>
              <a:defRPr sz="1300">
                <a:solidFill>
                  <a:srgbClr val="D9D9D9"/>
                </a:solidFill>
                <a:latin typeface="Century Schoolbook"/>
                <a:ea typeface="Century Schoolbook"/>
                <a:cs typeface="Century Schoolbook"/>
                <a:sym typeface="Century Schoolbook"/>
              </a:defRPr>
            </a:lvl4pPr>
            <a:lvl5pPr marL="0" indent="1828800" algn="l">
              <a:lnSpc>
                <a:spcPct val="100000"/>
              </a:lnSpc>
              <a:spcBef>
                <a:spcPts val="800"/>
              </a:spcBef>
              <a:buClrTx/>
              <a:buSzTx/>
              <a:buFontTx/>
              <a:buNone/>
              <a:defRPr sz="1300">
                <a:solidFill>
                  <a:srgbClr val="D9D9D9"/>
                </a:solidFill>
                <a:latin typeface="Century Schoolbook"/>
                <a:ea typeface="Century Schoolbook"/>
                <a:cs typeface="Century Schoolbook"/>
                <a:sym typeface="Century Schoolbook"/>
              </a:defRPr>
            </a:lvl5pPr>
          </a:lstStyle>
          <a:p>
            <a:pPr/>
            <a:r>
              <a:t>Nội dung mức một</a:t>
            </a:r>
          </a:p>
          <a:p>
            <a:pPr lvl="1"/>
            <a:r>
              <a:t>Nội dung mức hai</a:t>
            </a:r>
          </a:p>
          <a:p>
            <a:pPr lvl="2"/>
            <a:r>
              <a:t>Nội dung mức ba</a:t>
            </a:r>
          </a:p>
          <a:p>
            <a:pPr lvl="3"/>
            <a:r>
              <a:t>Nội dung mức bốn</a:t>
            </a:r>
          </a:p>
          <a:p>
            <a:pPr lvl="4"/>
            <a:r>
              <a:t>Nội dung mức năm</a:t>
            </a:r>
          </a:p>
        </p:txBody>
      </p:sp>
      <p:sp>
        <p:nvSpPr>
          <p:cNvPr id="97" name="Số Trang chiếu"/>
          <p:cNvSpPr txBox="1"/>
          <p:nvPr>
            <p:ph type="sldNum" sz="quarter" idx="2"/>
          </p:nvPr>
        </p:nvSpPr>
        <p:spPr>
          <a:xfrm>
            <a:off x="11443697" y="6150292"/>
            <a:ext cx="612687" cy="637541"/>
          </a:xfrm>
          <a:prstGeom prst="rect">
            <a:avLst/>
          </a:prstGeom>
          <a:noFill/>
          <a:ln w="12700">
            <a:noFill/>
            <a:miter lim="400000"/>
          </a:ln>
        </p:spPr>
        <p:txBody>
          <a:bodyPr wrap="none">
            <a:normAutofit fontScale="100000" lnSpcReduction="0"/>
          </a:bodyPr>
          <a:lstStyle>
            <a:lvl1pPr>
              <a:defRPr sz="3600">
                <a:solidFill>
                  <a:srgbClr val="8E8E94"/>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11292840" y="0"/>
            <a:ext cx="914401" cy="6858000"/>
          </a:xfrm>
          <a:prstGeom prst="rect">
            <a:avLst/>
          </a:prstGeom>
          <a:solidFill>
            <a:srgbClr val="353538"/>
          </a:solidFill>
          <a:ln w="12700">
            <a:miter lim="400000"/>
          </a:ln>
        </p:spPr>
        <p:txBody>
          <a:bodyPr lIns="45719" rIns="45719"/>
          <a:lstStyle/>
          <a:p>
            <a:pPr defTabSz="457200">
              <a:lnSpc>
                <a:spcPct val="100000"/>
              </a:lnSpc>
              <a:spcBef>
                <a:spcPts val="0"/>
              </a:spcBef>
              <a:defRPr spc="0" sz="1800">
                <a:uFillTx/>
              </a:defRPr>
            </a:pPr>
          </a:p>
        </p:txBody>
      </p:sp>
      <p:sp>
        <p:nvSpPr>
          <p:cNvPr id="3" name="Văn bản Tiêu đề"/>
          <p:cNvSpPr txBox="1"/>
          <p:nvPr>
            <p:ph type="title"/>
          </p:nvPr>
        </p:nvSpPr>
        <p:spPr>
          <a:xfrm>
            <a:off x="1146629" y="60960"/>
            <a:ext cx="9826171" cy="10856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Văn bản Tiêu đề</a:t>
            </a:r>
          </a:p>
        </p:txBody>
      </p:sp>
      <p:sp>
        <p:nvSpPr>
          <p:cNvPr id="4" name="Nội dung mức một…"/>
          <p:cNvSpPr txBox="1"/>
          <p:nvPr>
            <p:ph type="body" idx="1"/>
          </p:nvPr>
        </p:nvSpPr>
        <p:spPr>
          <a:xfrm>
            <a:off x="1146627" y="1647779"/>
            <a:ext cx="9826172" cy="50578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Nội dung mức một</a:t>
            </a:r>
          </a:p>
          <a:p>
            <a:pPr lvl="1"/>
            <a:r>
              <a:t>Nội dung mức hai</a:t>
            </a:r>
          </a:p>
          <a:p>
            <a:pPr lvl="2"/>
            <a:r>
              <a:t>Nội dung mức ba</a:t>
            </a:r>
          </a:p>
          <a:p>
            <a:pPr lvl="3"/>
            <a:r>
              <a:t>Nội dung mức bốn</a:t>
            </a:r>
          </a:p>
          <a:p>
            <a:pPr lvl="4"/>
            <a:r>
              <a:t>Nội dung mức năm</a:t>
            </a:r>
          </a:p>
        </p:txBody>
      </p:sp>
      <p:sp>
        <p:nvSpPr>
          <p:cNvPr id="5" name="Equal 6"/>
          <p:cNvSpPr/>
          <p:nvPr/>
        </p:nvSpPr>
        <p:spPr>
          <a:xfrm>
            <a:off x="960493" y="1108684"/>
            <a:ext cx="10314554" cy="2645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640"/>
                </a:lnTo>
                <a:lnTo>
                  <a:pt x="0" y="8640"/>
                </a:lnTo>
                <a:close/>
                <a:moveTo>
                  <a:pt x="0" y="12960"/>
                </a:moveTo>
                <a:lnTo>
                  <a:pt x="21600" y="12960"/>
                </a:lnTo>
                <a:lnTo>
                  <a:pt x="21600" y="21600"/>
                </a:lnTo>
                <a:lnTo>
                  <a:pt x="0" y="21600"/>
                </a:lnTo>
                <a:close/>
              </a:path>
            </a:pathLst>
          </a:custGeom>
          <a:solidFill>
            <a:schemeClr val="accent1"/>
          </a:solidFill>
          <a:ln w="13970">
            <a:solidFill>
              <a:srgbClr val="515155"/>
            </a:solidFill>
          </a:ln>
        </p:spPr>
        <p:txBody>
          <a:bodyPr lIns="45719" rIns="45719" anchor="ctr"/>
          <a:lstStyle/>
          <a:p>
            <a:pPr algn="ctr" defTabSz="457200">
              <a:lnSpc>
                <a:spcPct val="100000"/>
              </a:lnSpc>
              <a:spcBef>
                <a:spcPts val="0"/>
              </a:spcBef>
              <a:defRPr spc="0" sz="1800">
                <a:uFillTx/>
              </a:defRPr>
            </a:pPr>
          </a:p>
        </p:txBody>
      </p:sp>
      <p:sp>
        <p:nvSpPr>
          <p:cNvPr id="6" name="Số Trang chiếu"/>
          <p:cNvSpPr txBox="1"/>
          <p:nvPr>
            <p:ph type="sldNum" sz="quarter" idx="2"/>
          </p:nvPr>
        </p:nvSpPr>
        <p:spPr>
          <a:xfrm>
            <a:off x="559459" y="6326939"/>
            <a:ext cx="587169" cy="387986"/>
          </a:xfrm>
          <a:prstGeom prst="rect">
            <a:avLst/>
          </a:prstGeom>
          <a:solidFill>
            <a:srgbClr val="415665"/>
          </a:solidFill>
          <a:ln w="17145">
            <a:solidFill>
              <a:srgbClr val="F9F9F9">
                <a:alpha val="95000"/>
              </a:srgbClr>
            </a:solidFill>
          </a:ln>
        </p:spPr>
        <p:txBody>
          <a:bodyPr lIns="45719" rIns="45719" anchor="ctr">
            <a:spAutoFit/>
          </a:bodyPr>
          <a:lstStyle>
            <a:lvl1pPr algn="ctr" defTabSz="457200">
              <a:lnSpc>
                <a:spcPct val="100000"/>
              </a:lnSpc>
              <a:spcBef>
                <a:spcPts val="0"/>
              </a:spcBef>
              <a:defRPr spc="0" sz="1800">
                <a:solidFill>
                  <a:srgbClr val="FFFFFF"/>
                </a:solidFill>
                <a:uFillTx/>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Arial"/>
          <a:ea typeface="Arial"/>
          <a:cs typeface="Arial"/>
          <a:sym typeface="Arial"/>
        </a:defRPr>
      </a:lvl1pPr>
      <a:lvl2pPr marL="0" marR="0" indent="0" algn="ctr"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Arial"/>
          <a:ea typeface="Arial"/>
          <a:cs typeface="Arial"/>
          <a:sym typeface="Arial"/>
        </a:defRPr>
      </a:lvl2pPr>
      <a:lvl3pPr marL="0" marR="0" indent="0" algn="ctr"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Arial"/>
          <a:ea typeface="Arial"/>
          <a:cs typeface="Arial"/>
          <a:sym typeface="Arial"/>
        </a:defRPr>
      </a:lvl3pPr>
      <a:lvl4pPr marL="0" marR="0" indent="0" algn="ctr"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Arial"/>
          <a:ea typeface="Arial"/>
          <a:cs typeface="Arial"/>
          <a:sym typeface="Arial"/>
        </a:defRPr>
      </a:lvl4pPr>
      <a:lvl5pPr marL="0" marR="0" indent="0" algn="ctr"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Arial"/>
          <a:ea typeface="Arial"/>
          <a:cs typeface="Arial"/>
          <a:sym typeface="Arial"/>
        </a:defRPr>
      </a:lvl5pPr>
      <a:lvl6pPr marL="0" marR="0" indent="0" algn="ctr"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Arial"/>
          <a:ea typeface="Arial"/>
          <a:cs typeface="Arial"/>
          <a:sym typeface="Arial"/>
        </a:defRPr>
      </a:lvl6pPr>
      <a:lvl7pPr marL="0" marR="0" indent="0" algn="ctr"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Arial"/>
          <a:ea typeface="Arial"/>
          <a:cs typeface="Arial"/>
          <a:sym typeface="Arial"/>
        </a:defRPr>
      </a:lvl7pPr>
      <a:lvl8pPr marL="0" marR="0" indent="0" algn="ctr"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Arial"/>
          <a:ea typeface="Arial"/>
          <a:cs typeface="Arial"/>
          <a:sym typeface="Arial"/>
        </a:defRPr>
      </a:lvl8pPr>
      <a:lvl9pPr marL="0" marR="0" indent="0" algn="ctr" defTabSz="914400" rtl="0" latinLnBrk="0">
        <a:lnSpc>
          <a:spcPct val="90000"/>
        </a:lnSpc>
        <a:spcBef>
          <a:spcPts val="0"/>
        </a:spcBef>
        <a:spcAft>
          <a:spcPts val="0"/>
        </a:spcAft>
        <a:buClrTx/>
        <a:buSzTx/>
        <a:buFontTx/>
        <a:buNone/>
        <a:tabLst/>
        <a:defRPr b="0" baseline="0" cap="none" i="0" spc="-50" strike="noStrike" sz="4400" u="none">
          <a:ln>
            <a:noFill/>
          </a:ln>
          <a:solidFill>
            <a:srgbClr val="000000"/>
          </a:solidFill>
          <a:uFillTx/>
          <a:latin typeface="Arial"/>
          <a:ea typeface="Arial"/>
          <a:cs typeface="Arial"/>
          <a:sym typeface="Arial"/>
        </a:defRPr>
      </a:lvl9pPr>
    </p:titleStyle>
    <p:bodyStyle>
      <a:lvl1pPr marL="182879" marR="0" indent="-182879" algn="just" defTabSz="914400" rtl="0" latinLnBrk="0">
        <a:lnSpc>
          <a:spcPct val="95000"/>
        </a:lnSpc>
        <a:spcBef>
          <a:spcPts val="1400"/>
        </a:spcBef>
        <a:spcAft>
          <a:spcPts val="0"/>
        </a:spcAft>
        <a:buClr>
          <a:schemeClr val="accent1"/>
        </a:buClr>
        <a:buSzPct val="80000"/>
        <a:buFont typeface="Arial"/>
        <a:buChar char="•"/>
        <a:tabLst/>
        <a:defRPr b="0" baseline="0" cap="none" i="0" spc="10" strike="noStrike" sz="1800" u="none">
          <a:ln>
            <a:noFill/>
          </a:ln>
          <a:solidFill>
            <a:srgbClr val="000000"/>
          </a:solidFill>
          <a:uFillTx/>
          <a:latin typeface="Arial"/>
          <a:ea typeface="Arial"/>
          <a:cs typeface="Arial"/>
          <a:sym typeface="Arial"/>
        </a:defRPr>
      </a:lvl1pPr>
      <a:lvl2pPr marL="480059" marR="0" indent="-205739" algn="just"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Arial"/>
          <a:ea typeface="Arial"/>
          <a:cs typeface="Arial"/>
          <a:sym typeface="Arial"/>
        </a:defRPr>
      </a:lvl2pPr>
      <a:lvl3pPr marL="783771" marR="0" indent="-235131" algn="just"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Arial"/>
          <a:ea typeface="Arial"/>
          <a:cs typeface="Arial"/>
          <a:sym typeface="Arial"/>
        </a:defRPr>
      </a:lvl3pPr>
      <a:lvl4pPr marL="1058091" marR="0" indent="-235131" algn="just"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Arial"/>
          <a:ea typeface="Arial"/>
          <a:cs typeface="Arial"/>
          <a:sym typeface="Arial"/>
        </a:defRPr>
      </a:lvl4pPr>
      <a:lvl5pPr marL="1332411" marR="0" indent="-235131" algn="just"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Arial"/>
          <a:ea typeface="Arial"/>
          <a:cs typeface="Arial"/>
          <a:sym typeface="Arial"/>
        </a:defRPr>
      </a:lvl5pPr>
      <a:lvl6pPr marL="1665314" marR="0" indent="-293914" algn="just"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Arial"/>
          <a:ea typeface="Arial"/>
          <a:cs typeface="Arial"/>
          <a:sym typeface="Arial"/>
        </a:defRPr>
      </a:lvl6pPr>
      <a:lvl7pPr marL="1965314" marR="0" indent="-293914" algn="just"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Arial"/>
          <a:ea typeface="Arial"/>
          <a:cs typeface="Arial"/>
          <a:sym typeface="Arial"/>
        </a:defRPr>
      </a:lvl7pPr>
      <a:lvl8pPr marL="2265314" marR="0" indent="-293914" algn="just"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Arial"/>
          <a:ea typeface="Arial"/>
          <a:cs typeface="Arial"/>
          <a:sym typeface="Arial"/>
        </a:defRPr>
      </a:lvl8pPr>
      <a:lvl9pPr marL="2565314" marR="0" indent="-293914" algn="just" defTabSz="914400" rtl="0" latinLnBrk="0">
        <a:lnSpc>
          <a:spcPct val="95000"/>
        </a:lnSpc>
        <a:spcBef>
          <a:spcPts val="1400"/>
        </a:spcBef>
        <a:spcAft>
          <a:spcPts val="0"/>
        </a:spcAft>
        <a:buClr>
          <a:schemeClr val="accent1"/>
        </a:buClr>
        <a:buSzPct val="100000"/>
        <a:buFont typeface="Arial"/>
        <a:buChar char="●"/>
        <a:tabLst/>
        <a:defRPr b="0" baseline="0" cap="none" i="0" spc="10" strike="noStrike" sz="1800" u="none">
          <a:ln>
            <a:noFill/>
          </a:ln>
          <a:solidFill>
            <a:srgbClr val="000000"/>
          </a:solidFill>
          <a:uFillTx/>
          <a:latin typeface="Arial"/>
          <a:ea typeface="Arial"/>
          <a:cs typeface="Arial"/>
          <a:sym typeface="Arial"/>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entury Schoolbook"/>
        </a:defRPr>
      </a:lvl1pPr>
      <a:lvl2pPr marL="0" marR="0" indent="457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entury Schoolbook"/>
        </a:defRPr>
      </a:lvl2pPr>
      <a:lvl3pPr marL="0" marR="0" indent="9144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entury Schoolbook"/>
        </a:defRPr>
      </a:lvl3pPr>
      <a:lvl4pPr marL="0" marR="0" indent="1371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entury Schoolbook"/>
        </a:defRPr>
      </a:lvl4pPr>
      <a:lvl5pPr marL="0" marR="0" indent="1828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entury Schoolbook"/>
        </a:defRPr>
      </a:lvl5pPr>
      <a:lvl6pPr marL="0" marR="0" indent="22860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entury Schoolbook"/>
        </a:defRPr>
      </a:lvl6pPr>
      <a:lvl7pPr marL="0" marR="0" indent="2743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entury Schoolbook"/>
        </a:defRPr>
      </a:lvl7pPr>
      <a:lvl8pPr marL="0" marR="0" indent="32004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entury Schoolbook"/>
        </a:defRPr>
      </a:lvl8pPr>
      <a:lvl9pPr marL="0" marR="0" indent="3657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entury School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pple.com"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alpha val="0"/>
          </a:srgbClr>
        </a:solidFill>
      </p:bgPr>
    </p:bg>
    <p:spTree>
      <p:nvGrpSpPr>
        <p:cNvPr id="1" name=""/>
        <p:cNvGrpSpPr/>
        <p:nvPr/>
      </p:nvGrpSpPr>
      <p:grpSpPr>
        <a:xfrm>
          <a:off x="0" y="0"/>
          <a:ext cx="0" cy="0"/>
          <a:chOff x="0" y="0"/>
          <a:chExt cx="0" cy="0"/>
        </a:xfrm>
      </p:grpSpPr>
      <p:sp>
        <p:nvSpPr>
          <p:cNvPr id="126" name="TextBox 1"/>
          <p:cNvSpPr txBox="1"/>
          <p:nvPr/>
        </p:nvSpPr>
        <p:spPr>
          <a:xfrm>
            <a:off x="449943" y="311284"/>
            <a:ext cx="11742057" cy="80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pc="6" sz="2000">
                <a:latin typeface="Arial"/>
                <a:ea typeface="Arial"/>
                <a:cs typeface="Arial"/>
                <a:sym typeface="Arial"/>
              </a:defRPr>
            </a:pPr>
            <a:r>
              <a:t>TRƯỜNG ĐẠI HỌC TRẦN ĐẠI NGHĨA</a:t>
            </a:r>
            <a:endParaRPr>
              <a:solidFill>
                <a:srgbClr val="FFFFFF"/>
              </a:solidFill>
            </a:endParaRPr>
          </a:p>
          <a:p>
            <a:pPr algn="ctr">
              <a:defRPr spc="6" sz="2000">
                <a:latin typeface="Arial"/>
                <a:ea typeface="Arial"/>
                <a:cs typeface="Arial"/>
                <a:sym typeface="Arial"/>
              </a:defRPr>
            </a:pPr>
            <a:r>
              <a:t>KHOA CÔNG NGHỆ THÔNG TIN</a:t>
            </a:r>
          </a:p>
        </p:txBody>
      </p:sp>
      <p:sp>
        <p:nvSpPr>
          <p:cNvPr id="127" name="TextBox 2"/>
          <p:cNvSpPr txBox="1"/>
          <p:nvPr/>
        </p:nvSpPr>
        <p:spPr>
          <a:xfrm>
            <a:off x="449944" y="2787668"/>
            <a:ext cx="11742057" cy="9722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FFECE8"/>
                </a:solidFill>
                <a:latin typeface="Arial"/>
                <a:ea typeface="Arial"/>
                <a:cs typeface="Arial"/>
                <a:sym typeface="Arial"/>
              </a:defRPr>
            </a:lvl1pPr>
          </a:lstStyle>
          <a:p>
            <a:pPr/>
            <a:r>
              <a:t>NGHIÊN CỨU LẬP TRÌNH ỨNG DỤNG TRÊN HỆ ĐIỀU HÀNH IOS VÀ ỨNG DỤNG MINH HOẠ</a:t>
            </a:r>
          </a:p>
        </p:txBody>
      </p:sp>
      <p:sp>
        <p:nvSpPr>
          <p:cNvPr id="128" name="TextBox 4"/>
          <p:cNvSpPr txBox="1"/>
          <p:nvPr/>
        </p:nvSpPr>
        <p:spPr>
          <a:xfrm>
            <a:off x="449941" y="1257088"/>
            <a:ext cx="11742057" cy="10238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8" sz="2800">
                <a:solidFill>
                  <a:srgbClr val="618197"/>
                </a:solidFill>
                <a:latin typeface="Arial"/>
                <a:ea typeface="Arial"/>
                <a:cs typeface="Arial"/>
                <a:sym typeface="Arial"/>
              </a:defRPr>
            </a:lvl1pPr>
          </a:lstStyle>
          <a:p>
            <a:pPr/>
            <a:r>
              <a:t>BÁO CÁO TIỂU LUẬN CHUYÊN NGÀNH</a:t>
            </a:r>
            <a:endParaRPr>
              <a:solidFill>
                <a:srgbClr val="FFFFFF"/>
              </a:solidFill>
            </a:endParaRPr>
          </a:p>
        </p:txBody>
      </p:sp>
      <p:sp>
        <p:nvSpPr>
          <p:cNvPr id="129" name="TextBox 5"/>
          <p:cNvSpPr txBox="1"/>
          <p:nvPr/>
        </p:nvSpPr>
        <p:spPr>
          <a:xfrm>
            <a:off x="449944" y="2069658"/>
            <a:ext cx="11742057" cy="4370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7" sz="2400">
                <a:latin typeface="Arial"/>
                <a:ea typeface="Arial"/>
                <a:cs typeface="Arial"/>
                <a:sym typeface="Arial"/>
              </a:defRPr>
            </a:lvl1pPr>
          </a:lstStyle>
          <a:p>
            <a:pPr/>
            <a:r>
              <a:t>ĐỀ TÀI</a:t>
            </a:r>
          </a:p>
        </p:txBody>
      </p:sp>
      <p:pic>
        <p:nvPicPr>
          <p:cNvPr id="130" name="Picture 6" descr="Picture 6"/>
          <p:cNvPicPr>
            <a:picLocks noChangeAspect="1"/>
          </p:cNvPicPr>
          <p:nvPr/>
        </p:nvPicPr>
        <p:blipFill>
          <a:blip r:embed="rId2">
            <a:extLst/>
          </a:blip>
          <a:stretch>
            <a:fillRect/>
          </a:stretch>
        </p:blipFill>
        <p:spPr>
          <a:xfrm>
            <a:off x="747679" y="4039765"/>
            <a:ext cx="5400203" cy="2662591"/>
          </a:xfrm>
          <a:prstGeom prst="rect">
            <a:avLst/>
          </a:prstGeom>
          <a:ln w="12700">
            <a:miter lim="400000"/>
          </a:ln>
          <a:effectLst>
            <a:outerShdw sx="100000" sy="100000" kx="0" ky="0" algn="b" rotWithShape="0" blurRad="292100" dist="139700" dir="2700000">
              <a:srgbClr val="333333">
                <a:alpha val="64999"/>
              </a:srgbClr>
            </a:outerShdw>
          </a:effectLst>
        </p:spPr>
      </p:pic>
      <p:graphicFrame>
        <p:nvGraphicFramePr>
          <p:cNvPr id="131" name="Table 7"/>
          <p:cNvGraphicFramePr/>
          <p:nvPr/>
        </p:nvGraphicFramePr>
        <p:xfrm>
          <a:off x="6654799" y="5207000"/>
          <a:ext cx="5537199" cy="1311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8301"/>
                <a:gridCol w="3898897"/>
              </a:tblGrid>
              <a:tr h="437100">
                <a:tc>
                  <a:txBody>
                    <a:bodyPr/>
                    <a:lstStyle/>
                    <a:p>
                      <a:pPr algn="r" defTabSz="914400"/>
                      <a:r>
                        <a:rPr>
                          <a:solidFill>
                            <a:srgbClr val="FFFFFF"/>
                          </a:solidFill>
                        </a:rPr>
                        <a:t>GVHD :</a:t>
                      </a:r>
                    </a:p>
                  </a:txBody>
                  <a:tcPr marL="45720" marR="45720" marT="45720" marB="45720" anchor="t" anchorCtr="0" horzOverflow="overflow"/>
                </a:tc>
                <a:tc>
                  <a:txBody>
                    <a:bodyPr/>
                    <a:lstStyle/>
                    <a:p>
                      <a:pPr algn="l" defTabSz="914400"/>
                      <a:r>
                        <a:rPr>
                          <a:solidFill>
                            <a:srgbClr val="FFFFFF"/>
                          </a:solidFill>
                        </a:rPr>
                        <a:t>TS. Nguyễn Thiên Bảo</a:t>
                      </a:r>
                    </a:p>
                  </a:txBody>
                  <a:tcPr marL="45720" marR="45720" marT="45720" marB="45720" anchor="t" anchorCtr="0" horzOverflow="overflow"/>
                </a:tc>
              </a:tr>
              <a:tr h="437100">
                <a:tc>
                  <a:txBody>
                    <a:bodyPr/>
                    <a:lstStyle/>
                    <a:p>
                      <a:pPr algn="r" defTabSz="914400"/>
                      <a:r>
                        <a:rPr>
                          <a:solidFill>
                            <a:srgbClr val="FFFFFF"/>
                          </a:solidFill>
                        </a:rPr>
                        <a:t>SVTH :</a:t>
                      </a:r>
                    </a:p>
                  </a:txBody>
                  <a:tcPr marL="45720" marR="45720" marT="45720" marB="45720" anchor="t" anchorCtr="0" horzOverflow="overflow"/>
                </a:tc>
                <a:tc>
                  <a:txBody>
                    <a:bodyPr/>
                    <a:lstStyle/>
                    <a:p>
                      <a:pPr algn="l" defTabSz="914400"/>
                      <a:r>
                        <a:rPr>
                          <a:solidFill>
                            <a:srgbClr val="FFFFFF"/>
                          </a:solidFill>
                        </a:rPr>
                        <a:t>Nguyễn Chí Hiếu - 15110046</a:t>
                      </a:r>
                    </a:p>
                  </a:txBody>
                  <a:tcPr marL="45720" marR="45720" marT="45720" marB="45720" anchor="t" anchorCtr="0" horzOverflow="overflow"/>
                </a:tc>
              </a:tr>
              <a:tr h="437100">
                <a:tc>
                  <a:txBody>
                    <a:bodyPr/>
                    <a:lstStyle/>
                    <a:p>
                      <a:pPr algn="r" defTabSz="914400">
                        <a:defRPr>
                          <a:solidFill>
                            <a:srgbClr val="FFFFFF"/>
                          </a:solidFill>
                        </a:defRPr>
                      </a:pPr>
                    </a:p>
                  </a:txBody>
                  <a:tcPr marL="45720" marR="45720" marT="45720" marB="45720" anchor="t" anchorCtr="0" horzOverflow="overflow"/>
                </a:tc>
                <a:tc>
                  <a:txBody>
                    <a:bodyPr/>
                    <a:lstStyle/>
                    <a:p>
                      <a:pPr algn="l" defTabSz="914400"/>
                      <a:r>
                        <a:rPr>
                          <a:solidFill>
                            <a:srgbClr val="FFFFFF"/>
                          </a:solidFill>
                        </a:rPr>
                        <a:t>Nguyễn Anh Hào - 15110037</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28" name="Bảng"/>
          <p:cNvGraphicFramePr/>
          <p:nvPr/>
        </p:nvGraphicFramePr>
        <p:xfrm>
          <a:off x="247650" y="-228526"/>
          <a:ext cx="10803781" cy="642905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0791081"/>
              </a:tblGrid>
              <a:tr h="6416352">
                <a:tc>
                  <a:txBody>
                    <a:bodyPr/>
                    <a:lstStyle/>
                    <a:p>
                      <a:pPr algn="l">
                        <a:defRPr sz="1200">
                          <a:uFill>
                            <a:solidFill>
                              <a:srgbClr val="000000"/>
                            </a:solidFill>
                          </a:uFill>
                          <a:latin typeface="Baskerville"/>
                          <a:ea typeface="Baskerville"/>
                          <a:cs typeface="Baskerville"/>
                          <a:sym typeface="Baskerville"/>
                        </a:defRPr>
                      </a:pPr>
                    </a:p>
                  </a:txBody>
                  <a:tcPr marL="50800" marR="50800" marT="50800" marB="50800" anchor="t" anchorCtr="0" horzOverflow="overflow">
                    <a:blipFill rotWithShape="1">
                      <a:blip r:embed="rId2"/>
                      <a:srcRect l="0" t="0" r="0" b="0"/>
                      <a:stretch>
                        <a:fillRect/>
                      </a:stretch>
                    </a:blipFill>
                  </a:tcPr>
                </a:tc>
              </a:tr>
            </a:tbl>
          </a:graphicData>
        </a:graphic>
      </p:graphicFrame>
      <p:sp>
        <p:nvSpPr>
          <p:cNvPr id="229" name="Số Trang chiếu"/>
          <p:cNvSpPr txBox="1"/>
          <p:nvPr>
            <p:ph type="sldNum" sz="quarter" idx="2"/>
          </p:nvPr>
        </p:nvSpPr>
        <p:spPr>
          <a:xfrm>
            <a:off x="11456456" y="6067957"/>
            <a:ext cx="587169" cy="654686"/>
          </a:xfrm>
          <a:prstGeom prst="rect">
            <a:avLst/>
          </a:prstGeom>
          <a:solidFill>
            <a:srgbClr val="415665"/>
          </a:solidFill>
          <a:ln w="17145">
            <a:solidFill>
              <a:srgbClr val="F9F9F9">
                <a:alpha val="95000"/>
              </a:srgbClr>
            </a:solidFill>
            <a:round/>
          </a:ln>
          <a:extLst>
            <a:ext uri="{C572A759-6A51-4108-AA02-DFA0A04FC94B}">
              <ma14:wrappingTextBoxFlag xmlns:ma14="http://schemas.microsoft.com/office/mac/drawingml/2011/main" val="1"/>
            </a:ext>
          </a:extLst>
        </p:spPr>
        <p:txBody>
          <a:bodyPr wrap="square">
            <a:spAutoFit/>
          </a:bodyPr>
          <a:lstStyle/>
          <a:p>
            <a:pPr/>
            <a:fld id="{86CB4B4D-7CA3-9044-876B-883B54F8677D}" type="slidenum"/>
          </a:p>
        </p:txBody>
      </p:sp>
      <p:sp>
        <p:nvSpPr>
          <p:cNvPr id="230" name="Rectangle 3"/>
          <p:cNvSpPr txBox="1"/>
          <p:nvPr/>
        </p:nvSpPr>
        <p:spPr>
          <a:xfrm>
            <a:off x="3247851" y="6221085"/>
            <a:ext cx="5303202"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lnSpc>
                <a:spcPct val="100000"/>
              </a:lnSpc>
              <a:spcBef>
                <a:spcPts val="0"/>
              </a:spcBef>
              <a:defRPr b="1" i="1" spc="0" sz="1800">
                <a:uFillTx/>
                <a:latin typeface="Times New Roman"/>
                <a:ea typeface="Times New Roman"/>
                <a:cs typeface="Times New Roman"/>
                <a:sym typeface="Times New Roman"/>
              </a:defRPr>
            </a:lvl1pPr>
          </a:lstStyle>
          <a:p>
            <a:pPr/>
            <a:r>
              <a:t>Hình: Lược đồ Usecase tổng quát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5" name="Content Placeholder 5"/>
          <p:cNvGrpSpPr/>
          <p:nvPr/>
        </p:nvGrpSpPr>
        <p:grpSpPr>
          <a:xfrm>
            <a:off x="977456" y="1625909"/>
            <a:ext cx="8761649" cy="712478"/>
            <a:chOff x="0" y="236743"/>
            <a:chExt cx="8761647" cy="712476"/>
          </a:xfrm>
        </p:grpSpPr>
        <p:sp>
          <p:nvSpPr>
            <p:cNvPr id="232" name="Dòng"/>
            <p:cNvSpPr/>
            <p:nvPr/>
          </p:nvSpPr>
          <p:spPr>
            <a:xfrm>
              <a:off x="0" y="949220"/>
              <a:ext cx="8761648" cy="1"/>
            </a:xfrm>
            <a:prstGeom prst="line">
              <a:avLst/>
            </a:prstGeom>
            <a:noFill/>
            <a:ln w="13970" cap="flat">
              <a:solidFill>
                <a:srgbClr val="58585C"/>
              </a:solidFill>
              <a:prstDash val="solid"/>
              <a:round/>
            </a:ln>
            <a:effectLst/>
          </p:spPr>
          <p:txBody>
            <a:bodyPr wrap="square" lIns="45719" tIns="45719" rIns="45719" bIns="45719" numCol="1" anchor="t">
              <a:noAutofit/>
            </a:bodyPr>
            <a:lstStyle/>
            <a:p>
              <a:pPr defTabSz="457200">
                <a:lnSpc>
                  <a:spcPct val="100000"/>
                </a:lnSpc>
                <a:spcBef>
                  <a:spcPts val="0"/>
                </a:spcBef>
                <a:defRPr spc="0" sz="1800">
                  <a:uFillTx/>
                </a:defRPr>
              </a:pPr>
            </a:p>
          </p:txBody>
        </p:sp>
        <p:sp>
          <p:nvSpPr>
            <p:cNvPr id="233" name="MÔ HÌNH UML"/>
            <p:cNvSpPr txBox="1"/>
            <p:nvPr/>
          </p:nvSpPr>
          <p:spPr>
            <a:xfrm>
              <a:off x="1043612" y="411685"/>
              <a:ext cx="7547192" cy="5375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b">
              <a:spAutoFit/>
            </a:bodyPr>
            <a:lstStyle>
              <a:lvl1pPr>
                <a:defRPr spc="9" sz="3000">
                  <a:latin typeface="Times New Roman"/>
                  <a:ea typeface="Times New Roman"/>
                  <a:cs typeface="Times New Roman"/>
                  <a:sym typeface="Times New Roman"/>
                </a:defRPr>
              </a:lvl1pPr>
            </a:lstStyle>
            <a:p>
              <a:pPr/>
              <a:r>
                <a:t> MÔ HÌNH UML</a:t>
              </a:r>
            </a:p>
          </p:txBody>
        </p:sp>
        <p:sp>
          <p:nvSpPr>
            <p:cNvPr id="234" name="Nhóm"/>
            <p:cNvSpPr/>
            <p:nvPr/>
          </p:nvSpPr>
          <p:spPr>
            <a:xfrm>
              <a:off x="0" y="236743"/>
              <a:ext cx="1022858" cy="695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47" y="0"/>
                  </a:moveTo>
                  <a:lnTo>
                    <a:pt x="19153" y="0"/>
                  </a:lnTo>
                  <a:cubicBezTo>
                    <a:pt x="20504" y="0"/>
                    <a:pt x="21600" y="1612"/>
                    <a:pt x="21600" y="3601"/>
                  </a:cubicBezTo>
                  <a:lnTo>
                    <a:pt x="21600" y="21600"/>
                  </a:lnTo>
                  <a:lnTo>
                    <a:pt x="0" y="21600"/>
                  </a:lnTo>
                  <a:lnTo>
                    <a:pt x="0" y="3601"/>
                  </a:lnTo>
                  <a:cubicBezTo>
                    <a:pt x="0" y="1612"/>
                    <a:pt x="1096" y="0"/>
                    <a:pt x="2447" y="0"/>
                  </a:cubicBezTo>
                  <a:close/>
                </a:path>
              </a:pathLst>
            </a:custGeom>
            <a:solidFill>
              <a:schemeClr val="accent1"/>
            </a:solidFill>
            <a:ln w="1397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defTabSz="1644650">
                <a:spcBef>
                  <a:spcPts val="700"/>
                </a:spcBef>
                <a:defRPr sz="3700">
                  <a:solidFill>
                    <a:srgbClr val="FFFFFF"/>
                  </a:solidFill>
                  <a:uFillTx/>
                </a:defRPr>
              </a:lvl1pPr>
            </a:lstStyle>
            <a:p>
              <a:pPr/>
              <a:r>
                <a:t>3.1.</a:t>
              </a:r>
            </a:p>
          </p:txBody>
        </p:sp>
      </p:grpSp>
      <p:sp>
        <p:nvSpPr>
          <p:cNvPr id="236" name="Title 1"/>
          <p:cNvSpPr txBox="1"/>
          <p:nvPr/>
        </p:nvSpPr>
        <p:spPr>
          <a:xfrm>
            <a:off x="1299029" y="213359"/>
            <a:ext cx="9826171" cy="10856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914400">
              <a:defRPr spc="-100" sz="4400">
                <a:latin typeface="Arial"/>
                <a:ea typeface="Arial"/>
                <a:cs typeface="Arial"/>
                <a:sym typeface="Arial"/>
              </a:defRPr>
            </a:lvl1pPr>
          </a:lstStyle>
          <a:p>
            <a:pPr/>
            <a:r>
              <a:t>3. XÂY DỰNG ỨNG DỤNG</a:t>
            </a:r>
          </a:p>
        </p:txBody>
      </p:sp>
      <p:grpSp>
        <p:nvGrpSpPr>
          <p:cNvPr id="239" name="Content Placeholder 5"/>
          <p:cNvGrpSpPr/>
          <p:nvPr/>
        </p:nvGrpSpPr>
        <p:grpSpPr>
          <a:xfrm>
            <a:off x="977456" y="2584059"/>
            <a:ext cx="8761649" cy="464821"/>
            <a:chOff x="0" y="484400"/>
            <a:chExt cx="8761647" cy="464820"/>
          </a:xfrm>
        </p:grpSpPr>
        <p:sp>
          <p:nvSpPr>
            <p:cNvPr id="237" name="Dòng"/>
            <p:cNvSpPr/>
            <p:nvPr/>
          </p:nvSpPr>
          <p:spPr>
            <a:xfrm>
              <a:off x="0" y="949220"/>
              <a:ext cx="8761648" cy="1"/>
            </a:xfrm>
            <a:prstGeom prst="line">
              <a:avLst/>
            </a:prstGeom>
            <a:noFill/>
            <a:ln w="13970" cap="flat">
              <a:solidFill>
                <a:srgbClr val="58585C"/>
              </a:solidFill>
              <a:prstDash val="solid"/>
              <a:round/>
            </a:ln>
            <a:effectLst/>
          </p:spPr>
          <p:txBody>
            <a:bodyPr wrap="square" lIns="45719" tIns="45719" rIns="45719" bIns="45719" numCol="1" anchor="t">
              <a:noAutofit/>
            </a:bodyPr>
            <a:lstStyle/>
            <a:p>
              <a:pPr defTabSz="457200">
                <a:lnSpc>
                  <a:spcPct val="100000"/>
                </a:lnSpc>
                <a:spcBef>
                  <a:spcPts val="0"/>
                </a:spcBef>
                <a:defRPr spc="0" sz="1800">
                  <a:uFillTx/>
                </a:defRPr>
              </a:pPr>
            </a:p>
          </p:txBody>
        </p:sp>
        <p:sp>
          <p:nvSpPr>
            <p:cNvPr id="238" name="SEQUENCE DIAGRAM"/>
            <p:cNvSpPr txBox="1"/>
            <p:nvPr/>
          </p:nvSpPr>
          <p:spPr>
            <a:xfrm>
              <a:off x="1043612" y="484400"/>
              <a:ext cx="7547192" cy="4648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b">
              <a:spAutoFit/>
            </a:bodyPr>
            <a:lstStyle/>
            <a:p>
              <a:pPr marL="320842" indent="-320842">
                <a:buSzPct val="100000"/>
                <a:buChar char="•"/>
                <a:defRPr spc="6" sz="2200"/>
              </a:pPr>
              <a:r>
                <a:t>SEQUENCE </a:t>
              </a:r>
              <a:r>
                <a:t>DIAGRAM</a:t>
              </a:r>
            </a:p>
          </p:txBody>
        </p:sp>
      </p:grpSp>
      <p:sp>
        <p:nvSpPr>
          <p:cNvPr id="240" name="TextBox 5"/>
          <p:cNvSpPr txBox="1"/>
          <p:nvPr/>
        </p:nvSpPr>
        <p:spPr>
          <a:xfrm>
            <a:off x="11456456" y="6290207"/>
            <a:ext cx="587169" cy="387986"/>
          </a:xfrm>
          <a:prstGeom prst="rect">
            <a:avLst/>
          </a:prstGeom>
          <a:solidFill>
            <a:srgbClr val="415665"/>
          </a:solidFill>
          <a:ln w="17145">
            <a:solidFill>
              <a:srgbClr val="F9F9F9">
                <a:alpha val="95000"/>
              </a:srgbClr>
            </a:solidFill>
          </a:ln>
          <a:extLst>
            <a:ext uri="{C572A759-6A51-4108-AA02-DFA0A04FC94B}">
              <ma14:wrappingTextBoxFlag xmlns:ma14="http://schemas.microsoft.com/office/mac/drawingml/2011/main" val="1"/>
            </a:ext>
          </a:extLst>
        </p:spPr>
        <p:txBody>
          <a:bodyPr lIns="45719" rIns="45719" anchor="ctr">
            <a:spAutoFit/>
          </a:bodyPr>
          <a:lstStyle/>
          <a:p>
            <a:pPr algn="ctr" defTabSz="457200">
              <a:lnSpc>
                <a:spcPct val="100000"/>
              </a:lnSpc>
              <a:spcBef>
                <a:spcPts val="0"/>
              </a:spcBef>
              <a:defRPr spc="0" sz="1800">
                <a:solidFill>
                  <a:srgbClr val="FFFFFF"/>
                </a:solidFill>
                <a:uFillTx/>
              </a:defRPr>
            </a:pPr>
            <a:fld id="{86CB4B4D-7CA3-9044-876B-883B54F8677D}" type="slidenum"/>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42" name="Bảng"/>
          <p:cNvGraphicFramePr/>
          <p:nvPr/>
        </p:nvGraphicFramePr>
        <p:xfrm>
          <a:off x="1060450" y="527050"/>
          <a:ext cx="9784061" cy="564237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771360"/>
              </a:tblGrid>
              <a:tr h="5629672">
                <a:tc>
                  <a:txBody>
                    <a:bodyPr/>
                    <a:lstStyle/>
                    <a:p>
                      <a:pPr algn="just">
                        <a:lnSpc>
                          <a:spcPct val="150000"/>
                        </a:lnSpc>
                        <a:spcBef>
                          <a:spcPts val="300"/>
                        </a:spcBef>
                        <a:tabLst>
                          <a:tab pos="88900" algn="l"/>
                          <a:tab pos="393700" algn="l"/>
                          <a:tab pos="685800" algn="l"/>
                          <a:tab pos="1308100" algn="l"/>
                        </a:tabLst>
                        <a:defRPr sz="1200">
                          <a:uFill>
                            <a:solidFill>
                              <a:srgbClr val="000000"/>
                            </a:solidFill>
                          </a:uFill>
                          <a:latin typeface="Baskerville"/>
                          <a:ea typeface="Baskerville"/>
                          <a:cs typeface="Baskerville"/>
                          <a:sym typeface="Baskerville"/>
                        </a:defRPr>
                      </a:pPr>
                    </a:p>
                  </a:txBody>
                  <a:tcPr marL="50800" marR="50800" marT="50800" marB="50800" anchor="t" anchorCtr="0" horzOverflow="overflow">
                    <a:blipFill rotWithShape="1">
                      <a:blip r:embed="rId2"/>
                      <a:srcRect l="0" t="0" r="0" b="0"/>
                      <a:stretch>
                        <a:fillRect/>
                      </a:stretch>
                    </a:blipFill>
                  </a:tcPr>
                </a:tc>
              </a:tr>
            </a:tbl>
          </a:graphicData>
        </a:graphic>
      </p:graphicFrame>
      <p:sp>
        <p:nvSpPr>
          <p:cNvPr id="243" name="Số Trang chiếu"/>
          <p:cNvSpPr txBox="1"/>
          <p:nvPr>
            <p:ph type="sldNum" sz="quarter" idx="2"/>
          </p:nvPr>
        </p:nvSpPr>
        <p:spPr>
          <a:xfrm>
            <a:off x="11456456" y="6017157"/>
            <a:ext cx="587169" cy="654686"/>
          </a:xfrm>
          <a:prstGeom prst="rect">
            <a:avLst/>
          </a:prstGeom>
          <a:solidFill>
            <a:srgbClr val="415665"/>
          </a:solidFill>
          <a:ln w="17145">
            <a:solidFill>
              <a:srgbClr val="F9F9F9">
                <a:alpha val="95000"/>
              </a:srgbClr>
            </a:solidFill>
            <a:round/>
          </a:ln>
          <a:extLst>
            <a:ext uri="{C572A759-6A51-4108-AA02-DFA0A04FC94B}">
              <ma14:wrappingTextBoxFlag xmlns:ma14="http://schemas.microsoft.com/office/mac/drawingml/2011/main" val="1"/>
            </a:ext>
          </a:extLst>
        </p:spPr>
        <p:txBody>
          <a:bodyPr wrap="square">
            <a:spAutoFit/>
          </a:bodyPr>
          <a:lstStyle/>
          <a:p>
            <a:pPr/>
            <a:fld id="{86CB4B4D-7CA3-9044-876B-883B54F8677D}" type="slidenum"/>
          </a:p>
        </p:txBody>
      </p:sp>
      <p:sp>
        <p:nvSpPr>
          <p:cNvPr id="244" name="Rectangle 3"/>
          <p:cNvSpPr txBox="1"/>
          <p:nvPr/>
        </p:nvSpPr>
        <p:spPr>
          <a:xfrm>
            <a:off x="3057351" y="6170285"/>
            <a:ext cx="5303202"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lnSpc>
                <a:spcPct val="100000"/>
              </a:lnSpc>
              <a:spcBef>
                <a:spcPts val="0"/>
              </a:spcBef>
              <a:defRPr b="1" i="1" spc="0" sz="1800">
                <a:uFillTx/>
                <a:latin typeface="Times New Roman"/>
                <a:ea typeface="Times New Roman"/>
                <a:cs typeface="Times New Roman"/>
                <a:sym typeface="Times New Roman"/>
              </a:defRPr>
            </a:lvl1pPr>
          </a:lstStyle>
          <a:p>
            <a:pPr/>
            <a:r>
              <a:t>Hình: Quá trình đăng nhập</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46" name="Bảng"/>
          <p:cNvGraphicFramePr/>
          <p:nvPr/>
        </p:nvGraphicFramePr>
        <p:xfrm>
          <a:off x="1327150" y="292670"/>
          <a:ext cx="9070975" cy="571244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058275"/>
              </a:tblGrid>
              <a:tr h="5699745">
                <a:tc>
                  <a:txBody>
                    <a:bodyPr/>
                    <a:lstStyle/>
                    <a:p>
                      <a:pPr algn="l">
                        <a:lnSpc>
                          <a:spcPct val="150000"/>
                        </a:lnSpc>
                        <a:spcBef>
                          <a:spcPts val="300"/>
                        </a:spcBef>
                        <a:tabLst>
                          <a:tab pos="88900" algn="l"/>
                          <a:tab pos="393700" algn="l"/>
                          <a:tab pos="571500" algn="l"/>
                        </a:tabLst>
                        <a:defRPr sz="1200">
                          <a:uFill>
                            <a:solidFill>
                              <a:srgbClr val="000000"/>
                            </a:solidFill>
                          </a:uFill>
                          <a:latin typeface="Baskerville"/>
                          <a:ea typeface="Baskerville"/>
                          <a:cs typeface="Baskerville"/>
                          <a:sym typeface="Baskerville"/>
                        </a:defRPr>
                      </a:pPr>
                    </a:p>
                  </a:txBody>
                  <a:tcPr marL="50800" marR="50800" marT="50800" marB="50800" anchor="t" anchorCtr="0" horzOverflow="overflow">
                    <a:blipFill rotWithShape="1">
                      <a:blip r:embed="rId2"/>
                      <a:srcRect l="0" t="0" r="0" b="0"/>
                      <a:stretch>
                        <a:fillRect/>
                      </a:stretch>
                    </a:blipFill>
                  </a:tcPr>
                </a:tc>
              </a:tr>
            </a:tbl>
          </a:graphicData>
        </a:graphic>
      </p:graphicFrame>
      <p:sp>
        <p:nvSpPr>
          <p:cNvPr id="247" name="Số Trang chiếu"/>
          <p:cNvSpPr txBox="1"/>
          <p:nvPr>
            <p:ph type="sldNum" sz="quarter" idx="2"/>
          </p:nvPr>
        </p:nvSpPr>
        <p:spPr>
          <a:xfrm>
            <a:off x="11456456" y="6017157"/>
            <a:ext cx="587169" cy="654686"/>
          </a:xfrm>
          <a:prstGeom prst="rect">
            <a:avLst/>
          </a:prstGeom>
          <a:solidFill>
            <a:srgbClr val="415665"/>
          </a:solidFill>
          <a:ln w="17145">
            <a:solidFill>
              <a:srgbClr val="F9F9F9">
                <a:alpha val="95000"/>
              </a:srgbClr>
            </a:solidFill>
            <a:round/>
          </a:ln>
          <a:extLst>
            <a:ext uri="{C572A759-6A51-4108-AA02-DFA0A04FC94B}">
              <ma14:wrappingTextBoxFlag xmlns:ma14="http://schemas.microsoft.com/office/mac/drawingml/2011/main" val="1"/>
            </a:ext>
          </a:extLst>
        </p:spPr>
        <p:txBody>
          <a:bodyPr wrap="square">
            <a:spAutoFit/>
          </a:bodyPr>
          <a:lstStyle/>
          <a:p>
            <a:pPr/>
            <a:fld id="{86CB4B4D-7CA3-9044-876B-883B54F8677D}" type="slidenum"/>
          </a:p>
        </p:txBody>
      </p:sp>
      <p:sp>
        <p:nvSpPr>
          <p:cNvPr id="248" name="Rectangle 3"/>
          <p:cNvSpPr txBox="1"/>
          <p:nvPr/>
        </p:nvSpPr>
        <p:spPr>
          <a:xfrm>
            <a:off x="3057351" y="6170285"/>
            <a:ext cx="5303202"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lnSpc>
                <a:spcPct val="100000"/>
              </a:lnSpc>
              <a:spcBef>
                <a:spcPts val="0"/>
              </a:spcBef>
              <a:defRPr b="1" i="1" spc="0" sz="1800">
                <a:uFillTx/>
                <a:latin typeface="Times New Roman"/>
                <a:ea typeface="Times New Roman"/>
                <a:cs typeface="Times New Roman"/>
                <a:sym typeface="Times New Roman"/>
              </a:defRPr>
            </a:lvl1pPr>
          </a:lstStyle>
          <a:p>
            <a:pPr/>
            <a:r>
              <a:t>Hình: Quá trình đăng kí tài khoản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50" name="Bảng"/>
          <p:cNvGraphicFramePr/>
          <p:nvPr/>
        </p:nvGraphicFramePr>
        <p:xfrm>
          <a:off x="819522" y="234950"/>
          <a:ext cx="10291292" cy="610056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0278591"/>
              </a:tblGrid>
              <a:tr h="6087864">
                <a:tc>
                  <a:txBody>
                    <a:bodyPr/>
                    <a:lstStyle/>
                    <a:p>
                      <a:pPr>
                        <a:lnSpc>
                          <a:spcPct val="150000"/>
                        </a:lnSpc>
                        <a:spcBef>
                          <a:spcPts val="300"/>
                        </a:spcBef>
                        <a:tabLst>
                          <a:tab pos="88900" algn="l"/>
                          <a:tab pos="393700" algn="l"/>
                          <a:tab pos="571500" algn="l"/>
                        </a:tabLst>
                        <a:defRPr sz="1200">
                          <a:uFill>
                            <a:solidFill>
                              <a:srgbClr val="000000"/>
                            </a:solidFill>
                          </a:uFill>
                          <a:latin typeface="Baskerville"/>
                          <a:ea typeface="Baskerville"/>
                          <a:cs typeface="Baskerville"/>
                          <a:sym typeface="Baskerville"/>
                        </a:defRPr>
                      </a:pPr>
                    </a:p>
                  </a:txBody>
                  <a:tcPr marL="50800" marR="50800" marT="50800" marB="50800" anchor="t" anchorCtr="0" horzOverflow="overflow">
                    <a:blipFill rotWithShape="1">
                      <a:blip r:embed="rId2"/>
                      <a:srcRect l="0" t="0" r="0" b="0"/>
                      <a:stretch>
                        <a:fillRect/>
                      </a:stretch>
                    </a:blipFill>
                  </a:tcPr>
                </a:tc>
              </a:tr>
            </a:tbl>
          </a:graphicData>
        </a:graphic>
      </p:graphicFrame>
      <p:sp>
        <p:nvSpPr>
          <p:cNvPr id="251" name="Số Trang chiếu"/>
          <p:cNvSpPr txBox="1"/>
          <p:nvPr>
            <p:ph type="sldNum" sz="quarter" idx="2"/>
          </p:nvPr>
        </p:nvSpPr>
        <p:spPr>
          <a:xfrm>
            <a:off x="11435124" y="6141719"/>
            <a:ext cx="629832" cy="654686"/>
          </a:xfrm>
          <a:prstGeom prst="rect">
            <a:avLst/>
          </a:prstGeom>
          <a:solidFill>
            <a:srgbClr val="415665"/>
          </a:solidFill>
          <a:ln w="17145">
            <a:solidFill>
              <a:srgbClr val="F9F9F9">
                <a:alpha val="95000"/>
              </a:srgbClr>
            </a:solidFill>
            <a:round/>
          </a:ln>
          <a:extLst>
            <a:ext uri="{C572A759-6A51-4108-AA02-DFA0A04FC94B}">
              <ma14:wrappingTextBoxFlag xmlns:ma14="http://schemas.microsoft.com/office/mac/drawingml/2011/main" val="1"/>
            </a:ext>
          </a:extLst>
        </p:spPr>
        <p:txBody>
          <a:bodyPr>
            <a:spAutoFit/>
          </a:bodyPr>
          <a:lstStyle/>
          <a:p>
            <a:pPr/>
            <a:fld id="{86CB4B4D-7CA3-9044-876B-883B54F8677D}" type="slidenum"/>
          </a:p>
        </p:txBody>
      </p:sp>
      <p:sp>
        <p:nvSpPr>
          <p:cNvPr id="252" name="Rectangle 3"/>
          <p:cNvSpPr txBox="1"/>
          <p:nvPr/>
        </p:nvSpPr>
        <p:spPr>
          <a:xfrm>
            <a:off x="2866851" y="6182985"/>
            <a:ext cx="5303202" cy="6151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lnSpc>
                <a:spcPct val="100000"/>
              </a:lnSpc>
              <a:spcBef>
                <a:spcPts val="0"/>
              </a:spcBef>
              <a:defRPr b="1" i="1" spc="0" sz="1800">
                <a:uFillTx/>
                <a:latin typeface="Times New Roman"/>
                <a:ea typeface="Times New Roman"/>
                <a:cs typeface="Times New Roman"/>
                <a:sym typeface="Times New Roman"/>
              </a:defRPr>
            </a:lvl1pPr>
          </a:lstStyle>
          <a:p>
            <a:pPr/>
            <a:r>
              <a:t>Hình: Quá trình Đăng bài, Xem lịch sử, Quản lý tài khoản của Shop</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54" name="Bảng"/>
          <p:cNvGraphicFramePr/>
          <p:nvPr/>
        </p:nvGraphicFramePr>
        <p:xfrm>
          <a:off x="298450" y="341947"/>
          <a:ext cx="11607800" cy="599932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1595100"/>
              </a:tblGrid>
              <a:tr h="5986621">
                <a:tc>
                  <a:txBody>
                    <a:bodyPr/>
                    <a:lstStyle/>
                    <a:p>
                      <a:pPr>
                        <a:lnSpc>
                          <a:spcPct val="150000"/>
                        </a:lnSpc>
                        <a:spcBef>
                          <a:spcPts val="300"/>
                        </a:spcBef>
                        <a:tabLst>
                          <a:tab pos="88900" algn="l"/>
                          <a:tab pos="393700" algn="l"/>
                          <a:tab pos="571500" algn="l"/>
                        </a:tabLst>
                        <a:defRPr sz="1200">
                          <a:uFill>
                            <a:solidFill>
                              <a:srgbClr val="000000"/>
                            </a:solidFill>
                          </a:uFill>
                          <a:latin typeface="Baskerville"/>
                          <a:ea typeface="Baskerville"/>
                          <a:cs typeface="Baskerville"/>
                          <a:sym typeface="Baskerville"/>
                        </a:defRPr>
                      </a:pPr>
                    </a:p>
                  </a:txBody>
                  <a:tcPr marL="50800" marR="50800" marT="50800" marB="50800" anchor="t" anchorCtr="0" horzOverflow="overflow">
                    <a:blipFill rotWithShape="1">
                      <a:blip r:embed="rId2"/>
                      <a:srcRect l="0" t="0" r="0" b="0"/>
                      <a:stretch>
                        <a:fillRect/>
                      </a:stretch>
                    </a:blipFill>
                  </a:tcPr>
                </a:tc>
              </a:tr>
            </a:tbl>
          </a:graphicData>
        </a:graphic>
      </p:graphicFrame>
      <p:sp>
        <p:nvSpPr>
          <p:cNvPr id="255" name="Số Trang chiếu"/>
          <p:cNvSpPr txBox="1"/>
          <p:nvPr>
            <p:ph type="sldNum" sz="quarter" idx="2"/>
          </p:nvPr>
        </p:nvSpPr>
        <p:spPr>
          <a:xfrm>
            <a:off x="11456456" y="5991757"/>
            <a:ext cx="587169" cy="654686"/>
          </a:xfrm>
          <a:prstGeom prst="rect">
            <a:avLst/>
          </a:prstGeom>
          <a:solidFill>
            <a:srgbClr val="415665"/>
          </a:solidFill>
          <a:ln w="17145">
            <a:solidFill>
              <a:srgbClr val="F9F9F9">
                <a:alpha val="95000"/>
              </a:srgbClr>
            </a:solidFill>
            <a:round/>
          </a:ln>
          <a:extLst>
            <a:ext uri="{C572A759-6A51-4108-AA02-DFA0A04FC94B}">
              <ma14:wrappingTextBoxFlag xmlns:ma14="http://schemas.microsoft.com/office/mac/drawingml/2011/main" val="1"/>
            </a:ext>
          </a:extLst>
        </p:spPr>
        <p:txBody>
          <a:bodyPr wrap="square">
            <a:spAutoFit/>
          </a:bodyPr>
          <a:lstStyle/>
          <a:p>
            <a:pPr/>
            <a:fld id="{86CB4B4D-7CA3-9044-876B-883B54F8677D}" type="slidenum"/>
          </a:p>
        </p:txBody>
      </p:sp>
      <p:sp>
        <p:nvSpPr>
          <p:cNvPr id="256" name="Rectangle 3"/>
          <p:cNvSpPr txBox="1"/>
          <p:nvPr/>
        </p:nvSpPr>
        <p:spPr>
          <a:xfrm>
            <a:off x="3006551" y="6106785"/>
            <a:ext cx="5303202" cy="8818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lnSpc>
                <a:spcPct val="100000"/>
              </a:lnSpc>
              <a:spcBef>
                <a:spcPts val="0"/>
              </a:spcBef>
              <a:defRPr b="1" i="1" spc="0" sz="1800">
                <a:uFillTx/>
                <a:latin typeface="Times New Roman"/>
                <a:ea typeface="Times New Roman"/>
                <a:cs typeface="Times New Roman"/>
                <a:sym typeface="Times New Roman"/>
              </a:defRPr>
            </a:lvl1pPr>
          </a:lstStyle>
          <a:p>
            <a:pPr/>
            <a:r>
              <a:t>Hình: Quá trình Xem bài đăng, nhận bài, xem kho lữu trữ, xem đường đi, quản lý tài khoản của Shipper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1" name="Content Placeholder 5"/>
          <p:cNvGrpSpPr/>
          <p:nvPr/>
        </p:nvGrpSpPr>
        <p:grpSpPr>
          <a:xfrm>
            <a:off x="977456" y="1585305"/>
            <a:ext cx="8761649" cy="712478"/>
            <a:chOff x="0" y="236743"/>
            <a:chExt cx="8761647" cy="712476"/>
          </a:xfrm>
        </p:grpSpPr>
        <p:sp>
          <p:nvSpPr>
            <p:cNvPr id="258" name="Dòng"/>
            <p:cNvSpPr/>
            <p:nvPr/>
          </p:nvSpPr>
          <p:spPr>
            <a:xfrm>
              <a:off x="0" y="949220"/>
              <a:ext cx="8761648" cy="1"/>
            </a:xfrm>
            <a:prstGeom prst="line">
              <a:avLst/>
            </a:prstGeom>
            <a:noFill/>
            <a:ln w="13970" cap="flat">
              <a:solidFill>
                <a:srgbClr val="58585C"/>
              </a:solidFill>
              <a:prstDash val="solid"/>
              <a:round/>
            </a:ln>
            <a:effectLst/>
          </p:spPr>
          <p:txBody>
            <a:bodyPr wrap="square" lIns="45719" tIns="45719" rIns="45719" bIns="45719" numCol="1" anchor="t">
              <a:noAutofit/>
            </a:bodyPr>
            <a:lstStyle/>
            <a:p>
              <a:pPr defTabSz="457200">
                <a:lnSpc>
                  <a:spcPct val="100000"/>
                </a:lnSpc>
                <a:spcBef>
                  <a:spcPts val="0"/>
                </a:spcBef>
                <a:defRPr spc="0" sz="1800">
                  <a:uFillTx/>
                </a:defRPr>
              </a:pPr>
            </a:p>
          </p:txBody>
        </p:sp>
        <p:sp>
          <p:nvSpPr>
            <p:cNvPr id="259" name="CƠ SỞ DỮ LIỆU"/>
            <p:cNvSpPr txBox="1"/>
            <p:nvPr/>
          </p:nvSpPr>
          <p:spPr>
            <a:xfrm>
              <a:off x="1043612" y="411685"/>
              <a:ext cx="7547192" cy="5375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b">
              <a:spAutoFit/>
            </a:bodyPr>
            <a:lstStyle>
              <a:lvl1pPr>
                <a:defRPr spc="9" sz="3000">
                  <a:latin typeface="Times New Roman"/>
                  <a:ea typeface="Times New Roman"/>
                  <a:cs typeface="Times New Roman"/>
                  <a:sym typeface="Times New Roman"/>
                </a:defRPr>
              </a:lvl1pPr>
            </a:lstStyle>
            <a:p>
              <a:pPr/>
              <a:r>
                <a:t>CƠ SỞ DỮ LIỆU</a:t>
              </a:r>
            </a:p>
          </p:txBody>
        </p:sp>
        <p:sp>
          <p:nvSpPr>
            <p:cNvPr id="260" name="Nhóm"/>
            <p:cNvSpPr/>
            <p:nvPr/>
          </p:nvSpPr>
          <p:spPr>
            <a:xfrm>
              <a:off x="0" y="236743"/>
              <a:ext cx="1022858" cy="695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47" y="0"/>
                  </a:moveTo>
                  <a:lnTo>
                    <a:pt x="19153" y="0"/>
                  </a:lnTo>
                  <a:cubicBezTo>
                    <a:pt x="20504" y="0"/>
                    <a:pt x="21600" y="1612"/>
                    <a:pt x="21600" y="3601"/>
                  </a:cubicBezTo>
                  <a:lnTo>
                    <a:pt x="21600" y="21600"/>
                  </a:lnTo>
                  <a:lnTo>
                    <a:pt x="0" y="21600"/>
                  </a:lnTo>
                  <a:lnTo>
                    <a:pt x="0" y="3601"/>
                  </a:lnTo>
                  <a:cubicBezTo>
                    <a:pt x="0" y="1612"/>
                    <a:pt x="1096" y="0"/>
                    <a:pt x="2447" y="0"/>
                  </a:cubicBezTo>
                  <a:close/>
                </a:path>
              </a:pathLst>
            </a:custGeom>
            <a:solidFill>
              <a:schemeClr val="accent1"/>
            </a:solidFill>
            <a:ln w="1397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defTabSz="1644650">
                <a:spcBef>
                  <a:spcPts val="700"/>
                </a:spcBef>
                <a:defRPr sz="3700">
                  <a:solidFill>
                    <a:srgbClr val="FFFFFF"/>
                  </a:solidFill>
                  <a:uFillTx/>
                </a:defRPr>
              </a:lvl1pPr>
            </a:lstStyle>
            <a:p>
              <a:pPr/>
              <a:r>
                <a:t>3.2.</a:t>
              </a:r>
            </a:p>
          </p:txBody>
        </p:sp>
      </p:grpSp>
      <p:sp>
        <p:nvSpPr>
          <p:cNvPr id="262" name="Title 1"/>
          <p:cNvSpPr txBox="1"/>
          <p:nvPr/>
        </p:nvSpPr>
        <p:spPr>
          <a:xfrm>
            <a:off x="1299029" y="213359"/>
            <a:ext cx="9826171" cy="10856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914400">
              <a:defRPr spc="-100" sz="4400">
                <a:latin typeface="Arial"/>
                <a:ea typeface="Arial"/>
                <a:cs typeface="Arial"/>
                <a:sym typeface="Arial"/>
              </a:defRPr>
            </a:lvl1pPr>
          </a:lstStyle>
          <a:p>
            <a:pPr/>
            <a:r>
              <a:t>PHẦN 3. XÂY DỰNG ỨNG DỤNG</a:t>
            </a:r>
          </a:p>
        </p:txBody>
      </p:sp>
      <p:sp>
        <p:nvSpPr>
          <p:cNvPr id="263" name="TextBox 6"/>
          <p:cNvSpPr txBox="1"/>
          <p:nvPr/>
        </p:nvSpPr>
        <p:spPr>
          <a:xfrm>
            <a:off x="1922366" y="2502852"/>
            <a:ext cx="6871829" cy="4097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150000"/>
              </a:lnSpc>
              <a:spcBef>
                <a:spcPts val="300"/>
              </a:spcBef>
              <a:tabLst>
                <a:tab pos="228600" algn="l"/>
                <a:tab pos="444500" algn="l"/>
              </a:tabLst>
              <a:defRPr spc="6" sz="2200">
                <a:latin typeface="Times New Roman"/>
                <a:ea typeface="Times New Roman"/>
                <a:cs typeface="Times New Roman"/>
                <a:sym typeface="Times New Roman"/>
              </a:defRPr>
            </a:lvl1pPr>
          </a:lstStyle>
          <a:p>
            <a:pPr/>
            <a:r>
              <a:t>CÂY THƯ MỤC TỔNG QUÁT</a:t>
            </a:r>
          </a:p>
        </p:txBody>
      </p:sp>
      <p:pic>
        <p:nvPicPr>
          <p:cNvPr id="264" name="Ảnh chụp Màn hình 2018-12-20 lúc 17.23.26.png" descr="Ảnh chụp Màn hình 2018-12-20 lúc 17.23.26.png"/>
          <p:cNvPicPr>
            <a:picLocks noChangeAspect="1"/>
          </p:cNvPicPr>
          <p:nvPr/>
        </p:nvPicPr>
        <p:blipFill>
          <a:blip r:embed="rId2">
            <a:extLst/>
          </a:blip>
          <a:stretch>
            <a:fillRect/>
          </a:stretch>
        </p:blipFill>
        <p:spPr>
          <a:xfrm>
            <a:off x="2002283" y="2848768"/>
            <a:ext cx="3321622" cy="3321622"/>
          </a:xfrm>
          <a:prstGeom prst="rect">
            <a:avLst/>
          </a:prstGeom>
          <a:ln w="12700">
            <a:miter lim="400000"/>
          </a:ln>
        </p:spPr>
      </p:pic>
      <p:sp>
        <p:nvSpPr>
          <p:cNvPr id="265" name="TextBox 5"/>
          <p:cNvSpPr txBox="1"/>
          <p:nvPr>
            <p:ph type="sldNum" sz="quarter" idx="2"/>
          </p:nvPr>
        </p:nvSpPr>
        <p:spPr>
          <a:xfrm>
            <a:off x="11456456" y="6201307"/>
            <a:ext cx="587169" cy="387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Title 1"/>
          <p:cNvSpPr txBox="1"/>
          <p:nvPr>
            <p:ph type="ctrTitle"/>
          </p:nvPr>
        </p:nvSpPr>
        <p:spPr>
          <a:xfrm>
            <a:off x="726788" y="76200"/>
            <a:ext cx="4910330" cy="1346200"/>
          </a:xfrm>
          <a:prstGeom prst="rect">
            <a:avLst/>
          </a:prstGeom>
        </p:spPr>
        <p:txBody>
          <a:bodyPr/>
          <a:lstStyle>
            <a:lvl1pPr defTabSz="768095">
              <a:defRPr spc="-84" sz="5376">
                <a:latin typeface="Arial"/>
                <a:ea typeface="Arial"/>
                <a:cs typeface="Arial"/>
                <a:sym typeface="Arial"/>
              </a:defRPr>
            </a:lvl1pPr>
          </a:lstStyle>
          <a:p>
            <a:pPr/>
            <a:r>
              <a:t>PHẦN 4: DEMO</a:t>
            </a:r>
          </a:p>
        </p:txBody>
      </p:sp>
      <p:sp>
        <p:nvSpPr>
          <p:cNvPr id="268" name="TextBox 5"/>
          <p:cNvSpPr txBox="1"/>
          <p:nvPr/>
        </p:nvSpPr>
        <p:spPr>
          <a:xfrm>
            <a:off x="1130300" y="1885601"/>
            <a:ext cx="6724650" cy="7105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pc="6" sz="2200">
                <a:solidFill>
                  <a:srgbClr val="FFFFFF"/>
                </a:solidFill>
                <a:latin typeface="Arial"/>
                <a:ea typeface="Arial"/>
                <a:cs typeface="Arial"/>
                <a:sym typeface="Arial"/>
              </a:defRPr>
            </a:lvl1pPr>
          </a:lstStyle>
          <a:p>
            <a:pPr/>
            <a:r>
              <a:t>Ứng dụng kết nối Shipper &amp; chủ Shop, hỗ trợ tìm đường đi ngắn nhất cho Shipper</a:t>
            </a:r>
          </a:p>
        </p:txBody>
      </p:sp>
      <p:pic>
        <p:nvPicPr>
          <p:cNvPr id="269" name="Ảnh chụp Màn hình 2018-12-20 lúc 17.32.18.png" descr="Ảnh chụp Màn hình 2018-12-20 lúc 17.32.18.png"/>
          <p:cNvPicPr>
            <a:picLocks noChangeAspect="1"/>
          </p:cNvPicPr>
          <p:nvPr/>
        </p:nvPicPr>
        <p:blipFill>
          <a:blip r:embed="rId2">
            <a:extLst/>
          </a:blip>
          <a:stretch>
            <a:fillRect/>
          </a:stretch>
        </p:blipFill>
        <p:spPr>
          <a:xfrm>
            <a:off x="8350250" y="0"/>
            <a:ext cx="3486150" cy="6858000"/>
          </a:xfrm>
          <a:prstGeom prst="rect">
            <a:avLst/>
          </a:prstGeom>
          <a:ln w="12700">
            <a:miter lim="400000"/>
          </a:ln>
        </p:spPr>
      </p:pic>
      <p:sp>
        <p:nvSpPr>
          <p:cNvPr id="270" name="Slide Number Placeholder 4"/>
          <p:cNvSpPr txBox="1"/>
          <p:nvPr>
            <p:ph type="sldNum" sz="quarter" idx="2"/>
          </p:nvPr>
        </p:nvSpPr>
        <p:spPr>
          <a:xfrm>
            <a:off x="661059" y="5979057"/>
            <a:ext cx="587169" cy="654686"/>
          </a:xfrm>
          <a:prstGeom prst="rect">
            <a:avLst/>
          </a:prstGeom>
          <a:solidFill>
            <a:srgbClr val="415665"/>
          </a:solidFill>
          <a:ln w="17145">
            <a:solidFill>
              <a:srgbClr val="F9F9F9">
                <a:alpha val="95000"/>
              </a:srgbClr>
            </a:solidFill>
            <a:round/>
          </a:ln>
          <a:extLst>
            <a:ext uri="{C572A759-6A51-4108-AA02-DFA0A04FC94B}">
              <ma14:wrappingTextBoxFlag xmlns:ma14="http://schemas.microsoft.com/office/mac/drawingml/2011/main" val="1"/>
            </a:ext>
          </a:extLst>
        </p:spPr>
        <p:txBody>
          <a:bodyPr wrap="square">
            <a:spAutoFit/>
          </a:bodyPr>
          <a:lstStyle>
            <a:lvl1pPr>
              <a:lnSpc>
                <a:spcPct val="90000"/>
              </a:lnSpc>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Title 1"/>
          <p:cNvSpPr txBox="1"/>
          <p:nvPr/>
        </p:nvSpPr>
        <p:spPr>
          <a:xfrm>
            <a:off x="1299029" y="213359"/>
            <a:ext cx="9826171" cy="10856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914400">
              <a:defRPr spc="-100" sz="4400">
                <a:latin typeface="Arial"/>
                <a:ea typeface="Arial"/>
                <a:cs typeface="Arial"/>
                <a:sym typeface="Arial"/>
              </a:defRPr>
            </a:lvl1pPr>
          </a:lstStyle>
          <a:p>
            <a:pPr/>
            <a:r>
              <a:t>PHẦN 5: KẾT LUẬN</a:t>
            </a:r>
          </a:p>
        </p:txBody>
      </p:sp>
      <p:sp>
        <p:nvSpPr>
          <p:cNvPr id="273" name="Rectangle 2"/>
          <p:cNvSpPr txBox="1"/>
          <p:nvPr/>
        </p:nvSpPr>
        <p:spPr>
          <a:xfrm>
            <a:off x="2021650" y="1606904"/>
            <a:ext cx="9019134" cy="41337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Hoàn thành được những mặt cơ bản về lý thuyết tương đối đầy đủ. </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Tự tìm hiểu và sử dụng được ngôn ngữ lập trình Swift.</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Tìm hiểu thêm một số công nghệ hỗ trợ về lưu trữ và kỹ thuật lập trình tiện ích hơn: firebase, mô hình </a:t>
            </a:r>
            <a:r>
              <a:rPr>
                <a:solidFill>
                  <a:srgbClr val="ED7D31"/>
                </a:solidFill>
                <a:uFill>
                  <a:solidFill>
                    <a:srgbClr val="ED7D31"/>
                  </a:solidFill>
                </a:uFill>
              </a:rPr>
              <a:t>MVC</a:t>
            </a:r>
            <a:r>
              <a:t>.</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Sử dụng được những chế độ tự động trình chiếu ở các màn hình iPhone, iPad.</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Ứng dụng tạo được cầu nối cho Shipper và Shop, gợi ý được đường đi ngắn nhất cho Shipper.</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Ngoài ra, ứng dụng chọn Firebase để lưu trữ nên mang tính bảo mật cao về cơ sở dữ liệu và thông tin người dùng.</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Ứng dụng thành công mô hình </a:t>
            </a:r>
            <a:r>
              <a:rPr b="1">
                <a:solidFill>
                  <a:srgbClr val="ED7D31"/>
                </a:solidFill>
                <a:uFill>
                  <a:solidFill>
                    <a:srgbClr val="ED7D31"/>
                  </a:solidFill>
                </a:uFill>
              </a:rPr>
              <a:t>MVC</a:t>
            </a:r>
            <a:r>
              <a:t> làm cho code của chương trình dễ phân chia chức năng, dễ kiểm soát và sửa lỗi</a:t>
            </a:r>
          </a:p>
        </p:txBody>
      </p:sp>
      <p:grpSp>
        <p:nvGrpSpPr>
          <p:cNvPr id="276" name="Oval 8"/>
          <p:cNvGrpSpPr/>
          <p:nvPr/>
        </p:nvGrpSpPr>
        <p:grpSpPr>
          <a:xfrm>
            <a:off x="127407" y="1513174"/>
            <a:ext cx="1642187" cy="1274856"/>
            <a:chOff x="0" y="0"/>
            <a:chExt cx="1642186" cy="1274855"/>
          </a:xfrm>
        </p:grpSpPr>
        <p:sp>
          <p:nvSpPr>
            <p:cNvPr id="274" name="Ô-van"/>
            <p:cNvSpPr/>
            <p:nvPr/>
          </p:nvSpPr>
          <p:spPr>
            <a:xfrm>
              <a:off x="0" y="0"/>
              <a:ext cx="1642187" cy="1274856"/>
            </a:xfrm>
            <a:prstGeom prst="ellipse">
              <a:avLst/>
            </a:prstGeom>
            <a:solidFill>
              <a:schemeClr val="accent1"/>
            </a:solidFill>
            <a:ln w="13970" cap="flat">
              <a:solidFill>
                <a:srgbClr val="515155"/>
              </a:solidFill>
              <a:prstDash val="solid"/>
              <a:round/>
            </a:ln>
            <a:effectLst/>
          </p:spPr>
          <p:txBody>
            <a:bodyPr wrap="square" lIns="45719" tIns="45719" rIns="45719" bIns="45719" numCol="1" anchor="ctr">
              <a:noAutofit/>
            </a:bodyPr>
            <a:lstStyle/>
            <a:p>
              <a:pPr algn="ctr" defTabSz="457200">
                <a:lnSpc>
                  <a:spcPct val="100000"/>
                </a:lnSpc>
                <a:spcBef>
                  <a:spcPts val="0"/>
                </a:spcBef>
                <a:defRPr spc="0" sz="2400">
                  <a:solidFill>
                    <a:srgbClr val="FFFFFF"/>
                  </a:solidFill>
                  <a:uFillTx/>
                  <a:latin typeface="Arial"/>
                  <a:ea typeface="Arial"/>
                  <a:cs typeface="Arial"/>
                  <a:sym typeface="Arial"/>
                </a:defRPr>
              </a:pPr>
            </a:p>
          </p:txBody>
        </p:sp>
        <p:sp>
          <p:nvSpPr>
            <p:cNvPr id="275" name="5.1.Ưu điểm"/>
            <p:cNvSpPr txBox="1"/>
            <p:nvPr/>
          </p:nvSpPr>
          <p:spPr>
            <a:xfrm>
              <a:off x="240492" y="207481"/>
              <a:ext cx="1161203" cy="8598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pc="7" sz="2400">
                  <a:solidFill>
                    <a:srgbClr val="FFFFFF"/>
                  </a:solidFill>
                  <a:latin typeface="Arial"/>
                  <a:ea typeface="Arial"/>
                  <a:cs typeface="Arial"/>
                  <a:sym typeface="Arial"/>
                </a:defRPr>
              </a:lvl1pPr>
            </a:lstStyle>
            <a:p>
              <a:pPr/>
              <a:r>
                <a:t>5.1.Ưu điểm</a:t>
              </a:r>
            </a:p>
          </p:txBody>
        </p:sp>
      </p:grpSp>
      <p:sp>
        <p:nvSpPr>
          <p:cNvPr id="277" name="TextBox 5"/>
          <p:cNvSpPr txBox="1"/>
          <p:nvPr>
            <p:ph type="sldNum" sz="quarter" idx="2"/>
          </p:nvPr>
        </p:nvSpPr>
        <p:spPr>
          <a:xfrm>
            <a:off x="11456456" y="6201307"/>
            <a:ext cx="587169" cy="387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Title 1"/>
          <p:cNvSpPr txBox="1"/>
          <p:nvPr/>
        </p:nvSpPr>
        <p:spPr>
          <a:xfrm>
            <a:off x="1299029" y="213359"/>
            <a:ext cx="9826171" cy="10856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914400">
              <a:defRPr spc="-100" sz="4400">
                <a:latin typeface="Arial"/>
                <a:ea typeface="Arial"/>
                <a:cs typeface="Arial"/>
                <a:sym typeface="Arial"/>
              </a:defRPr>
            </a:lvl1pPr>
          </a:lstStyle>
          <a:p>
            <a:pPr/>
            <a:r>
              <a:t>PHẦN 5: KẾT LUẬN</a:t>
            </a:r>
          </a:p>
        </p:txBody>
      </p:sp>
      <p:sp>
        <p:nvSpPr>
          <p:cNvPr id="280" name="Rectangle 2"/>
          <p:cNvSpPr txBox="1"/>
          <p:nvPr/>
        </p:nvSpPr>
        <p:spPr>
          <a:xfrm>
            <a:off x="2768600" y="1860904"/>
            <a:ext cx="8157030" cy="37385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Chưa có quản trị ứng dụng.</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Do phải đi thực tập nên thời gian dành cho Tiểu luận không được nhiều nên còn 1 số tính năng chưa được hoàn thiện.</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Giao diện không được đẹp và thân thiện với người dùng vì nhóm không có Design riêng.</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Dữ liệu chỉ ở mức của ứng dụng mô phỏng.</a:t>
            </a:r>
          </a:p>
          <a:p>
            <a:pPr marL="228599" indent="-228599" algn="just" defTabSz="457200">
              <a:lnSpc>
                <a:spcPct val="150000"/>
              </a:lnSpc>
              <a:spcBef>
                <a:spcPts val="300"/>
              </a:spcBef>
              <a:buSzPct val="100000"/>
              <a:buFont typeface="Times New Roman"/>
              <a:buChar char="+"/>
              <a:tabLst>
                <a:tab pos="685800" algn="l"/>
              </a:tabLst>
              <a:defRPr spc="0" sz="1800">
                <a:latin typeface="Arial Unicode MS"/>
                <a:ea typeface="Arial Unicode MS"/>
                <a:cs typeface="Arial Unicode MS"/>
                <a:sym typeface="Arial Unicode MS"/>
              </a:defRPr>
            </a:pPr>
            <a:r>
              <a:rPr>
                <a:latin typeface="Times New Roman"/>
                <a:ea typeface="Times New Roman"/>
                <a:cs typeface="Times New Roman"/>
                <a:sym typeface="Times New Roman"/>
              </a:rPr>
              <a:t>Ứng dụng chỉ hoạt động khi có mạng Internet.</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Code chưa được </a:t>
            </a:r>
            <a:r>
              <a:rPr b="1"/>
              <a:t>Clean.</a:t>
            </a:r>
            <a:endParaRPr b="1"/>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Chỉ chạy được trên Iphone6/iOS 11.0 trở lên.</a:t>
            </a:r>
          </a:p>
        </p:txBody>
      </p:sp>
      <p:grpSp>
        <p:nvGrpSpPr>
          <p:cNvPr id="283" name="Oval 8"/>
          <p:cNvGrpSpPr/>
          <p:nvPr/>
        </p:nvGrpSpPr>
        <p:grpSpPr>
          <a:xfrm>
            <a:off x="954643" y="1475074"/>
            <a:ext cx="1710417" cy="1327824"/>
            <a:chOff x="0" y="0"/>
            <a:chExt cx="1710415" cy="1327822"/>
          </a:xfrm>
        </p:grpSpPr>
        <p:sp>
          <p:nvSpPr>
            <p:cNvPr id="281" name="Ô-van"/>
            <p:cNvSpPr/>
            <p:nvPr/>
          </p:nvSpPr>
          <p:spPr>
            <a:xfrm>
              <a:off x="0" y="0"/>
              <a:ext cx="1710416" cy="1327823"/>
            </a:xfrm>
            <a:prstGeom prst="ellipse">
              <a:avLst/>
            </a:prstGeom>
            <a:solidFill>
              <a:schemeClr val="accent1"/>
            </a:solidFill>
            <a:ln w="13970" cap="flat">
              <a:solidFill>
                <a:srgbClr val="515155"/>
              </a:solidFill>
              <a:prstDash val="solid"/>
              <a:round/>
            </a:ln>
            <a:effectLst/>
          </p:spPr>
          <p:txBody>
            <a:bodyPr wrap="square" lIns="45719" tIns="45719" rIns="45719" bIns="45719" numCol="1" anchor="ctr">
              <a:noAutofit/>
            </a:bodyPr>
            <a:lstStyle/>
            <a:p>
              <a:pPr algn="ctr" defTabSz="457200">
                <a:lnSpc>
                  <a:spcPct val="100000"/>
                </a:lnSpc>
                <a:spcBef>
                  <a:spcPts val="0"/>
                </a:spcBef>
                <a:defRPr spc="0" sz="2400">
                  <a:solidFill>
                    <a:srgbClr val="FFFFFF"/>
                  </a:solidFill>
                  <a:uFillTx/>
                  <a:latin typeface="Arial"/>
                  <a:ea typeface="Arial"/>
                  <a:cs typeface="Arial"/>
                  <a:sym typeface="Arial"/>
                </a:defRPr>
              </a:pPr>
            </a:p>
          </p:txBody>
        </p:sp>
        <p:sp>
          <p:nvSpPr>
            <p:cNvPr id="282" name="5.2.Hạn chế"/>
            <p:cNvSpPr txBox="1"/>
            <p:nvPr/>
          </p:nvSpPr>
          <p:spPr>
            <a:xfrm>
              <a:off x="250484" y="216102"/>
              <a:ext cx="1209448" cy="8956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pc="7" sz="2400">
                  <a:solidFill>
                    <a:srgbClr val="FFFFFF"/>
                  </a:solidFill>
                  <a:latin typeface="Arial"/>
                  <a:ea typeface="Arial"/>
                  <a:cs typeface="Arial"/>
                  <a:sym typeface="Arial"/>
                </a:defRPr>
              </a:lvl1pPr>
            </a:lstStyle>
            <a:p>
              <a:pPr/>
              <a:r>
                <a:t>5.2.Hạn chế</a:t>
              </a:r>
            </a:p>
          </p:txBody>
        </p:sp>
      </p:grpSp>
      <p:sp>
        <p:nvSpPr>
          <p:cNvPr id="284" name="TextBox 5"/>
          <p:cNvSpPr txBox="1"/>
          <p:nvPr>
            <p:ph type="sldNum" sz="quarter" idx="2"/>
          </p:nvPr>
        </p:nvSpPr>
        <p:spPr>
          <a:xfrm>
            <a:off x="11456456" y="6188607"/>
            <a:ext cx="587169" cy="387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2" name="Diagram 10"/>
          <p:cNvGrpSpPr/>
          <p:nvPr/>
        </p:nvGrpSpPr>
        <p:grpSpPr>
          <a:xfrm>
            <a:off x="531606" y="557394"/>
            <a:ext cx="10686828" cy="4625349"/>
            <a:chOff x="0" y="-40247"/>
            <a:chExt cx="10686826" cy="4625348"/>
          </a:xfrm>
        </p:grpSpPr>
        <p:sp>
          <p:nvSpPr>
            <p:cNvPr id="133" name="Dòng"/>
            <p:cNvSpPr/>
            <p:nvPr/>
          </p:nvSpPr>
          <p:spPr>
            <a:xfrm>
              <a:off x="0" y="1294940"/>
              <a:ext cx="10650815" cy="1"/>
            </a:xfrm>
            <a:prstGeom prst="line">
              <a:avLst/>
            </a:prstGeom>
            <a:noFill/>
            <a:ln w="13970" cap="flat">
              <a:solidFill>
                <a:schemeClr val="accent5"/>
              </a:solidFill>
              <a:prstDash val="solid"/>
              <a:round/>
            </a:ln>
            <a:effectLst/>
          </p:spPr>
          <p:txBody>
            <a:bodyPr wrap="square" lIns="45719" tIns="45719" rIns="45719" bIns="45719" numCol="1" anchor="t">
              <a:noAutofit/>
            </a:bodyPr>
            <a:lstStyle/>
            <a:p>
              <a:pPr defTabSz="457200">
                <a:lnSpc>
                  <a:spcPct val="100000"/>
                </a:lnSpc>
                <a:spcBef>
                  <a:spcPts val="0"/>
                </a:spcBef>
                <a:defRPr spc="0" sz="1800">
                  <a:uFillTx/>
                </a:defRPr>
              </a:pPr>
            </a:p>
          </p:txBody>
        </p:sp>
        <p:sp>
          <p:nvSpPr>
            <p:cNvPr id="134" name="Dòng"/>
            <p:cNvSpPr/>
            <p:nvPr/>
          </p:nvSpPr>
          <p:spPr>
            <a:xfrm flipV="1">
              <a:off x="1423920" y="547610"/>
              <a:ext cx="9262907" cy="45721"/>
            </a:xfrm>
            <a:prstGeom prst="line">
              <a:avLst/>
            </a:prstGeom>
            <a:noFill/>
            <a:ln w="13970" cap="flat">
              <a:solidFill>
                <a:schemeClr val="accent5"/>
              </a:solidFill>
              <a:prstDash val="solid"/>
              <a:round/>
            </a:ln>
            <a:effectLst/>
          </p:spPr>
          <p:txBody>
            <a:bodyPr wrap="square" lIns="45719" tIns="45719" rIns="45719" bIns="45719" numCol="1" anchor="t">
              <a:noAutofit/>
            </a:bodyPr>
            <a:lstStyle/>
            <a:p>
              <a:pPr defTabSz="457200">
                <a:lnSpc>
                  <a:spcPct val="100000"/>
                </a:lnSpc>
                <a:spcBef>
                  <a:spcPts val="0"/>
                </a:spcBef>
                <a:defRPr spc="0" sz="1800">
                  <a:uFillTx/>
                </a:defRPr>
              </a:pPr>
            </a:p>
          </p:txBody>
        </p:sp>
        <p:grpSp>
          <p:nvGrpSpPr>
            <p:cNvPr id="137" name="Nhóm"/>
            <p:cNvGrpSpPr/>
            <p:nvPr/>
          </p:nvGrpSpPr>
          <p:grpSpPr>
            <a:xfrm>
              <a:off x="57629" y="-40248"/>
              <a:ext cx="5545070" cy="693431"/>
              <a:chOff x="0" y="-40247"/>
              <a:chExt cx="5545068" cy="693429"/>
            </a:xfrm>
          </p:grpSpPr>
          <p:sp>
            <p:nvSpPr>
              <p:cNvPr id="135" name="Hình"/>
              <p:cNvSpPr/>
              <p:nvPr/>
            </p:nvSpPr>
            <p:spPr>
              <a:xfrm>
                <a:off x="0" y="0"/>
                <a:ext cx="5545070" cy="5844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9" y="0"/>
                    </a:moveTo>
                    <a:lnTo>
                      <a:pt x="21221" y="0"/>
                    </a:lnTo>
                    <a:cubicBezTo>
                      <a:pt x="21430" y="0"/>
                      <a:pt x="21600" y="1612"/>
                      <a:pt x="21600" y="3601"/>
                    </a:cubicBezTo>
                    <a:lnTo>
                      <a:pt x="21600" y="21600"/>
                    </a:lnTo>
                    <a:lnTo>
                      <a:pt x="0" y="21600"/>
                    </a:lnTo>
                    <a:lnTo>
                      <a:pt x="0" y="3601"/>
                    </a:lnTo>
                    <a:cubicBezTo>
                      <a:pt x="0" y="1612"/>
                      <a:pt x="170" y="0"/>
                      <a:pt x="379" y="0"/>
                    </a:cubicBezTo>
                    <a:close/>
                  </a:path>
                </a:pathLst>
              </a:custGeom>
              <a:solidFill>
                <a:schemeClr val="accent5"/>
              </a:solidFill>
              <a:ln w="13970" cap="flat">
                <a:solidFill>
                  <a:schemeClr val="accent5"/>
                </a:solidFill>
                <a:prstDash val="solid"/>
                <a:round/>
              </a:ln>
              <a:effectLst/>
            </p:spPr>
            <p:txBody>
              <a:bodyPr wrap="square" lIns="45719" tIns="45719" rIns="45719" bIns="45719" numCol="1" anchor="ctr">
                <a:noAutofit/>
              </a:bodyPr>
              <a:lstStyle/>
              <a:p>
                <a:pPr algn="ctr" defTabSz="1377950">
                  <a:spcBef>
                    <a:spcPts val="700"/>
                  </a:spcBef>
                  <a:defRPr spc="0" sz="3100">
                    <a:solidFill>
                      <a:srgbClr val="FFFFFF"/>
                    </a:solidFill>
                    <a:uFillTx/>
                  </a:defRPr>
                </a:pPr>
              </a:p>
            </p:txBody>
          </p:sp>
          <p:sp>
            <p:nvSpPr>
              <p:cNvPr id="136" name="NỘI DUNG"/>
              <p:cNvSpPr txBox="1"/>
              <p:nvPr/>
            </p:nvSpPr>
            <p:spPr>
              <a:xfrm>
                <a:off x="28532" y="-40248"/>
                <a:ext cx="5488004" cy="6934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9055" tIns="59055" rIns="59055" bIns="59055" numCol="1" anchor="ctr">
                <a:spAutoFit/>
              </a:bodyPr>
              <a:lstStyle>
                <a:lvl1pPr algn="ctr" defTabSz="1377950">
                  <a:defRPr spc="12" sz="4000">
                    <a:solidFill>
                      <a:srgbClr val="FFFFFF"/>
                    </a:solidFill>
                    <a:latin typeface="Times New Roman"/>
                    <a:ea typeface="Times New Roman"/>
                    <a:cs typeface="Times New Roman"/>
                    <a:sym typeface="Times New Roman"/>
                  </a:defRPr>
                </a:lvl1pPr>
              </a:lstStyle>
              <a:p>
                <a:pPr/>
                <a:r>
                  <a:t>NỘI DUNG</a:t>
                </a:r>
              </a:p>
            </p:txBody>
          </p:sp>
        </p:grpSp>
        <p:grpSp>
          <p:nvGrpSpPr>
            <p:cNvPr id="140" name="Nhóm"/>
            <p:cNvGrpSpPr/>
            <p:nvPr/>
          </p:nvGrpSpPr>
          <p:grpSpPr>
            <a:xfrm>
              <a:off x="101517" y="710538"/>
              <a:ext cx="1124993" cy="606824"/>
              <a:chOff x="0" y="0"/>
              <a:chExt cx="1124991" cy="606822"/>
            </a:xfrm>
          </p:grpSpPr>
          <p:sp>
            <p:nvSpPr>
              <p:cNvPr id="138" name="Hình"/>
              <p:cNvSpPr/>
              <p:nvPr/>
            </p:nvSpPr>
            <p:spPr>
              <a:xfrm>
                <a:off x="0" y="0"/>
                <a:ext cx="1124993" cy="5844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70" y="0"/>
                    </a:moveTo>
                    <a:lnTo>
                      <a:pt x="19730" y="0"/>
                    </a:lnTo>
                    <a:cubicBezTo>
                      <a:pt x="20763" y="0"/>
                      <a:pt x="21600" y="1612"/>
                      <a:pt x="21600" y="3601"/>
                    </a:cubicBezTo>
                    <a:lnTo>
                      <a:pt x="21600" y="21600"/>
                    </a:lnTo>
                    <a:lnTo>
                      <a:pt x="0" y="21600"/>
                    </a:lnTo>
                    <a:lnTo>
                      <a:pt x="0" y="3601"/>
                    </a:lnTo>
                    <a:cubicBezTo>
                      <a:pt x="0" y="1612"/>
                      <a:pt x="837" y="0"/>
                      <a:pt x="1870" y="0"/>
                    </a:cubicBezTo>
                    <a:close/>
                  </a:path>
                </a:pathLst>
              </a:custGeom>
              <a:solidFill>
                <a:srgbClr val="639491"/>
              </a:solidFill>
              <a:ln w="13970" cap="flat">
                <a:solidFill>
                  <a:srgbClr val="639491"/>
                </a:solidFill>
                <a:prstDash val="solid"/>
                <a:round/>
              </a:ln>
              <a:effectLst/>
            </p:spPr>
            <p:txBody>
              <a:bodyPr wrap="square" lIns="45719" tIns="45719" rIns="45719" bIns="45719" numCol="1" anchor="ctr">
                <a:noAutofit/>
              </a:bodyPr>
              <a:lstStyle/>
              <a:p>
                <a:pPr algn="ctr" defTabSz="1377950">
                  <a:spcBef>
                    <a:spcPts val="700"/>
                  </a:spcBef>
                  <a:defRPr spc="0" sz="3100">
                    <a:solidFill>
                      <a:srgbClr val="FFFFFF"/>
                    </a:solidFill>
                    <a:uFillTx/>
                  </a:defRPr>
                </a:pPr>
              </a:p>
            </p:txBody>
          </p:sp>
          <p:sp>
            <p:nvSpPr>
              <p:cNvPr id="139" name="Văn bản"/>
              <p:cNvSpPr txBox="1"/>
              <p:nvPr/>
            </p:nvSpPr>
            <p:spPr>
              <a:xfrm>
                <a:off x="28532" y="6112"/>
                <a:ext cx="1067927" cy="600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9055" tIns="59055" rIns="59055" bIns="59055" numCol="1" anchor="ctr">
                <a:spAutoFit/>
              </a:bodyPr>
              <a:lstStyle>
                <a:lvl1pPr algn="ctr" defTabSz="1377950">
                  <a:defRPr spc="9" sz="3100">
                    <a:solidFill>
                      <a:srgbClr val="FFFFFF"/>
                    </a:solidFill>
                  </a:defRPr>
                </a:lvl1pPr>
              </a:lstStyle>
              <a:p>
                <a:pPr/>
                <a:r>
                  <a:t> </a:t>
                </a:r>
              </a:p>
            </p:txBody>
          </p:sp>
        </p:grpSp>
        <p:sp>
          <p:nvSpPr>
            <p:cNvPr id="141" name="PHẦN 1. Giới thiệu đề tài.…"/>
            <p:cNvSpPr txBox="1"/>
            <p:nvPr/>
          </p:nvSpPr>
          <p:spPr>
            <a:xfrm>
              <a:off x="36002" y="1434782"/>
              <a:ext cx="9642455" cy="31503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1" marL="228600" indent="-228600" defTabSz="1066800">
                <a:spcBef>
                  <a:spcPts val="400"/>
                </a:spcBef>
                <a:buSzPct val="100000"/>
                <a:buChar char="•"/>
                <a:defRPr spc="10" sz="3500">
                  <a:latin typeface="Times New Roman"/>
                  <a:ea typeface="Times New Roman"/>
                  <a:cs typeface="Times New Roman"/>
                  <a:sym typeface="Times New Roman"/>
                </a:defRPr>
              </a:pPr>
              <a:r>
                <a:t>PHẦN 1. Giới thiệu đề tài.</a:t>
              </a:r>
            </a:p>
            <a:p>
              <a:pPr lvl="1" marL="228600" indent="-228600" defTabSz="1066800">
                <a:spcBef>
                  <a:spcPts val="400"/>
                </a:spcBef>
                <a:buSzPct val="100000"/>
                <a:buChar char="•"/>
                <a:defRPr spc="10" sz="3500">
                  <a:latin typeface="Times New Roman"/>
                  <a:ea typeface="Times New Roman"/>
                  <a:cs typeface="Times New Roman"/>
                  <a:sym typeface="Times New Roman"/>
                </a:defRPr>
              </a:pPr>
              <a:r>
                <a:t>PHẦN 2. Công nghệ sử dụng.</a:t>
              </a:r>
            </a:p>
            <a:p>
              <a:pPr lvl="1" marL="228600" indent="-228600" defTabSz="1066800">
                <a:spcBef>
                  <a:spcPts val="400"/>
                </a:spcBef>
                <a:buSzPct val="100000"/>
                <a:buChar char="•"/>
                <a:defRPr spc="10" sz="3500">
                  <a:latin typeface="Times New Roman"/>
                  <a:ea typeface="Times New Roman"/>
                  <a:cs typeface="Times New Roman"/>
                  <a:sym typeface="Times New Roman"/>
                </a:defRPr>
              </a:pPr>
              <a:r>
                <a:t>PHẦN 3. Xây dựng ứng dụng.</a:t>
              </a:r>
            </a:p>
            <a:p>
              <a:pPr lvl="1" marL="228600" indent="-228600" defTabSz="1066800">
                <a:spcBef>
                  <a:spcPts val="400"/>
                </a:spcBef>
                <a:buSzPct val="100000"/>
                <a:buChar char="•"/>
                <a:defRPr spc="10" sz="3500">
                  <a:latin typeface="Times New Roman"/>
                  <a:ea typeface="Times New Roman"/>
                  <a:cs typeface="Times New Roman"/>
                  <a:sym typeface="Times New Roman"/>
                </a:defRPr>
              </a:pPr>
              <a:r>
                <a:t>PHẦN 4. Demo.</a:t>
              </a:r>
            </a:p>
            <a:p>
              <a:pPr lvl="1" marL="228600" indent="-228600" defTabSz="1066800">
                <a:spcBef>
                  <a:spcPts val="400"/>
                </a:spcBef>
                <a:buSzPct val="100000"/>
                <a:buChar char="•"/>
                <a:defRPr spc="10" sz="3500">
                  <a:latin typeface="Times New Roman"/>
                  <a:ea typeface="Times New Roman"/>
                  <a:cs typeface="Times New Roman"/>
                  <a:sym typeface="Times New Roman"/>
                </a:defRPr>
              </a:pPr>
              <a:r>
                <a:t>PHẦN 5. Kết luận.</a:t>
              </a:r>
            </a:p>
            <a:p>
              <a:pPr lvl="1" marL="228600" indent="-228600" defTabSz="1066800">
                <a:spcBef>
                  <a:spcPts val="400"/>
                </a:spcBef>
                <a:buSzPct val="100000"/>
                <a:buChar char="•"/>
                <a:defRPr spc="10" sz="3500">
                  <a:latin typeface="Times New Roman"/>
                  <a:ea typeface="Times New Roman"/>
                  <a:cs typeface="Times New Roman"/>
                  <a:sym typeface="Times New Roman"/>
                </a:defRPr>
              </a:pPr>
              <a:r>
                <a:t>Tài liệu tham khảo.</a:t>
              </a:r>
            </a:p>
          </p:txBody>
        </p:sp>
      </p:grpSp>
      <p:sp>
        <p:nvSpPr>
          <p:cNvPr id="143" name="TextBox 5"/>
          <p:cNvSpPr txBox="1"/>
          <p:nvPr/>
        </p:nvSpPr>
        <p:spPr>
          <a:xfrm>
            <a:off x="11456456" y="6328307"/>
            <a:ext cx="587169" cy="387986"/>
          </a:xfrm>
          <a:prstGeom prst="rect">
            <a:avLst/>
          </a:prstGeom>
          <a:solidFill>
            <a:srgbClr val="415665"/>
          </a:solidFill>
          <a:ln w="17145">
            <a:solidFill>
              <a:srgbClr val="F9F9F9">
                <a:alpha val="95000"/>
              </a:srgbClr>
            </a:solidFill>
          </a:ln>
          <a:extLst>
            <a:ext uri="{C572A759-6A51-4108-AA02-DFA0A04FC94B}">
              <ma14:wrappingTextBoxFlag xmlns:ma14="http://schemas.microsoft.com/office/mac/drawingml/2011/main" val="1"/>
            </a:ext>
          </a:extLst>
        </p:spPr>
        <p:txBody>
          <a:bodyPr lIns="45719" rIns="45719" anchor="ctr">
            <a:spAutoFit/>
          </a:bodyPr>
          <a:lstStyle/>
          <a:p>
            <a:pPr algn="ctr" defTabSz="457200">
              <a:lnSpc>
                <a:spcPct val="100000"/>
              </a:lnSpc>
              <a:spcBef>
                <a:spcPts val="0"/>
              </a:spcBef>
              <a:defRPr spc="0" sz="1800">
                <a:solidFill>
                  <a:srgbClr val="FFFFFF"/>
                </a:solidFill>
                <a:uFillTx/>
              </a:defRPr>
            </a:pPr>
            <a:fld id="{86CB4B4D-7CA3-9044-876B-883B54F8677D}" type="slidenum"/>
            <a:r>
              <a: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Title 1"/>
          <p:cNvSpPr txBox="1"/>
          <p:nvPr/>
        </p:nvSpPr>
        <p:spPr>
          <a:xfrm>
            <a:off x="1299029" y="213359"/>
            <a:ext cx="9826171" cy="10856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914400">
              <a:defRPr spc="-100" sz="4400">
                <a:latin typeface="Arial"/>
                <a:ea typeface="Arial"/>
                <a:cs typeface="Arial"/>
                <a:sym typeface="Arial"/>
              </a:defRPr>
            </a:lvl1pPr>
          </a:lstStyle>
          <a:p>
            <a:pPr/>
            <a:r>
              <a:t>PHẦN 5: KẾT LUẬN</a:t>
            </a:r>
          </a:p>
        </p:txBody>
      </p:sp>
      <p:sp>
        <p:nvSpPr>
          <p:cNvPr id="287" name="Rectangle 2"/>
          <p:cNvSpPr txBox="1"/>
          <p:nvPr/>
        </p:nvSpPr>
        <p:spPr>
          <a:xfrm>
            <a:off x="2768600" y="1860904"/>
            <a:ext cx="8157030" cy="37385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T</a:t>
            </a:r>
            <a:r>
              <a:t>ạo thêm nhiều hình thức chia sẽ, kết nối thêm với mạng xã hội.</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Tạo quản trị ứng dụng để dễ dàng thao tác trong việc thêm, sửa, xóa dữ liệu.</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P</a:t>
            </a:r>
            <a:r>
              <a:t>hân quyền chức năng ứng dụng khi có quản trị.</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T</a:t>
            </a:r>
            <a:r>
              <a:t>ạo hiệu ứng cho chương trình được sinh động và đẹp mắt hơn.</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Áp dụng những thuật toán tìm kiếm nhanh và hữu hiệu đối với bài viết trên nền dữ liệu lớn.</a:t>
            </a:r>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Tạo thêm hình thức quét mã QR khi Shipper quay về Shop nhận lại tiền ứng và tiền công.</a:t>
            </a:r>
            <a:endParaRPr b="1"/>
          </a:p>
          <a:p>
            <a:pPr marL="228599" indent="-228599" algn="just" defTabSz="457200">
              <a:lnSpc>
                <a:spcPct val="150000"/>
              </a:lnSpc>
              <a:spcBef>
                <a:spcPts val="300"/>
              </a:spcBef>
              <a:buSzPct val="100000"/>
              <a:buFont typeface="Times New Roman"/>
              <a:buChar char="+"/>
              <a:tabLst>
                <a:tab pos="685800" algn="l"/>
              </a:tabLst>
              <a:defRPr spc="0" sz="1800">
                <a:latin typeface="Times New Roman"/>
                <a:ea typeface="Times New Roman"/>
                <a:cs typeface="Times New Roman"/>
                <a:sym typeface="Times New Roman"/>
              </a:defRPr>
            </a:pPr>
            <a:r>
              <a:t>Nâng cấp mô hình lên VIPER.</a:t>
            </a:r>
          </a:p>
        </p:txBody>
      </p:sp>
      <p:grpSp>
        <p:nvGrpSpPr>
          <p:cNvPr id="290" name="Oval 8"/>
          <p:cNvGrpSpPr/>
          <p:nvPr/>
        </p:nvGrpSpPr>
        <p:grpSpPr>
          <a:xfrm>
            <a:off x="141843" y="1487774"/>
            <a:ext cx="2259546" cy="1754122"/>
            <a:chOff x="0" y="0"/>
            <a:chExt cx="2259545" cy="1754120"/>
          </a:xfrm>
        </p:grpSpPr>
        <p:sp>
          <p:nvSpPr>
            <p:cNvPr id="288" name="Ô-van"/>
            <p:cNvSpPr/>
            <p:nvPr/>
          </p:nvSpPr>
          <p:spPr>
            <a:xfrm>
              <a:off x="0" y="0"/>
              <a:ext cx="2259546" cy="1754121"/>
            </a:xfrm>
            <a:prstGeom prst="ellipse">
              <a:avLst/>
            </a:prstGeom>
            <a:solidFill>
              <a:schemeClr val="accent1"/>
            </a:solidFill>
            <a:ln w="13970" cap="flat">
              <a:solidFill>
                <a:srgbClr val="515155"/>
              </a:solidFill>
              <a:prstDash val="solid"/>
              <a:round/>
            </a:ln>
            <a:effectLst/>
          </p:spPr>
          <p:txBody>
            <a:bodyPr wrap="square" lIns="45719" tIns="45719" rIns="45719" bIns="45719" numCol="1" anchor="ctr">
              <a:noAutofit/>
            </a:bodyPr>
            <a:lstStyle/>
            <a:p>
              <a:pPr algn="ctr" defTabSz="457200">
                <a:lnSpc>
                  <a:spcPct val="100000"/>
                </a:lnSpc>
                <a:spcBef>
                  <a:spcPts val="0"/>
                </a:spcBef>
                <a:defRPr spc="0" sz="2400">
                  <a:solidFill>
                    <a:srgbClr val="FFFFFF"/>
                  </a:solidFill>
                  <a:uFillTx/>
                  <a:latin typeface="Arial"/>
                  <a:ea typeface="Arial"/>
                  <a:cs typeface="Arial"/>
                  <a:sym typeface="Arial"/>
                </a:defRPr>
              </a:pPr>
            </a:p>
          </p:txBody>
        </p:sp>
        <p:sp>
          <p:nvSpPr>
            <p:cNvPr id="289" name="5.3.Hướng phát triển"/>
            <p:cNvSpPr txBox="1"/>
            <p:nvPr/>
          </p:nvSpPr>
          <p:spPr>
            <a:xfrm>
              <a:off x="330902" y="285482"/>
              <a:ext cx="1597742" cy="11831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pc="7" sz="2400">
                  <a:solidFill>
                    <a:srgbClr val="FFFFFF"/>
                  </a:solidFill>
                  <a:latin typeface="Arial"/>
                  <a:ea typeface="Arial"/>
                  <a:cs typeface="Arial"/>
                  <a:sym typeface="Arial"/>
                </a:defRPr>
              </a:lvl1pPr>
            </a:lstStyle>
            <a:p>
              <a:pPr/>
              <a:r>
                <a:t>5.3.Hướng phát triển</a:t>
              </a:r>
            </a:p>
          </p:txBody>
        </p:sp>
      </p:grpSp>
      <p:sp>
        <p:nvSpPr>
          <p:cNvPr id="291" name="TextBox 5"/>
          <p:cNvSpPr txBox="1"/>
          <p:nvPr>
            <p:ph type="sldNum" sz="quarter" idx="2"/>
          </p:nvPr>
        </p:nvSpPr>
        <p:spPr>
          <a:xfrm>
            <a:off x="11456456" y="6277507"/>
            <a:ext cx="587169" cy="387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Title 1"/>
          <p:cNvSpPr txBox="1"/>
          <p:nvPr/>
        </p:nvSpPr>
        <p:spPr>
          <a:xfrm>
            <a:off x="1299029" y="213359"/>
            <a:ext cx="9826171" cy="10856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914400">
              <a:defRPr spc="-100" sz="4400">
                <a:latin typeface="Arial"/>
                <a:ea typeface="Arial"/>
                <a:cs typeface="Arial"/>
                <a:sym typeface="Arial"/>
              </a:defRPr>
            </a:lvl1pPr>
          </a:lstStyle>
          <a:p>
            <a:pPr/>
            <a:r>
              <a:t>TÀI LIỆU THAM KHẢO</a:t>
            </a:r>
          </a:p>
        </p:txBody>
      </p:sp>
      <p:sp>
        <p:nvSpPr>
          <p:cNvPr id="294" name="TextBox 5"/>
          <p:cNvSpPr txBox="1"/>
          <p:nvPr>
            <p:ph type="sldNum" sz="quarter" idx="2"/>
          </p:nvPr>
        </p:nvSpPr>
        <p:spPr>
          <a:xfrm>
            <a:off x="11456456" y="6277507"/>
            <a:ext cx="587169" cy="387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5" name="TextBox 6"/>
          <p:cNvSpPr txBox="1"/>
          <p:nvPr/>
        </p:nvSpPr>
        <p:spPr>
          <a:xfrm>
            <a:off x="909920" y="2162170"/>
            <a:ext cx="9987050" cy="19464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spcBef>
                <a:spcPts val="300"/>
              </a:spcBef>
              <a:tabLst>
                <a:tab pos="228600" algn="l"/>
                <a:tab pos="444500" algn="l"/>
              </a:tabLst>
              <a:defRPr spc="6" sz="2000">
                <a:latin typeface="Arial"/>
                <a:ea typeface="Arial"/>
                <a:cs typeface="Arial"/>
                <a:sym typeface="Arial"/>
              </a:defRPr>
            </a:pPr>
            <a:r>
              <a:rPr b="1" spc="4" sz="1300">
                <a:latin typeface="Times New Roman"/>
                <a:ea typeface="Times New Roman"/>
                <a:cs typeface="Times New Roman"/>
                <a:sym typeface="Times New Roman"/>
              </a:rPr>
              <a:t>[1].</a:t>
            </a:r>
            <a:r>
              <a:rPr spc="4" sz="1300">
                <a:latin typeface="Times New Roman"/>
                <a:ea typeface="Times New Roman"/>
                <a:cs typeface="Times New Roman"/>
                <a:sym typeface="Times New Roman"/>
              </a:rPr>
              <a:t> </a:t>
            </a:r>
            <a:r>
              <a:rPr spc="4" sz="1300">
                <a:latin typeface="Times New Roman"/>
                <a:ea typeface="Times New Roman"/>
                <a:cs typeface="Times New Roman"/>
                <a:sym typeface="Times New Roman"/>
              </a:rPr>
              <a:t>Gary Bennett, Brad Lees, </a:t>
            </a:r>
            <a:r>
              <a:rPr spc="4" sz="1300">
                <a:latin typeface="Times New Roman"/>
                <a:ea typeface="Times New Roman"/>
                <a:cs typeface="Times New Roman"/>
                <a:sym typeface="Times New Roman"/>
              </a:rPr>
              <a:t>Swift for Absolute Beginners,</a:t>
            </a:r>
            <a:r>
              <a:rPr spc="4" sz="1300">
                <a:latin typeface="Times New Roman"/>
                <a:ea typeface="Times New Roman"/>
                <a:cs typeface="Times New Roman"/>
                <a:sym typeface="Times New Roman"/>
              </a:rPr>
              <a:t> Apress, 11/2018.</a:t>
            </a:r>
            <a:endParaRPr spc="4" sz="1300">
              <a:latin typeface="Times New Roman"/>
              <a:ea typeface="Times New Roman"/>
              <a:cs typeface="Times New Roman"/>
              <a:sym typeface="Times New Roman"/>
            </a:endParaRPr>
          </a:p>
          <a:p>
            <a:pPr algn="just" defTabSz="457200">
              <a:lnSpc>
                <a:spcPct val="150000"/>
              </a:lnSpc>
              <a:spcBef>
                <a:spcPts val="300"/>
              </a:spcBef>
              <a:defRPr spc="0" sz="1200">
                <a:latin typeface="Baskerville"/>
                <a:ea typeface="Baskerville"/>
                <a:cs typeface="Baskerville"/>
                <a:sym typeface="Baskerville"/>
              </a:defRPr>
            </a:pPr>
            <a:r>
              <a:rPr b="1" sz="1300">
                <a:latin typeface="Times New Roman"/>
                <a:ea typeface="Times New Roman"/>
                <a:cs typeface="Times New Roman"/>
                <a:sym typeface="Times New Roman"/>
              </a:rPr>
              <a:t>[2]. </a:t>
            </a:r>
            <a:r>
              <a:rPr sz="1300">
                <a:latin typeface="Times New Roman"/>
                <a:ea typeface="Times New Roman"/>
                <a:cs typeface="Times New Roman"/>
                <a:sym typeface="Times New Roman"/>
              </a:rPr>
              <a:t>David Mark, Jack Nutting, Kim Topley, Fredrik Olsson, Jeff LaMarche, </a:t>
            </a:r>
            <a:r>
              <a:rPr sz="1300">
                <a:latin typeface="Times New Roman"/>
                <a:ea typeface="Times New Roman"/>
                <a:cs typeface="Times New Roman"/>
                <a:sym typeface="Times New Roman"/>
              </a:rPr>
              <a:t>Beginning iPhone Development Exploring the iOS SDK,</a:t>
            </a:r>
            <a:r>
              <a:rPr sz="1300">
                <a:latin typeface="Times New Roman"/>
                <a:ea typeface="Times New Roman"/>
                <a:cs typeface="Times New Roman"/>
                <a:sym typeface="Times New Roman"/>
              </a:rPr>
              <a:t> Apress, ISBN: 978-1-484202-00-5, tái bả</a:t>
            </a:r>
            <a:r>
              <a:rPr sz="1300">
                <a:latin typeface="Times New Roman"/>
                <a:ea typeface="Times New Roman"/>
                <a:cs typeface="Times New Roman"/>
                <a:sym typeface="Times New Roman"/>
              </a:rPr>
              <a:t>n l</a:t>
            </a:r>
            <a:r>
              <a:rPr sz="1300">
                <a:latin typeface="Times New Roman"/>
                <a:ea typeface="Times New Roman"/>
                <a:cs typeface="Times New Roman"/>
                <a:sym typeface="Times New Roman"/>
              </a:rPr>
              <a:t>ần thứ </a:t>
            </a:r>
            <a:r>
              <a:rPr sz="1300">
                <a:latin typeface="Times New Roman"/>
                <a:ea typeface="Times New Roman"/>
                <a:cs typeface="Times New Roman"/>
                <a:sym typeface="Times New Roman"/>
              </a:rPr>
              <a:t>7 v</a:t>
            </a:r>
            <a:r>
              <a:rPr sz="1300">
                <a:latin typeface="Times New Roman"/>
                <a:ea typeface="Times New Roman"/>
                <a:cs typeface="Times New Roman"/>
                <a:sym typeface="Times New Roman"/>
              </a:rPr>
              <a:t>ào nă</a:t>
            </a:r>
            <a:r>
              <a:rPr sz="1300">
                <a:latin typeface="Times New Roman"/>
                <a:ea typeface="Times New Roman"/>
                <a:cs typeface="Times New Roman"/>
                <a:sym typeface="Times New Roman"/>
              </a:rPr>
              <a:t>m 2014.</a:t>
            </a:r>
            <a:endParaRPr sz="1300">
              <a:latin typeface="Times New Roman"/>
              <a:ea typeface="Times New Roman"/>
              <a:cs typeface="Times New Roman"/>
              <a:sym typeface="Times New Roman"/>
            </a:endParaRPr>
          </a:p>
          <a:p>
            <a:pPr algn="just" defTabSz="457200">
              <a:lnSpc>
                <a:spcPct val="150000"/>
              </a:lnSpc>
              <a:spcBef>
                <a:spcPts val="300"/>
              </a:spcBef>
              <a:defRPr spc="0" sz="1200">
                <a:latin typeface="Baskerville"/>
                <a:ea typeface="Baskerville"/>
                <a:cs typeface="Baskerville"/>
                <a:sym typeface="Baskerville"/>
              </a:defRPr>
            </a:pPr>
            <a:r>
              <a:rPr b="1" sz="1300">
                <a:latin typeface="Times New Roman"/>
                <a:ea typeface="Times New Roman"/>
                <a:cs typeface="Times New Roman"/>
                <a:sym typeface="Times New Roman"/>
              </a:rPr>
              <a:t>[3].</a:t>
            </a:r>
            <a:r>
              <a:rPr sz="1300">
                <a:latin typeface="Times New Roman"/>
                <a:ea typeface="Times New Roman"/>
                <a:cs typeface="Times New Roman"/>
                <a:sym typeface="Times New Roman"/>
              </a:rPr>
              <a:t> </a:t>
            </a:r>
            <a:r>
              <a:rPr sz="1300">
                <a:latin typeface="Times New Roman"/>
                <a:ea typeface="Times New Roman"/>
                <a:cs typeface="Times New Roman"/>
                <a:sym typeface="Times New Roman"/>
              </a:rPr>
              <a:t>Matthew Campbell, </a:t>
            </a:r>
            <a:r>
              <a:rPr sz="1300">
                <a:latin typeface="Times New Roman"/>
                <a:ea typeface="Times New Roman"/>
                <a:cs typeface="Times New Roman"/>
                <a:sym typeface="Times New Roman"/>
              </a:rPr>
              <a:t>Swift Quick Syntax Reference,</a:t>
            </a:r>
            <a:r>
              <a:rPr sz="1300">
                <a:latin typeface="Times New Roman"/>
                <a:ea typeface="Times New Roman"/>
                <a:cs typeface="Times New Roman"/>
                <a:sym typeface="Times New Roman"/>
              </a:rPr>
              <a:t> Apress, 2018.</a:t>
            </a:r>
            <a:endParaRPr sz="1100">
              <a:latin typeface="+mj-lt"/>
              <a:ea typeface="+mj-ea"/>
              <a:cs typeface="+mj-cs"/>
              <a:sym typeface="Calibri"/>
            </a:endParaRPr>
          </a:p>
          <a:p>
            <a:pPr algn="just" defTabSz="457200">
              <a:lnSpc>
                <a:spcPct val="150000"/>
              </a:lnSpc>
              <a:spcBef>
                <a:spcPts val="300"/>
              </a:spcBef>
              <a:defRPr spc="0" sz="1200">
                <a:latin typeface="Baskerville"/>
                <a:ea typeface="Baskerville"/>
                <a:cs typeface="Baskerville"/>
                <a:sym typeface="Baskerville"/>
              </a:defRPr>
            </a:pPr>
            <a:r>
              <a:rPr b="1" sz="1300">
                <a:latin typeface="Times New Roman"/>
                <a:ea typeface="Times New Roman"/>
                <a:cs typeface="Times New Roman"/>
                <a:sym typeface="Times New Roman"/>
              </a:rPr>
              <a:t>[4].</a:t>
            </a:r>
            <a:r>
              <a:rPr sz="1300">
                <a:latin typeface="Times New Roman"/>
                <a:ea typeface="Times New Roman"/>
                <a:cs typeface="Times New Roman"/>
                <a:sym typeface="Times New Roman"/>
              </a:rPr>
              <a:t> </a:t>
            </a:r>
            <a:r>
              <a:rPr sz="1300" u="sng">
                <a:solidFill>
                  <a:srgbClr val="0070C0"/>
                </a:solidFill>
                <a:uFill>
                  <a:solidFill>
                    <a:srgbClr val="0070C0"/>
                  </a:solidFill>
                </a:uFill>
                <a:latin typeface="Times New Roman"/>
                <a:ea typeface="Times New Roman"/>
                <a:cs typeface="Times New Roman"/>
                <a:sym typeface="Times New Roman"/>
              </a:rPr>
              <a:t>https://www.firebase.com</a:t>
            </a:r>
            <a:endParaRPr sz="1300">
              <a:latin typeface="Times New Roman"/>
              <a:ea typeface="Times New Roman"/>
              <a:cs typeface="Times New Roman"/>
              <a:sym typeface="Times New Roman"/>
            </a:endParaRPr>
          </a:p>
          <a:p>
            <a:pPr algn="just" defTabSz="457200">
              <a:lnSpc>
                <a:spcPct val="150000"/>
              </a:lnSpc>
              <a:spcBef>
                <a:spcPts val="300"/>
              </a:spcBef>
              <a:defRPr spc="0" sz="1200">
                <a:latin typeface="Baskerville"/>
                <a:ea typeface="Baskerville"/>
                <a:cs typeface="Baskerville"/>
                <a:sym typeface="Baskerville"/>
              </a:defRPr>
            </a:pPr>
            <a:r>
              <a:rPr b="1" sz="1300">
                <a:latin typeface="Times New Roman"/>
                <a:ea typeface="Times New Roman"/>
                <a:cs typeface="Times New Roman"/>
                <a:sym typeface="Times New Roman"/>
              </a:rPr>
              <a:t>[5].</a:t>
            </a:r>
            <a:r>
              <a:rPr sz="1300">
                <a:latin typeface="Times New Roman"/>
                <a:ea typeface="Times New Roman"/>
                <a:cs typeface="Times New Roman"/>
                <a:sym typeface="Times New Roman"/>
              </a:rPr>
              <a:t> </a:t>
            </a:r>
            <a:r>
              <a:rPr sz="1300" u="sng">
                <a:solidFill>
                  <a:srgbClr val="0000FF"/>
                </a:solidFill>
                <a:uFill>
                  <a:solidFill>
                    <a:srgbClr val="0000FF"/>
                  </a:solidFill>
                </a:uFill>
                <a:latin typeface="Times New Roman"/>
                <a:ea typeface="Times New Roman"/>
                <a:cs typeface="Times New Roman"/>
                <a:sym typeface="Times New Roman"/>
                <a:hlinkClick r:id="rId2" invalidUrl="" action="" tgtFrame="" tooltip="" history="1" highlightClick="0" endSnd="0"/>
              </a:rPr>
              <a:t>https://developer.apple.com</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TextBox 5"/>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8" name="hinh-nen-powerpoint-.jpeg" descr="hinh-nen-powerpoint-.jpeg"/>
          <p:cNvPicPr>
            <a:picLocks noChangeAspect="1"/>
          </p:cNvPicPr>
          <p:nvPr/>
        </p:nvPicPr>
        <p:blipFill>
          <a:blip r:embed="rId2">
            <a:extLst/>
          </a:blip>
          <a:stretch>
            <a:fillRect/>
          </a:stretch>
        </p:blipFill>
        <p:spPr>
          <a:xfrm>
            <a:off x="-331342" y="-1166354"/>
            <a:ext cx="12948037" cy="971102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1146629" y="60960"/>
            <a:ext cx="9826171" cy="1085670"/>
          </a:xfrm>
          <a:prstGeom prst="rect">
            <a:avLst/>
          </a:prstGeom>
        </p:spPr>
        <p:txBody>
          <a:bodyPr/>
          <a:lstStyle>
            <a:lvl1pPr>
              <a:defRPr spc="-100"/>
            </a:lvl1pPr>
          </a:lstStyle>
          <a:p>
            <a:pPr/>
            <a:r>
              <a:t>PHẦN 1. GIỚI THIỆU ĐỀ TÀI</a:t>
            </a:r>
          </a:p>
        </p:txBody>
      </p:sp>
      <p:sp>
        <p:nvSpPr>
          <p:cNvPr id="146" name="Rectangle 3"/>
          <p:cNvSpPr txBox="1"/>
          <p:nvPr/>
        </p:nvSpPr>
        <p:spPr>
          <a:xfrm>
            <a:off x="3059207" y="2774764"/>
            <a:ext cx="7648385" cy="32098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557212" indent="-538162" algn="just">
              <a:lnSpc>
                <a:spcPct val="125000"/>
              </a:lnSpc>
              <a:buClr>
                <a:srgbClr val="EC402A"/>
              </a:buClr>
              <a:buSzPct val="100000"/>
              <a:buChar char="❖"/>
              <a:tabLst>
                <a:tab pos="469900" algn="l"/>
              </a:tabLst>
              <a:defRPr spc="6" sz="2200">
                <a:latin typeface="Times New Roman"/>
                <a:ea typeface="Times New Roman"/>
                <a:cs typeface="Times New Roman"/>
                <a:sym typeface="Times New Roman"/>
              </a:defRPr>
            </a:pPr>
            <a:r>
              <a:t>Nhu cầu Shop tìm Shipper, Shipper tìm Shop ngày một tăng.</a:t>
            </a:r>
          </a:p>
          <a:p>
            <a:pPr marL="557212" indent="-538162" algn="just">
              <a:lnSpc>
                <a:spcPct val="125000"/>
              </a:lnSpc>
              <a:buClr>
                <a:srgbClr val="EC402A"/>
              </a:buClr>
              <a:buSzPct val="100000"/>
              <a:buChar char="❖"/>
              <a:tabLst>
                <a:tab pos="469900" algn="l"/>
              </a:tabLst>
              <a:defRPr spc="6" sz="2200">
                <a:latin typeface="Times New Roman"/>
                <a:ea typeface="Times New Roman"/>
                <a:cs typeface="Times New Roman"/>
                <a:sym typeface="Times New Roman"/>
              </a:defRPr>
            </a:pPr>
            <a:r>
              <a:t>Cần có 1 cầu nối liên kết các chủ Shop và các Shipper lại với nhau.</a:t>
            </a:r>
          </a:p>
          <a:p>
            <a:pPr marL="557212" indent="-538162" algn="just">
              <a:lnSpc>
                <a:spcPct val="125000"/>
              </a:lnSpc>
              <a:buClr>
                <a:srgbClr val="EC402A"/>
              </a:buClr>
              <a:buSzPct val="100000"/>
              <a:buChar char="❖"/>
              <a:tabLst>
                <a:tab pos="469900" algn="l"/>
              </a:tabLst>
              <a:defRPr spc="6" sz="2200">
                <a:latin typeface="Times New Roman"/>
                <a:ea typeface="Times New Roman"/>
                <a:cs typeface="Times New Roman"/>
                <a:sym typeface="Times New Roman"/>
              </a:defRPr>
            </a:pPr>
            <a:r>
              <a:t>Shipper 1 ngày giao rất nhiều đơn hàng, phải di chuyển liên tục nhiều cặp điểm, họ cần phải tính toán nên đi đến nơi nào lấy hàng trước và giao hàng ở đâu để tiện lợi cho việc đi lại nhất / ít tốn chi phí nhất.</a:t>
            </a:r>
          </a:p>
        </p:txBody>
      </p:sp>
      <p:grpSp>
        <p:nvGrpSpPr>
          <p:cNvPr id="151" name="Group 7"/>
          <p:cNvGrpSpPr/>
          <p:nvPr/>
        </p:nvGrpSpPr>
        <p:grpSpPr>
          <a:xfrm>
            <a:off x="954314" y="1656300"/>
            <a:ext cx="9826171" cy="842401"/>
            <a:chOff x="0" y="0"/>
            <a:chExt cx="9826170" cy="842400"/>
          </a:xfrm>
        </p:grpSpPr>
        <p:sp>
          <p:nvSpPr>
            <p:cNvPr id="147" name="Rounded Rectangle 8"/>
            <p:cNvSpPr/>
            <p:nvPr/>
          </p:nvSpPr>
          <p:spPr>
            <a:xfrm>
              <a:off x="0" y="0"/>
              <a:ext cx="9826171" cy="842401"/>
            </a:xfrm>
            <a:prstGeom prst="roundRect">
              <a:avLst>
                <a:gd name="adj" fmla="val 16667"/>
              </a:avLst>
            </a:prstGeom>
            <a:solidFill>
              <a:srgbClr val="595959"/>
            </a:solidFill>
            <a:ln w="13970" cap="flat">
              <a:solidFill>
                <a:srgbClr val="FFFFFF"/>
              </a:solidFill>
              <a:prstDash val="solid"/>
              <a:round/>
            </a:ln>
            <a:effectLst/>
          </p:spPr>
          <p:txBody>
            <a:bodyPr wrap="square" lIns="45719" tIns="45719" rIns="45719" bIns="45719" numCol="1" anchor="t">
              <a:noAutofit/>
            </a:bodyPr>
            <a:lstStyle/>
            <a:p>
              <a:pPr defTabSz="457200">
                <a:lnSpc>
                  <a:spcPct val="100000"/>
                </a:lnSpc>
                <a:spcBef>
                  <a:spcPts val="0"/>
                </a:spcBef>
                <a:defRPr spc="0" sz="1800">
                  <a:uFillTx/>
                </a:defRPr>
              </a:pPr>
            </a:p>
          </p:txBody>
        </p:sp>
        <p:grpSp>
          <p:nvGrpSpPr>
            <p:cNvPr id="150" name="Rounded Rectangle 4"/>
            <p:cNvGrpSpPr/>
            <p:nvPr/>
          </p:nvGrpSpPr>
          <p:grpSpPr>
            <a:xfrm>
              <a:off x="41121" y="41123"/>
              <a:ext cx="9743926" cy="760155"/>
              <a:chOff x="0" y="0"/>
              <a:chExt cx="9743925" cy="760153"/>
            </a:xfrm>
          </p:grpSpPr>
          <p:sp>
            <p:nvSpPr>
              <p:cNvPr id="148" name="Hình chữ nhật"/>
              <p:cNvSpPr/>
              <p:nvPr/>
            </p:nvSpPr>
            <p:spPr>
              <a:xfrm>
                <a:off x="-1" y="0"/>
                <a:ext cx="9743927" cy="760154"/>
              </a:xfrm>
              <a:prstGeom prst="rect">
                <a:avLst/>
              </a:prstGeom>
              <a:solidFill>
                <a:srgbClr val="595959"/>
              </a:solidFill>
              <a:ln w="12700" cap="flat">
                <a:noFill/>
                <a:miter lim="400000"/>
              </a:ln>
              <a:effectLst/>
            </p:spPr>
            <p:txBody>
              <a:bodyPr wrap="square" lIns="45719" tIns="45719" rIns="45719" bIns="45719" numCol="1" anchor="ctr">
                <a:noAutofit/>
              </a:bodyPr>
              <a:lstStyle/>
              <a:p>
                <a:pPr defTabSz="1555750">
                  <a:spcBef>
                    <a:spcPts val="700"/>
                  </a:spcBef>
                  <a:defRPr spc="0" sz="3500">
                    <a:solidFill>
                      <a:srgbClr val="FFFFFF"/>
                    </a:solidFill>
                    <a:uFillTx/>
                    <a:latin typeface="Arial"/>
                    <a:ea typeface="Arial"/>
                    <a:cs typeface="Arial"/>
                    <a:sym typeface="Arial"/>
                  </a:defRPr>
                </a:pPr>
              </a:p>
            </p:txBody>
          </p:sp>
          <p:sp>
            <p:nvSpPr>
              <p:cNvPr id="149" name="1.1.ĐẶT VẤN ĐỀ"/>
              <p:cNvSpPr txBox="1"/>
              <p:nvPr/>
            </p:nvSpPr>
            <p:spPr>
              <a:xfrm>
                <a:off x="-1" y="38919"/>
                <a:ext cx="9743927" cy="6823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3350" tIns="133350" rIns="133350" bIns="133350" numCol="1" anchor="ctr">
                <a:spAutoFit/>
              </a:bodyPr>
              <a:lstStyle>
                <a:lvl1pPr defTabSz="1555750">
                  <a:spcBef>
                    <a:spcPts val="1400"/>
                  </a:spcBef>
                  <a:defRPr spc="9" sz="3000">
                    <a:solidFill>
                      <a:srgbClr val="FFFFFF"/>
                    </a:solidFill>
                    <a:latin typeface="Times New Roman"/>
                    <a:ea typeface="Times New Roman"/>
                    <a:cs typeface="Times New Roman"/>
                    <a:sym typeface="Times New Roman"/>
                  </a:defRPr>
                </a:lvl1pPr>
              </a:lstStyle>
              <a:p>
                <a:pPr/>
                <a:r>
                  <a:t>1.1.ĐẶT VẤN ĐỀ</a:t>
                </a:r>
              </a:p>
            </p:txBody>
          </p:sp>
        </p:grpSp>
      </p:grpSp>
      <p:pic>
        <p:nvPicPr>
          <p:cNvPr id="152" name="wat-is-png-5.png" descr="wat-is-png-5.png"/>
          <p:cNvPicPr>
            <a:picLocks noChangeAspect="1"/>
          </p:cNvPicPr>
          <p:nvPr/>
        </p:nvPicPr>
        <p:blipFill>
          <a:blip r:embed="rId2">
            <a:extLst/>
          </a:blip>
          <a:stretch>
            <a:fillRect/>
          </a:stretch>
        </p:blipFill>
        <p:spPr>
          <a:xfrm>
            <a:off x="411162" y="2774764"/>
            <a:ext cx="3209844" cy="3209845"/>
          </a:xfrm>
          <a:prstGeom prst="rect">
            <a:avLst/>
          </a:prstGeom>
          <a:ln w="12700">
            <a:miter lim="400000"/>
          </a:ln>
        </p:spPr>
      </p:pic>
      <p:sp>
        <p:nvSpPr>
          <p:cNvPr id="153" name="TextBox 5"/>
          <p:cNvSpPr txBox="1"/>
          <p:nvPr>
            <p:ph type="sldNum" sz="quarter" idx="2"/>
          </p:nvPr>
        </p:nvSpPr>
        <p:spPr>
          <a:xfrm>
            <a:off x="11456456" y="6277507"/>
            <a:ext cx="587169" cy="387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6F6F6"/>
        </a:solidFill>
      </p:bgPr>
    </p:bg>
    <p:spTree>
      <p:nvGrpSpPr>
        <p:cNvPr id="1" name=""/>
        <p:cNvGrpSpPr/>
        <p:nvPr/>
      </p:nvGrpSpPr>
      <p:grpSpPr>
        <a:xfrm>
          <a:off x="0" y="0"/>
          <a:ext cx="0" cy="0"/>
          <a:chOff x="0" y="0"/>
          <a:chExt cx="0" cy="0"/>
        </a:xfrm>
      </p:grpSpPr>
      <p:sp>
        <p:nvSpPr>
          <p:cNvPr id="155" name="Title 1"/>
          <p:cNvSpPr txBox="1"/>
          <p:nvPr>
            <p:ph type="title"/>
          </p:nvPr>
        </p:nvSpPr>
        <p:spPr>
          <a:xfrm>
            <a:off x="1146629" y="60960"/>
            <a:ext cx="9826171" cy="1085670"/>
          </a:xfrm>
          <a:prstGeom prst="rect">
            <a:avLst/>
          </a:prstGeom>
        </p:spPr>
        <p:txBody>
          <a:bodyPr/>
          <a:lstStyle>
            <a:lvl1pPr>
              <a:defRPr spc="-100"/>
            </a:lvl1pPr>
          </a:lstStyle>
          <a:p>
            <a:pPr/>
            <a:r>
              <a:t>PHẦN 1. GIỚI THIỆU ĐỀ TÀI</a:t>
            </a:r>
          </a:p>
        </p:txBody>
      </p:sp>
      <p:sp>
        <p:nvSpPr>
          <p:cNvPr id="156" name="Rectangle 3"/>
          <p:cNvSpPr txBox="1"/>
          <p:nvPr/>
        </p:nvSpPr>
        <p:spPr>
          <a:xfrm>
            <a:off x="5025851" y="2774764"/>
            <a:ext cx="5303202" cy="18098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557212" indent="-538162" algn="just">
              <a:lnSpc>
                <a:spcPct val="125000"/>
              </a:lnSpc>
              <a:buClr>
                <a:srgbClr val="EC402A"/>
              </a:buClr>
              <a:buSzPct val="100000"/>
              <a:buChar char="❖"/>
              <a:tabLst>
                <a:tab pos="469900" algn="l"/>
              </a:tabLst>
              <a:defRPr spc="6" sz="2200">
                <a:latin typeface="Times New Roman"/>
                <a:ea typeface="Times New Roman"/>
                <a:cs typeface="Times New Roman"/>
                <a:sym typeface="Times New Roman"/>
              </a:defRPr>
            </a:pPr>
            <a:r>
              <a:t>Tạo cầu nối cho các Shipper và các chủ Shop lại với nhau.</a:t>
            </a:r>
          </a:p>
          <a:p>
            <a:pPr marL="557212" indent="-538162" algn="just">
              <a:lnSpc>
                <a:spcPct val="125000"/>
              </a:lnSpc>
              <a:buClr>
                <a:srgbClr val="EC402A"/>
              </a:buClr>
              <a:buSzPct val="100000"/>
              <a:buChar char="❖"/>
              <a:tabLst>
                <a:tab pos="469900" algn="l"/>
              </a:tabLst>
              <a:defRPr spc="6" sz="2200">
                <a:latin typeface="Times New Roman"/>
                <a:ea typeface="Times New Roman"/>
                <a:cs typeface="Times New Roman"/>
                <a:sym typeface="Times New Roman"/>
              </a:defRPr>
            </a:pPr>
            <a:r>
              <a:t>Gợi ý đường đi ngắn nhất qua nhiều cặp điểm giao-nhận hàng cho Shipper.</a:t>
            </a:r>
          </a:p>
        </p:txBody>
      </p:sp>
      <p:grpSp>
        <p:nvGrpSpPr>
          <p:cNvPr id="161" name="Group 7"/>
          <p:cNvGrpSpPr/>
          <p:nvPr/>
        </p:nvGrpSpPr>
        <p:grpSpPr>
          <a:xfrm>
            <a:off x="954314" y="1656300"/>
            <a:ext cx="9826171" cy="842401"/>
            <a:chOff x="0" y="0"/>
            <a:chExt cx="9826170" cy="842400"/>
          </a:xfrm>
        </p:grpSpPr>
        <p:sp>
          <p:nvSpPr>
            <p:cNvPr id="157" name="Rounded Rectangle 8"/>
            <p:cNvSpPr/>
            <p:nvPr/>
          </p:nvSpPr>
          <p:spPr>
            <a:xfrm>
              <a:off x="0" y="0"/>
              <a:ext cx="9826171" cy="842401"/>
            </a:xfrm>
            <a:prstGeom prst="roundRect">
              <a:avLst>
                <a:gd name="adj" fmla="val 16667"/>
              </a:avLst>
            </a:prstGeom>
            <a:solidFill>
              <a:srgbClr val="595959"/>
            </a:solidFill>
            <a:ln w="13970" cap="flat">
              <a:solidFill>
                <a:srgbClr val="FFFFFF"/>
              </a:solidFill>
              <a:prstDash val="solid"/>
              <a:round/>
            </a:ln>
            <a:effectLst/>
          </p:spPr>
          <p:txBody>
            <a:bodyPr wrap="square" lIns="45719" tIns="45719" rIns="45719" bIns="45719" numCol="1" anchor="t">
              <a:noAutofit/>
            </a:bodyPr>
            <a:lstStyle/>
            <a:p>
              <a:pPr defTabSz="457200">
                <a:lnSpc>
                  <a:spcPct val="100000"/>
                </a:lnSpc>
                <a:spcBef>
                  <a:spcPts val="0"/>
                </a:spcBef>
                <a:defRPr spc="0" sz="1800">
                  <a:uFillTx/>
                </a:defRPr>
              </a:pPr>
            </a:p>
          </p:txBody>
        </p:sp>
        <p:grpSp>
          <p:nvGrpSpPr>
            <p:cNvPr id="160" name="Rounded Rectangle 4"/>
            <p:cNvGrpSpPr/>
            <p:nvPr/>
          </p:nvGrpSpPr>
          <p:grpSpPr>
            <a:xfrm>
              <a:off x="41121" y="41123"/>
              <a:ext cx="9743926" cy="760155"/>
              <a:chOff x="0" y="0"/>
              <a:chExt cx="9743925" cy="760153"/>
            </a:xfrm>
          </p:grpSpPr>
          <p:sp>
            <p:nvSpPr>
              <p:cNvPr id="158" name="Hình chữ nhật"/>
              <p:cNvSpPr/>
              <p:nvPr/>
            </p:nvSpPr>
            <p:spPr>
              <a:xfrm>
                <a:off x="-1" y="0"/>
                <a:ext cx="9743927" cy="760154"/>
              </a:xfrm>
              <a:prstGeom prst="rect">
                <a:avLst/>
              </a:prstGeom>
              <a:solidFill>
                <a:srgbClr val="595959"/>
              </a:solidFill>
              <a:ln w="12700" cap="flat">
                <a:noFill/>
                <a:miter lim="400000"/>
              </a:ln>
              <a:effectLst/>
            </p:spPr>
            <p:txBody>
              <a:bodyPr wrap="square" lIns="45719" tIns="45719" rIns="45719" bIns="45719" numCol="1" anchor="ctr">
                <a:noAutofit/>
              </a:bodyPr>
              <a:lstStyle/>
              <a:p>
                <a:pPr defTabSz="1555750">
                  <a:spcBef>
                    <a:spcPts val="700"/>
                  </a:spcBef>
                  <a:defRPr spc="0" sz="3500">
                    <a:solidFill>
                      <a:srgbClr val="FFFFFF"/>
                    </a:solidFill>
                    <a:uFillTx/>
                    <a:latin typeface="Arial"/>
                    <a:ea typeface="Arial"/>
                    <a:cs typeface="Arial"/>
                    <a:sym typeface="Arial"/>
                  </a:defRPr>
                </a:pPr>
              </a:p>
            </p:txBody>
          </p:sp>
          <p:sp>
            <p:nvSpPr>
              <p:cNvPr id="159" name="1.2.GIẢI QUYẾT VẤN ĐỀ"/>
              <p:cNvSpPr txBox="1"/>
              <p:nvPr/>
            </p:nvSpPr>
            <p:spPr>
              <a:xfrm>
                <a:off x="-1" y="38919"/>
                <a:ext cx="9743927" cy="6823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3350" tIns="133350" rIns="133350" bIns="133350" numCol="1" anchor="ctr">
                <a:spAutoFit/>
              </a:bodyPr>
              <a:lstStyle>
                <a:lvl1pPr defTabSz="1555750">
                  <a:spcBef>
                    <a:spcPts val="1400"/>
                  </a:spcBef>
                  <a:defRPr spc="9" sz="3000">
                    <a:solidFill>
                      <a:srgbClr val="FFFFFF"/>
                    </a:solidFill>
                    <a:latin typeface="Times New Roman"/>
                    <a:ea typeface="Times New Roman"/>
                    <a:cs typeface="Times New Roman"/>
                    <a:sym typeface="Times New Roman"/>
                  </a:defRPr>
                </a:lvl1pPr>
              </a:lstStyle>
              <a:p>
                <a:pPr/>
                <a:r>
                  <a:t>1.2.GIẢI QUYẾT VẤN ĐỀ</a:t>
                </a:r>
              </a:p>
            </p:txBody>
          </p:sp>
        </p:grpSp>
      </p:grpSp>
      <p:pic>
        <p:nvPicPr>
          <p:cNvPr id="162" name="3417dd6cdd56854fa9bfa5d0f7ae5b39.jpg" descr="3417dd6cdd56854fa9bfa5d0f7ae5b39.jpg"/>
          <p:cNvPicPr>
            <a:picLocks noChangeAspect="1"/>
          </p:cNvPicPr>
          <p:nvPr/>
        </p:nvPicPr>
        <p:blipFill>
          <a:blip r:embed="rId2">
            <a:extLst/>
          </a:blip>
          <a:stretch>
            <a:fillRect/>
          </a:stretch>
        </p:blipFill>
        <p:spPr>
          <a:xfrm>
            <a:off x="578395" y="2774764"/>
            <a:ext cx="4381648" cy="2730105"/>
          </a:xfrm>
          <a:prstGeom prst="rect">
            <a:avLst/>
          </a:prstGeom>
          <a:ln w="12700">
            <a:miter lim="400000"/>
          </a:ln>
        </p:spPr>
      </p:pic>
      <p:sp>
        <p:nvSpPr>
          <p:cNvPr id="163" name="TextBox 5"/>
          <p:cNvSpPr txBox="1"/>
          <p:nvPr>
            <p:ph type="sldNum" sz="quarter" idx="2"/>
          </p:nvPr>
        </p:nvSpPr>
        <p:spPr>
          <a:xfrm>
            <a:off x="11456456" y="6277507"/>
            <a:ext cx="587169" cy="387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traight Connector 12"/>
          <p:cNvSpPr/>
          <p:nvPr/>
        </p:nvSpPr>
        <p:spPr>
          <a:xfrm>
            <a:off x="250985" y="2175080"/>
            <a:ext cx="10893312" cy="1"/>
          </a:xfrm>
          <a:prstGeom prst="line">
            <a:avLst/>
          </a:prstGeom>
          <a:ln>
            <a:solidFill>
              <a:srgbClr val="415665"/>
            </a:solidFill>
          </a:ln>
        </p:spPr>
        <p:txBody>
          <a:bodyPr lIns="45719" rIns="45719"/>
          <a:lstStyle/>
          <a:p>
            <a:pPr defTabSz="457200">
              <a:lnSpc>
                <a:spcPct val="100000"/>
              </a:lnSpc>
              <a:spcBef>
                <a:spcPts val="0"/>
              </a:spcBef>
              <a:defRPr spc="0" sz="1800">
                <a:uFillTx/>
              </a:defRPr>
            </a:pPr>
          </a:p>
        </p:txBody>
      </p:sp>
      <p:grpSp>
        <p:nvGrpSpPr>
          <p:cNvPr id="168" name="Title 1"/>
          <p:cNvGrpSpPr/>
          <p:nvPr/>
        </p:nvGrpSpPr>
        <p:grpSpPr>
          <a:xfrm>
            <a:off x="1123801" y="-208269"/>
            <a:ext cx="10172998" cy="1555684"/>
            <a:chOff x="0" y="-154023"/>
            <a:chExt cx="10172997" cy="1555683"/>
          </a:xfrm>
        </p:grpSpPr>
        <p:sp>
          <p:nvSpPr>
            <p:cNvPr id="166" name="Hình chữ nhật"/>
            <p:cNvSpPr/>
            <p:nvPr/>
          </p:nvSpPr>
          <p:spPr>
            <a:xfrm>
              <a:off x="0" y="-1"/>
              <a:ext cx="10172998" cy="1247638"/>
            </a:xfrm>
            <a:prstGeom prst="rect">
              <a:avLst/>
            </a:prstGeom>
            <a:solidFill>
              <a:srgbClr val="415665"/>
            </a:solidFill>
            <a:ln w="12700" cap="flat">
              <a:noFill/>
              <a:miter lim="400000"/>
            </a:ln>
            <a:effectLst/>
          </p:spPr>
          <p:txBody>
            <a:bodyPr wrap="square" lIns="45719" tIns="45719" rIns="45719" bIns="45719" numCol="1" anchor="ctr">
              <a:noAutofit/>
            </a:bodyPr>
            <a:lstStyle/>
            <a:p>
              <a:pPr algn="ctr" defTabSz="457200">
                <a:lnSpc>
                  <a:spcPct val="100000"/>
                </a:lnSpc>
                <a:spcBef>
                  <a:spcPts val="0"/>
                </a:spcBef>
                <a:defRPr spc="0" sz="4400">
                  <a:solidFill>
                    <a:srgbClr val="FFFFFF"/>
                  </a:solidFill>
                  <a:uFillTx/>
                  <a:latin typeface="Arial"/>
                  <a:ea typeface="Arial"/>
                  <a:cs typeface="Arial"/>
                  <a:sym typeface="Arial"/>
                </a:defRPr>
              </a:pPr>
            </a:p>
          </p:txBody>
        </p:sp>
        <p:sp>
          <p:nvSpPr>
            <p:cNvPr id="167" name="PHẦN2. CÁC CÔNG NGHỆ SỬ DỤNG"/>
            <p:cNvSpPr txBox="1"/>
            <p:nvPr/>
          </p:nvSpPr>
          <p:spPr>
            <a:xfrm>
              <a:off x="0" y="-154024"/>
              <a:ext cx="10172998" cy="15556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noAutofit/>
            </a:bodyPr>
            <a:lstStyle>
              <a:lvl1pPr algn="ctr">
                <a:defRPr spc="13" sz="4400">
                  <a:solidFill>
                    <a:srgbClr val="FFFFFF"/>
                  </a:solidFill>
                  <a:latin typeface="Arial"/>
                  <a:ea typeface="Arial"/>
                  <a:cs typeface="Arial"/>
                  <a:sym typeface="Arial"/>
                </a:defRPr>
              </a:lvl1pPr>
            </a:lstStyle>
            <a:p>
              <a:pPr/>
              <a:r>
                <a:t>PHẦN2. CÁC CÔNG NGHỆ SỬ DỤNG</a:t>
              </a:r>
            </a:p>
          </p:txBody>
        </p:sp>
      </p:grpSp>
      <p:grpSp>
        <p:nvGrpSpPr>
          <p:cNvPr id="171" name="Group 19"/>
          <p:cNvGrpSpPr/>
          <p:nvPr/>
        </p:nvGrpSpPr>
        <p:grpSpPr>
          <a:xfrm>
            <a:off x="548147" y="2230200"/>
            <a:ext cx="1073455" cy="1042313"/>
            <a:chOff x="0" y="0"/>
            <a:chExt cx="1073454" cy="1042311"/>
          </a:xfrm>
        </p:grpSpPr>
        <p:sp>
          <p:nvSpPr>
            <p:cNvPr id="169" name="Oval 21"/>
            <p:cNvSpPr/>
            <p:nvPr/>
          </p:nvSpPr>
          <p:spPr>
            <a:xfrm>
              <a:off x="-1" y="-1"/>
              <a:ext cx="1073456" cy="1042313"/>
            </a:xfrm>
            <a:prstGeom prst="ellipse">
              <a:avLst/>
            </a:prstGeom>
            <a:solidFill>
              <a:srgbClr val="46464A"/>
            </a:solidFill>
            <a:ln w="13970" cap="flat">
              <a:solidFill>
                <a:srgbClr val="D6D3CC"/>
              </a:solidFill>
              <a:prstDash val="solid"/>
              <a:round/>
            </a:ln>
            <a:effectLst/>
          </p:spPr>
          <p:txBody>
            <a:bodyPr wrap="square" lIns="45719" tIns="45719" rIns="45719" bIns="45719" numCol="1" anchor="t">
              <a:noAutofit/>
            </a:bodyPr>
            <a:lstStyle/>
            <a:p>
              <a:pPr defTabSz="457200">
                <a:lnSpc>
                  <a:spcPct val="100000"/>
                </a:lnSpc>
                <a:spcBef>
                  <a:spcPts val="0"/>
                </a:spcBef>
                <a:defRPr spc="0" sz="1800">
                  <a:uFillTx/>
                </a:defRPr>
              </a:pPr>
            </a:p>
          </p:txBody>
        </p:sp>
        <p:sp>
          <p:nvSpPr>
            <p:cNvPr id="170" name="Oval 4"/>
            <p:cNvSpPr txBox="1"/>
            <p:nvPr/>
          </p:nvSpPr>
          <p:spPr>
            <a:xfrm>
              <a:off x="84965" y="375846"/>
              <a:ext cx="916251" cy="2906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1689100">
                <a:spcBef>
                  <a:spcPts val="1000"/>
                </a:spcBef>
                <a:defRPr b="1" spc="7" sz="2400">
                  <a:solidFill>
                    <a:srgbClr val="FFFFFF"/>
                  </a:solidFill>
                  <a:latin typeface="Arial"/>
                  <a:ea typeface="Arial"/>
                  <a:cs typeface="Arial"/>
                  <a:sym typeface="Arial"/>
                </a:defRPr>
              </a:lvl1pPr>
            </a:lstStyle>
            <a:p>
              <a:pPr/>
              <a:r>
                <a:t>SWIFT</a:t>
              </a:r>
            </a:p>
          </p:txBody>
        </p:sp>
      </p:grpSp>
      <p:sp>
        <p:nvSpPr>
          <p:cNvPr id="172" name="Rectangle 2"/>
          <p:cNvSpPr txBox="1"/>
          <p:nvPr/>
        </p:nvSpPr>
        <p:spPr>
          <a:xfrm>
            <a:off x="250985" y="2863880"/>
            <a:ext cx="10893312" cy="7877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15000"/>
              </a:lnSpc>
              <a:defRPr spc="6" sz="2200">
                <a:solidFill>
                  <a:srgbClr val="262626"/>
                </a:solidFill>
                <a:latin typeface="Times New Roman"/>
                <a:ea typeface="Times New Roman"/>
                <a:cs typeface="Times New Roman"/>
                <a:sym typeface="Times New Roman"/>
              </a:defRPr>
            </a:pPr>
            <a:r>
              <a:t>	</a:t>
            </a:r>
            <a:r>
              <a:rPr>
                <a:solidFill>
                  <a:srgbClr val="000000"/>
                </a:solidFill>
              </a:rPr>
              <a:t>là một ngôn ngữ lập trình </a:t>
            </a:r>
            <a:r>
              <a:rPr b="1">
                <a:solidFill>
                  <a:srgbClr val="FF6F5A"/>
                </a:solidFill>
              </a:rPr>
              <a:t>hướng đối tượng</a:t>
            </a:r>
            <a:r>
              <a:rPr>
                <a:solidFill>
                  <a:srgbClr val="000000"/>
                </a:solidFill>
              </a:rPr>
              <a:t> của Apple dành cho việc phát triển iOS và OS X được giới thiệu bởi Apple tại h</a:t>
            </a:r>
            <a:r>
              <a:rPr>
                <a:solidFill>
                  <a:srgbClr val="000000"/>
                </a:solidFill>
              </a:rPr>
              <a:t>ộ</a:t>
            </a:r>
            <a:r>
              <a:rPr>
                <a:solidFill>
                  <a:srgbClr val="000000"/>
                </a:solidFill>
              </a:rPr>
              <a:t>i nghĩ WWDC 2014 </a:t>
            </a:r>
          </a:p>
        </p:txBody>
      </p:sp>
      <p:sp>
        <p:nvSpPr>
          <p:cNvPr id="173" name="Shape 194"/>
          <p:cNvSpPr/>
          <p:nvPr/>
        </p:nvSpPr>
        <p:spPr>
          <a:xfrm flipH="1">
            <a:off x="132784" y="3840735"/>
            <a:ext cx="597201" cy="2283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0000">
              <a:alpha val="53080"/>
            </a:srgbClr>
          </a:solidFill>
          <a:ln w="12700">
            <a:miter lim="400000"/>
          </a:ln>
        </p:spPr>
        <p:txBody>
          <a:bodyPr lIns="45719" rIns="45719" anchor="ctr"/>
          <a:lstStyle/>
          <a:p>
            <a:pPr algn="ctr" defTabSz="457200">
              <a:lnSpc>
                <a:spcPct val="100000"/>
              </a:lnSpc>
              <a:spcBef>
                <a:spcPts val="0"/>
              </a:spcBef>
              <a:defRPr spc="0" sz="2400">
                <a:solidFill>
                  <a:srgbClr val="FFFFFF"/>
                </a:solidFill>
                <a:uFillTx/>
                <a:latin typeface="+mj-lt"/>
                <a:ea typeface="+mj-ea"/>
                <a:cs typeface="+mj-cs"/>
                <a:sym typeface="Calibri"/>
              </a:defRPr>
            </a:pPr>
          </a:p>
        </p:txBody>
      </p:sp>
      <p:sp>
        <p:nvSpPr>
          <p:cNvPr id="174" name="Shape 193"/>
          <p:cNvSpPr/>
          <p:nvPr/>
        </p:nvSpPr>
        <p:spPr>
          <a:xfrm>
            <a:off x="786275" y="3840735"/>
            <a:ext cx="597200" cy="2283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C000">
              <a:alpha val="42690"/>
            </a:srgbClr>
          </a:solidFill>
          <a:ln w="12700">
            <a:miter lim="400000"/>
          </a:ln>
        </p:spPr>
        <p:txBody>
          <a:bodyPr lIns="45719" rIns="45719" anchor="ctr"/>
          <a:lstStyle/>
          <a:p>
            <a:pPr algn="ctr" defTabSz="457200">
              <a:lnSpc>
                <a:spcPct val="100000"/>
              </a:lnSpc>
              <a:spcBef>
                <a:spcPts val="0"/>
              </a:spcBef>
              <a:defRPr spc="0" sz="2400">
                <a:solidFill>
                  <a:srgbClr val="FFFFFF"/>
                </a:solidFill>
                <a:uFillTx/>
                <a:latin typeface="+mj-lt"/>
                <a:ea typeface="+mj-ea"/>
                <a:cs typeface="+mj-cs"/>
                <a:sym typeface="Calibri"/>
              </a:defRPr>
            </a:pPr>
          </a:p>
        </p:txBody>
      </p:sp>
      <p:sp>
        <p:nvSpPr>
          <p:cNvPr id="175" name="Shape 203"/>
          <p:cNvSpPr txBox="1"/>
          <p:nvPr/>
        </p:nvSpPr>
        <p:spPr>
          <a:xfrm>
            <a:off x="32846" y="6233845"/>
            <a:ext cx="1647228" cy="477467"/>
          </a:xfrm>
          <a:prstGeom prst="rect">
            <a:avLst/>
          </a:prstGeom>
          <a:ln w="12700">
            <a:miter lim="400000"/>
          </a:ln>
          <a:extLst>
            <a:ext uri="{C572A759-6A51-4108-AA02-DFA0A04FC94B}">
              <ma14:wrappingTextBoxFlag xmlns:ma14="http://schemas.microsoft.com/office/mac/drawingml/2011/main" val="1"/>
            </a:ext>
          </a:extLst>
        </p:spPr>
        <p:txBody>
          <a:bodyPr lIns="60932" tIns="60932" rIns="60932" bIns="60932">
            <a:spAutoFit/>
          </a:bodyPr>
          <a:lstStyle>
            <a:lvl1pPr algn="ctr">
              <a:defRPr b="1" spc="7" sz="2300">
                <a:solidFill>
                  <a:srgbClr val="FF6600"/>
                </a:solidFill>
                <a:latin typeface="Segoe UI"/>
                <a:ea typeface="Segoe UI"/>
                <a:cs typeface="Segoe UI"/>
                <a:sym typeface="Segoe UI"/>
              </a:defRPr>
            </a:lvl1pPr>
          </a:lstStyle>
          <a:p>
            <a:pPr/>
            <a:r>
              <a:t>ƯU ĐIỂM</a:t>
            </a:r>
          </a:p>
        </p:txBody>
      </p:sp>
      <p:sp>
        <p:nvSpPr>
          <p:cNvPr id="176" name="Rectangle 3"/>
          <p:cNvSpPr txBox="1"/>
          <p:nvPr/>
        </p:nvSpPr>
        <p:spPr>
          <a:xfrm>
            <a:off x="1439765" y="4122349"/>
            <a:ext cx="4037289" cy="21887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557212" indent="-538162" algn="just">
              <a:lnSpc>
                <a:spcPct val="125000"/>
              </a:lnSpc>
              <a:buClr>
                <a:srgbClr val="EC402A"/>
              </a:buClr>
              <a:buSzPct val="100000"/>
              <a:buChar char="❖"/>
              <a:tabLst>
                <a:tab pos="469900" algn="l"/>
              </a:tabLst>
              <a:defRPr spc="5" sz="1800">
                <a:latin typeface="Arial"/>
                <a:ea typeface="Arial"/>
                <a:cs typeface="Arial"/>
                <a:sym typeface="Arial"/>
              </a:defRPr>
            </a:pPr>
            <a:r>
              <a:t>Tiết kiệm thời gian biên dịch</a:t>
            </a:r>
          </a:p>
          <a:p>
            <a:pPr marL="557212" indent="-538162" algn="just">
              <a:lnSpc>
                <a:spcPct val="125000"/>
              </a:lnSpc>
              <a:buClr>
                <a:srgbClr val="EC402A"/>
              </a:buClr>
              <a:buSzPct val="100000"/>
              <a:buChar char="❖"/>
              <a:tabLst>
                <a:tab pos="469900" algn="l"/>
              </a:tabLst>
              <a:defRPr spc="5" sz="1800">
                <a:latin typeface="Arial"/>
                <a:ea typeface="Arial"/>
                <a:cs typeface="Arial"/>
                <a:sym typeface="Arial"/>
              </a:defRPr>
            </a:pPr>
            <a:r>
              <a:t>Các dòng code ngắn và dễ đọc.</a:t>
            </a:r>
          </a:p>
          <a:p>
            <a:pPr marL="557212" indent="-538162" algn="just">
              <a:lnSpc>
                <a:spcPct val="125000"/>
              </a:lnSpc>
              <a:buClr>
                <a:srgbClr val="EC402A"/>
              </a:buClr>
              <a:buSzPct val="100000"/>
              <a:buChar char="❖"/>
              <a:tabLst>
                <a:tab pos="469900" algn="l"/>
              </a:tabLst>
              <a:defRPr spc="5" sz="1800">
                <a:latin typeface="Arial"/>
                <a:ea typeface="Arial"/>
                <a:cs typeface="Arial"/>
                <a:sym typeface="Arial"/>
              </a:defRPr>
            </a:pPr>
            <a:r>
              <a:t>Lập trình mang tính trực quan</a:t>
            </a:r>
          </a:p>
          <a:p>
            <a:pPr marL="557212" indent="-538162" algn="just">
              <a:lnSpc>
                <a:spcPct val="125000"/>
              </a:lnSpc>
              <a:buClr>
                <a:srgbClr val="EC402A"/>
              </a:buClr>
              <a:buSzPct val="100000"/>
              <a:buChar char="❖"/>
              <a:tabLst>
                <a:tab pos="469900" algn="l"/>
              </a:tabLst>
              <a:defRPr spc="5" sz="1800">
                <a:latin typeface="Arial"/>
                <a:ea typeface="Arial"/>
                <a:cs typeface="Arial"/>
                <a:sym typeface="Arial"/>
              </a:defRPr>
            </a:pPr>
            <a:r>
              <a:t>Sức ép phần cứng thấp hơn Objective C</a:t>
            </a:r>
          </a:p>
        </p:txBody>
      </p:sp>
      <p:sp>
        <p:nvSpPr>
          <p:cNvPr id="177" name="Rectangle 5"/>
          <p:cNvSpPr txBox="1"/>
          <p:nvPr/>
        </p:nvSpPr>
        <p:spPr>
          <a:xfrm>
            <a:off x="5871584" y="4098329"/>
            <a:ext cx="3785032" cy="20180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41325" indent="-422275" algn="just">
              <a:lnSpc>
                <a:spcPct val="125000"/>
              </a:lnSpc>
              <a:buClr>
                <a:srgbClr val="007A37"/>
              </a:buClr>
              <a:buSzPct val="100000"/>
              <a:buChar char="❖"/>
              <a:defRPr spc="5" sz="1800">
                <a:latin typeface="Arial"/>
                <a:ea typeface="Arial"/>
                <a:cs typeface="Arial"/>
                <a:sym typeface="Arial"/>
              </a:defRPr>
            </a:pPr>
            <a:r>
              <a:t>Swift là ngôn ngữ mới</a:t>
            </a:r>
          </a:p>
          <a:p>
            <a:pPr marL="441325" indent="-422275" algn="just">
              <a:lnSpc>
                <a:spcPct val="125000"/>
              </a:lnSpc>
              <a:buClr>
                <a:srgbClr val="007A37"/>
              </a:buClr>
              <a:buSzPct val="100000"/>
              <a:buChar char="❖"/>
              <a:defRPr spc="5" sz="1800">
                <a:latin typeface="Arial"/>
                <a:ea typeface="Arial"/>
                <a:cs typeface="Arial"/>
                <a:sym typeface="Arial"/>
              </a:defRPr>
            </a:pPr>
            <a:r>
              <a:t>Giảm tốc độ phát triển của ứng dụng Apple</a:t>
            </a:r>
          </a:p>
          <a:p>
            <a:pPr marL="441325" indent="-422275" algn="just">
              <a:lnSpc>
                <a:spcPct val="125000"/>
              </a:lnSpc>
              <a:buClr>
                <a:srgbClr val="007A37"/>
              </a:buClr>
              <a:buSzPct val="100000"/>
              <a:buChar char="❖"/>
              <a:defRPr spc="5" sz="1800">
                <a:latin typeface="Arial"/>
                <a:ea typeface="Arial"/>
                <a:cs typeface="Arial"/>
                <a:sym typeface="Arial"/>
              </a:defRPr>
            </a:pPr>
            <a:r>
              <a:t>Có thể sẽ có nhiều ứng dụng rác</a:t>
            </a:r>
            <a:r>
              <a:t>.</a:t>
            </a:r>
          </a:p>
        </p:txBody>
      </p:sp>
      <p:sp>
        <p:nvSpPr>
          <p:cNvPr id="178" name="Shape 202"/>
          <p:cNvSpPr/>
          <p:nvPr/>
        </p:nvSpPr>
        <p:spPr>
          <a:xfrm flipH="1">
            <a:off x="9684058" y="4488758"/>
            <a:ext cx="596001" cy="123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92D050">
              <a:alpha val="53080"/>
            </a:srgbClr>
          </a:solidFill>
          <a:ln w="12700">
            <a:miter lim="400000"/>
          </a:ln>
        </p:spPr>
        <p:txBody>
          <a:bodyPr lIns="45719" rIns="45719" anchor="ctr"/>
          <a:lstStyle/>
          <a:p>
            <a:pPr algn="ctr" defTabSz="457200">
              <a:lnSpc>
                <a:spcPct val="100000"/>
              </a:lnSpc>
              <a:spcBef>
                <a:spcPts val="0"/>
              </a:spcBef>
              <a:defRPr spc="0" sz="2400">
                <a:solidFill>
                  <a:srgbClr val="92D050"/>
                </a:solidFill>
                <a:uFillTx/>
                <a:latin typeface="+mj-lt"/>
                <a:ea typeface="+mj-ea"/>
                <a:cs typeface="+mj-cs"/>
                <a:sym typeface="Calibri"/>
              </a:defRPr>
            </a:pPr>
          </a:p>
        </p:txBody>
      </p:sp>
      <p:sp>
        <p:nvSpPr>
          <p:cNvPr id="179" name="Shape 201"/>
          <p:cNvSpPr/>
          <p:nvPr/>
        </p:nvSpPr>
        <p:spPr>
          <a:xfrm>
            <a:off x="10307501" y="4488758"/>
            <a:ext cx="596001" cy="123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56633D">
              <a:alpha val="42690"/>
            </a:srgbClr>
          </a:solidFill>
          <a:ln w="12700">
            <a:miter lim="400000"/>
          </a:ln>
        </p:spPr>
        <p:txBody>
          <a:bodyPr lIns="45719" rIns="45719" anchor="ctr"/>
          <a:lstStyle/>
          <a:p>
            <a:pPr algn="ctr" defTabSz="457200">
              <a:lnSpc>
                <a:spcPct val="100000"/>
              </a:lnSpc>
              <a:spcBef>
                <a:spcPts val="0"/>
              </a:spcBef>
              <a:defRPr spc="0" sz="2400">
                <a:solidFill>
                  <a:srgbClr val="FFFFFF"/>
                </a:solidFill>
                <a:uFillTx/>
                <a:latin typeface="+mj-lt"/>
                <a:ea typeface="+mj-ea"/>
                <a:cs typeface="+mj-cs"/>
                <a:sym typeface="Calibri"/>
              </a:defRPr>
            </a:pPr>
          </a:p>
        </p:txBody>
      </p:sp>
      <p:sp>
        <p:nvSpPr>
          <p:cNvPr id="180" name="Shape 207"/>
          <p:cNvSpPr txBox="1"/>
          <p:nvPr/>
        </p:nvSpPr>
        <p:spPr>
          <a:xfrm>
            <a:off x="9486548" y="5885521"/>
            <a:ext cx="1692708" cy="477467"/>
          </a:xfrm>
          <a:prstGeom prst="rect">
            <a:avLst/>
          </a:prstGeom>
          <a:ln w="12700">
            <a:miter lim="400000"/>
          </a:ln>
          <a:extLst>
            <a:ext uri="{C572A759-6A51-4108-AA02-DFA0A04FC94B}">
              <ma14:wrappingTextBoxFlag xmlns:ma14="http://schemas.microsoft.com/office/mac/drawingml/2011/main" val="1"/>
            </a:ext>
          </a:extLst>
        </p:spPr>
        <p:txBody>
          <a:bodyPr lIns="60932" tIns="60932" rIns="60932" bIns="60932">
            <a:spAutoFit/>
          </a:bodyPr>
          <a:lstStyle>
            <a:lvl1pPr algn="ctr">
              <a:defRPr b="1" spc="7" sz="2300">
                <a:solidFill>
                  <a:srgbClr val="92D050"/>
                </a:solidFill>
                <a:latin typeface="Segoe UI"/>
                <a:ea typeface="Segoe UI"/>
                <a:cs typeface="Segoe UI"/>
                <a:sym typeface="Segoe UI"/>
              </a:defRPr>
            </a:lvl1pPr>
          </a:lstStyle>
          <a:p>
            <a:pPr/>
            <a:r>
              <a:t>HẠN CHẾ</a:t>
            </a:r>
          </a:p>
        </p:txBody>
      </p:sp>
      <p:sp>
        <p:nvSpPr>
          <p:cNvPr id="181" name="Số Trang chiếu"/>
          <p:cNvSpPr txBox="1"/>
          <p:nvPr>
            <p:ph type="sldNum" sz="quarter" idx="2"/>
          </p:nvPr>
        </p:nvSpPr>
        <p:spPr>
          <a:xfrm>
            <a:off x="11456456" y="6145236"/>
            <a:ext cx="587169" cy="654686"/>
          </a:xfrm>
          <a:prstGeom prst="rect">
            <a:avLst/>
          </a:prstGeom>
          <a:solidFill>
            <a:srgbClr val="415665"/>
          </a:solidFill>
          <a:ln w="17145">
            <a:solidFill>
              <a:srgbClr val="F9F9F9">
                <a:alpha val="95000"/>
              </a:srgbClr>
            </a:solidFill>
            <a:round/>
          </a:ln>
          <a:extLst>
            <a:ext uri="{C572A759-6A51-4108-AA02-DFA0A04FC94B}">
              <ma14:wrappingTextBoxFlag xmlns:ma14="http://schemas.microsoft.com/office/mac/drawingml/2011/main" val="1"/>
            </a:ext>
          </a:extLst>
        </p:spPr>
        <p:txBody>
          <a:bodyPr wrap="square">
            <a:spAutoFit/>
          </a:bodyPr>
          <a:lstStyle/>
          <a:p>
            <a:pPr/>
            <a:fld id="{86CB4B4D-7CA3-9044-876B-883B54F8677D}" type="slidenum"/>
          </a:p>
        </p:txBody>
      </p:sp>
      <p:grpSp>
        <p:nvGrpSpPr>
          <p:cNvPr id="184" name="Rounded Rectangle 4"/>
          <p:cNvGrpSpPr/>
          <p:nvPr/>
        </p:nvGrpSpPr>
        <p:grpSpPr>
          <a:xfrm>
            <a:off x="271535" y="1359805"/>
            <a:ext cx="9743926" cy="760155"/>
            <a:chOff x="0" y="0"/>
            <a:chExt cx="9743925" cy="760153"/>
          </a:xfrm>
        </p:grpSpPr>
        <p:sp>
          <p:nvSpPr>
            <p:cNvPr id="182" name="Hình chữ nhật"/>
            <p:cNvSpPr/>
            <p:nvPr/>
          </p:nvSpPr>
          <p:spPr>
            <a:xfrm>
              <a:off x="-1" y="0"/>
              <a:ext cx="9743927" cy="760154"/>
            </a:xfrm>
            <a:prstGeom prst="rect">
              <a:avLst/>
            </a:prstGeom>
            <a:solidFill>
              <a:srgbClr val="595959"/>
            </a:solidFill>
            <a:ln w="12700" cap="flat">
              <a:noFill/>
              <a:miter lim="400000"/>
            </a:ln>
            <a:effectLst/>
          </p:spPr>
          <p:txBody>
            <a:bodyPr wrap="square" lIns="45719" tIns="45719" rIns="45719" bIns="45719" numCol="1" anchor="ctr">
              <a:noAutofit/>
            </a:bodyPr>
            <a:lstStyle/>
            <a:p>
              <a:pPr defTabSz="1555750">
                <a:spcBef>
                  <a:spcPts val="700"/>
                </a:spcBef>
                <a:defRPr spc="0" sz="3500">
                  <a:solidFill>
                    <a:srgbClr val="FFFFFF"/>
                  </a:solidFill>
                  <a:uFillTx/>
                  <a:latin typeface="Arial"/>
                  <a:ea typeface="Arial"/>
                  <a:cs typeface="Arial"/>
                  <a:sym typeface="Arial"/>
                </a:defRPr>
              </a:pPr>
            </a:p>
          </p:txBody>
        </p:sp>
        <p:sp>
          <p:nvSpPr>
            <p:cNvPr id="183" name="2.1.NGÔN NGỮ LẬP TRÌNH SWIFT (SWIFT 4.2)"/>
            <p:cNvSpPr txBox="1"/>
            <p:nvPr/>
          </p:nvSpPr>
          <p:spPr>
            <a:xfrm>
              <a:off x="-1" y="38919"/>
              <a:ext cx="9743927" cy="6823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3350" tIns="133350" rIns="133350" bIns="133350" numCol="1" anchor="ctr">
              <a:spAutoFit/>
            </a:bodyPr>
            <a:lstStyle>
              <a:lvl1pPr defTabSz="1555750">
                <a:spcBef>
                  <a:spcPts val="1400"/>
                </a:spcBef>
                <a:defRPr spc="9" sz="3000">
                  <a:solidFill>
                    <a:srgbClr val="FFFFFF"/>
                  </a:solidFill>
                  <a:latin typeface="Times New Roman"/>
                  <a:ea typeface="Times New Roman"/>
                  <a:cs typeface="Times New Roman"/>
                  <a:sym typeface="Times New Roman"/>
                </a:defRPr>
              </a:lvl1pPr>
            </a:lstStyle>
            <a:p>
              <a:pPr/>
              <a:r>
                <a:t>2.1.NGÔN NGỮ LẬP TRÌNH SWIFT (SWIFT 4.2)</a:t>
              </a:r>
            </a:p>
          </p:txBody>
        </p:sp>
      </p:gr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traight Connector 12"/>
          <p:cNvSpPr/>
          <p:nvPr/>
        </p:nvSpPr>
        <p:spPr>
          <a:xfrm>
            <a:off x="250985" y="2175080"/>
            <a:ext cx="10893312" cy="1"/>
          </a:xfrm>
          <a:prstGeom prst="line">
            <a:avLst/>
          </a:prstGeom>
          <a:ln>
            <a:solidFill>
              <a:srgbClr val="415665"/>
            </a:solidFill>
          </a:ln>
        </p:spPr>
        <p:txBody>
          <a:bodyPr lIns="45719" rIns="45719"/>
          <a:lstStyle/>
          <a:p>
            <a:pPr defTabSz="457200">
              <a:lnSpc>
                <a:spcPct val="100000"/>
              </a:lnSpc>
              <a:spcBef>
                <a:spcPts val="0"/>
              </a:spcBef>
              <a:defRPr spc="0" sz="1800">
                <a:uFillTx/>
              </a:defRPr>
            </a:pPr>
          </a:p>
        </p:txBody>
      </p:sp>
      <p:grpSp>
        <p:nvGrpSpPr>
          <p:cNvPr id="189" name="Title 1"/>
          <p:cNvGrpSpPr/>
          <p:nvPr/>
        </p:nvGrpSpPr>
        <p:grpSpPr>
          <a:xfrm>
            <a:off x="1924186" y="-5390"/>
            <a:ext cx="9376280" cy="1149926"/>
            <a:chOff x="0" y="0"/>
            <a:chExt cx="9376279" cy="1149925"/>
          </a:xfrm>
        </p:grpSpPr>
        <p:sp>
          <p:nvSpPr>
            <p:cNvPr id="187" name="Hình chữ nhật"/>
            <p:cNvSpPr/>
            <p:nvPr/>
          </p:nvSpPr>
          <p:spPr>
            <a:xfrm>
              <a:off x="0" y="-1"/>
              <a:ext cx="9376280" cy="1149927"/>
            </a:xfrm>
            <a:prstGeom prst="rect">
              <a:avLst/>
            </a:prstGeom>
            <a:solidFill>
              <a:srgbClr val="415665"/>
            </a:solidFill>
            <a:ln w="12700" cap="flat">
              <a:noFill/>
              <a:miter lim="400000"/>
            </a:ln>
            <a:effectLst/>
          </p:spPr>
          <p:txBody>
            <a:bodyPr wrap="square" lIns="45719" tIns="45719" rIns="45719" bIns="45719" numCol="1" anchor="ctr">
              <a:noAutofit/>
            </a:bodyPr>
            <a:lstStyle/>
            <a:p>
              <a:pPr algn="ctr" defTabSz="457200">
                <a:lnSpc>
                  <a:spcPct val="100000"/>
                </a:lnSpc>
                <a:spcBef>
                  <a:spcPts val="0"/>
                </a:spcBef>
                <a:defRPr spc="0" sz="4400">
                  <a:solidFill>
                    <a:srgbClr val="FFFFFF"/>
                  </a:solidFill>
                  <a:uFillTx/>
                  <a:latin typeface="Arial"/>
                  <a:ea typeface="Arial"/>
                  <a:cs typeface="Arial"/>
                  <a:sym typeface="Arial"/>
                </a:defRPr>
              </a:pPr>
            </a:p>
          </p:txBody>
        </p:sp>
        <p:sp>
          <p:nvSpPr>
            <p:cNvPr id="188" name="2. CÁC CÔNG NGHỆ SỬ DỤNG"/>
            <p:cNvSpPr txBox="1"/>
            <p:nvPr/>
          </p:nvSpPr>
          <p:spPr>
            <a:xfrm>
              <a:off x="0" y="144703"/>
              <a:ext cx="9376280" cy="8605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pc="13" sz="4400">
                  <a:solidFill>
                    <a:srgbClr val="FFFFFF"/>
                  </a:solidFill>
                  <a:latin typeface="Arial"/>
                  <a:ea typeface="Arial"/>
                  <a:cs typeface="Arial"/>
                  <a:sym typeface="Arial"/>
                </a:defRPr>
              </a:lvl1pPr>
            </a:lstStyle>
            <a:p>
              <a:pPr/>
              <a:r>
                <a:t>2. CÁC CÔNG NGHỆ SỬ DỤNG</a:t>
              </a:r>
            </a:p>
          </p:txBody>
        </p:sp>
      </p:grpSp>
      <p:sp>
        <p:nvSpPr>
          <p:cNvPr id="190" name="TextBox 6"/>
          <p:cNvSpPr txBox="1"/>
          <p:nvPr/>
        </p:nvSpPr>
        <p:spPr>
          <a:xfrm>
            <a:off x="329070" y="2373394"/>
            <a:ext cx="6871828" cy="21112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spcBef>
                <a:spcPts val="300"/>
              </a:spcBef>
              <a:tabLst>
                <a:tab pos="228600" algn="l"/>
                <a:tab pos="444500" algn="l"/>
              </a:tabLst>
              <a:defRPr b="1" spc="6" sz="2000">
                <a:latin typeface="Arial"/>
                <a:ea typeface="Arial"/>
                <a:cs typeface="Arial"/>
                <a:sym typeface="Arial"/>
              </a:defRPr>
            </a:pPr>
            <a:r>
              <a:t>Firebase</a:t>
            </a:r>
            <a:r>
              <a:rPr b="0"/>
              <a:t> là một dịch vụ lưu trữ cơ sở dữ liệu thời gian thực hoạt động trên nền tảng đám mây điện toán được cung cấp bởi Google nhằm giúp các lập trình viên phát triển nhanh các ứng dụng bằng cách đơn giản hóa các thao tác với cơ sở dữ liệu.</a:t>
            </a:r>
          </a:p>
        </p:txBody>
      </p:sp>
      <p:pic>
        <p:nvPicPr>
          <p:cNvPr id="191" name="Picture 7" descr="Picture 7"/>
          <p:cNvPicPr>
            <a:picLocks noChangeAspect="1"/>
          </p:cNvPicPr>
          <p:nvPr/>
        </p:nvPicPr>
        <p:blipFill>
          <a:blip r:embed="rId2">
            <a:extLst/>
          </a:blip>
          <a:stretch>
            <a:fillRect/>
          </a:stretch>
        </p:blipFill>
        <p:spPr>
          <a:xfrm>
            <a:off x="7785067" y="2373394"/>
            <a:ext cx="3353488" cy="2585721"/>
          </a:xfrm>
          <a:prstGeom prst="rect">
            <a:avLst/>
          </a:prstGeom>
          <a:ln w="12700">
            <a:miter lim="400000"/>
          </a:ln>
        </p:spPr>
      </p:pic>
      <p:sp>
        <p:nvSpPr>
          <p:cNvPr id="192" name="Số Trang chiếu"/>
          <p:cNvSpPr txBox="1"/>
          <p:nvPr>
            <p:ph type="sldNum" sz="quarter" idx="2"/>
          </p:nvPr>
        </p:nvSpPr>
        <p:spPr>
          <a:xfrm>
            <a:off x="11456456" y="6093357"/>
            <a:ext cx="587169" cy="654686"/>
          </a:xfrm>
          <a:prstGeom prst="rect">
            <a:avLst/>
          </a:prstGeom>
          <a:solidFill>
            <a:srgbClr val="415665"/>
          </a:solidFill>
          <a:ln w="17145">
            <a:solidFill>
              <a:srgbClr val="F9F9F9">
                <a:alpha val="95000"/>
              </a:srgbClr>
            </a:solidFill>
            <a:round/>
          </a:ln>
          <a:extLst>
            <a:ext uri="{C572A759-6A51-4108-AA02-DFA0A04FC94B}">
              <ma14:wrappingTextBoxFlag xmlns:ma14="http://schemas.microsoft.com/office/mac/drawingml/2011/main" val="1"/>
            </a:ext>
          </a:extLst>
        </p:spPr>
        <p:txBody>
          <a:bodyPr wrap="square">
            <a:spAutoFit/>
          </a:bodyPr>
          <a:lstStyle/>
          <a:p>
            <a:pPr/>
            <a:fld id="{86CB4B4D-7CA3-9044-876B-883B54F8677D}" type="slidenum"/>
          </a:p>
        </p:txBody>
      </p:sp>
      <p:grpSp>
        <p:nvGrpSpPr>
          <p:cNvPr id="195" name="Rounded Rectangle 4"/>
          <p:cNvGrpSpPr/>
          <p:nvPr/>
        </p:nvGrpSpPr>
        <p:grpSpPr>
          <a:xfrm>
            <a:off x="258835" y="1378887"/>
            <a:ext cx="9743926" cy="760155"/>
            <a:chOff x="0" y="0"/>
            <a:chExt cx="9743925" cy="760153"/>
          </a:xfrm>
        </p:grpSpPr>
        <p:sp>
          <p:nvSpPr>
            <p:cNvPr id="193" name="Hình chữ nhật"/>
            <p:cNvSpPr/>
            <p:nvPr/>
          </p:nvSpPr>
          <p:spPr>
            <a:xfrm>
              <a:off x="-1" y="0"/>
              <a:ext cx="9743927" cy="760154"/>
            </a:xfrm>
            <a:prstGeom prst="rect">
              <a:avLst/>
            </a:prstGeom>
            <a:solidFill>
              <a:srgbClr val="595959"/>
            </a:solidFill>
            <a:ln w="12700" cap="flat">
              <a:noFill/>
              <a:miter lim="400000"/>
            </a:ln>
            <a:effectLst/>
          </p:spPr>
          <p:txBody>
            <a:bodyPr wrap="square" lIns="45719" tIns="45719" rIns="45719" bIns="45719" numCol="1" anchor="ctr">
              <a:noAutofit/>
            </a:bodyPr>
            <a:lstStyle/>
            <a:p>
              <a:pPr defTabSz="1555750">
                <a:spcBef>
                  <a:spcPts val="700"/>
                </a:spcBef>
                <a:defRPr spc="0" sz="3500">
                  <a:solidFill>
                    <a:srgbClr val="FFFFFF"/>
                  </a:solidFill>
                  <a:uFillTx/>
                  <a:latin typeface="Arial"/>
                  <a:ea typeface="Arial"/>
                  <a:cs typeface="Arial"/>
                  <a:sym typeface="Arial"/>
                </a:defRPr>
              </a:pPr>
            </a:p>
          </p:txBody>
        </p:sp>
        <p:sp>
          <p:nvSpPr>
            <p:cNvPr id="194" name="2.2.FIREBASE"/>
            <p:cNvSpPr txBox="1"/>
            <p:nvPr/>
          </p:nvSpPr>
          <p:spPr>
            <a:xfrm>
              <a:off x="-1" y="38919"/>
              <a:ext cx="9743927" cy="6823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3350" tIns="133350" rIns="133350" bIns="133350" numCol="1" anchor="ctr">
              <a:spAutoFit/>
            </a:bodyPr>
            <a:lstStyle>
              <a:lvl1pPr defTabSz="1555750">
                <a:spcBef>
                  <a:spcPts val="1400"/>
                </a:spcBef>
                <a:defRPr spc="9" sz="3000">
                  <a:solidFill>
                    <a:srgbClr val="FFFFFF"/>
                  </a:solidFill>
                  <a:latin typeface="Times New Roman"/>
                  <a:ea typeface="Times New Roman"/>
                  <a:cs typeface="Times New Roman"/>
                  <a:sym typeface="Times New Roman"/>
                </a:defRPr>
              </a:lvl1pPr>
            </a:lstStyle>
            <a:p>
              <a:pPr/>
              <a:r>
                <a:t>2.2.FIREBASE</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traight Connector 12"/>
          <p:cNvSpPr/>
          <p:nvPr/>
        </p:nvSpPr>
        <p:spPr>
          <a:xfrm>
            <a:off x="250985" y="2175080"/>
            <a:ext cx="10893312" cy="1"/>
          </a:xfrm>
          <a:prstGeom prst="line">
            <a:avLst/>
          </a:prstGeom>
          <a:ln>
            <a:solidFill>
              <a:srgbClr val="415665"/>
            </a:solidFill>
          </a:ln>
        </p:spPr>
        <p:txBody>
          <a:bodyPr lIns="45719" rIns="45719"/>
          <a:lstStyle/>
          <a:p>
            <a:pPr defTabSz="457200">
              <a:lnSpc>
                <a:spcPct val="100000"/>
              </a:lnSpc>
              <a:spcBef>
                <a:spcPts val="0"/>
              </a:spcBef>
              <a:defRPr spc="0" sz="1800">
                <a:uFillTx/>
              </a:defRPr>
            </a:pPr>
          </a:p>
        </p:txBody>
      </p:sp>
      <p:grpSp>
        <p:nvGrpSpPr>
          <p:cNvPr id="200" name="Title 1"/>
          <p:cNvGrpSpPr/>
          <p:nvPr/>
        </p:nvGrpSpPr>
        <p:grpSpPr>
          <a:xfrm>
            <a:off x="1911486" y="-5389"/>
            <a:ext cx="9376280" cy="1149926"/>
            <a:chOff x="0" y="0"/>
            <a:chExt cx="9376279" cy="1149925"/>
          </a:xfrm>
        </p:grpSpPr>
        <p:sp>
          <p:nvSpPr>
            <p:cNvPr id="198" name="Hình chữ nhật"/>
            <p:cNvSpPr/>
            <p:nvPr/>
          </p:nvSpPr>
          <p:spPr>
            <a:xfrm>
              <a:off x="0" y="-1"/>
              <a:ext cx="9376280" cy="1149927"/>
            </a:xfrm>
            <a:prstGeom prst="rect">
              <a:avLst/>
            </a:prstGeom>
            <a:solidFill>
              <a:srgbClr val="415665"/>
            </a:solidFill>
            <a:ln w="12700" cap="flat">
              <a:noFill/>
              <a:miter lim="400000"/>
            </a:ln>
            <a:effectLst/>
          </p:spPr>
          <p:txBody>
            <a:bodyPr wrap="square" lIns="45719" tIns="45719" rIns="45719" bIns="45719" numCol="1" anchor="ctr">
              <a:noAutofit/>
            </a:bodyPr>
            <a:lstStyle/>
            <a:p>
              <a:pPr algn="ctr" defTabSz="457200">
                <a:lnSpc>
                  <a:spcPct val="100000"/>
                </a:lnSpc>
                <a:spcBef>
                  <a:spcPts val="0"/>
                </a:spcBef>
                <a:defRPr spc="0" sz="4400">
                  <a:solidFill>
                    <a:srgbClr val="FFFFFF"/>
                  </a:solidFill>
                  <a:uFillTx/>
                  <a:latin typeface="Arial"/>
                  <a:ea typeface="Arial"/>
                  <a:cs typeface="Arial"/>
                  <a:sym typeface="Arial"/>
                </a:defRPr>
              </a:pPr>
            </a:p>
          </p:txBody>
        </p:sp>
        <p:sp>
          <p:nvSpPr>
            <p:cNvPr id="199" name="2. CÁC CÔNG NGHỆ SỬ DỤNG"/>
            <p:cNvSpPr txBox="1"/>
            <p:nvPr/>
          </p:nvSpPr>
          <p:spPr>
            <a:xfrm>
              <a:off x="0" y="144703"/>
              <a:ext cx="9376280" cy="8605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pc="13" sz="4400">
                  <a:solidFill>
                    <a:srgbClr val="FFFFFF"/>
                  </a:solidFill>
                  <a:latin typeface="Arial"/>
                  <a:ea typeface="Arial"/>
                  <a:cs typeface="Arial"/>
                  <a:sym typeface="Arial"/>
                </a:defRPr>
              </a:lvl1pPr>
            </a:lstStyle>
            <a:p>
              <a:pPr/>
              <a:r>
                <a:t>2. CÁC CÔNG NGHỆ SỬ DỤNG</a:t>
              </a:r>
            </a:p>
          </p:txBody>
        </p:sp>
      </p:grpSp>
      <p:sp>
        <p:nvSpPr>
          <p:cNvPr id="201" name="TextBox 6"/>
          <p:cNvSpPr txBox="1"/>
          <p:nvPr/>
        </p:nvSpPr>
        <p:spPr>
          <a:xfrm>
            <a:off x="329070" y="2373394"/>
            <a:ext cx="10604388" cy="12382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spcBef>
                <a:spcPts val="300"/>
              </a:spcBef>
              <a:tabLst>
                <a:tab pos="228600" algn="l"/>
                <a:tab pos="444500" algn="l"/>
              </a:tabLst>
              <a:defRPr spc="6" sz="2000">
                <a:latin typeface="Arial"/>
                <a:ea typeface="Arial"/>
                <a:cs typeface="Arial"/>
                <a:sym typeface="Arial"/>
              </a:defRPr>
            </a:pPr>
            <a:r>
              <a:rPr>
                <a:latin typeface="Times New Roman"/>
                <a:ea typeface="Times New Roman"/>
                <a:cs typeface="Times New Roman"/>
                <a:sym typeface="Times New Roman"/>
              </a:rPr>
              <a:t>Model-View-Controller</a:t>
            </a:r>
            <a:r>
              <a:rPr>
                <a:latin typeface="Times New Roman"/>
                <a:ea typeface="Times New Roman"/>
                <a:cs typeface="Times New Roman"/>
                <a:sym typeface="Times New Roman"/>
              </a:rPr>
              <a:t> (MVC) là một trong những design pattern thường hay sử dụng và nhiều người biết đến nhất. Nó phân loại đối tượng theo những quy tắc chung và khuyến khích chia code theo chức năng của từng phần: Model, view, controller. </a:t>
            </a:r>
          </a:p>
        </p:txBody>
      </p:sp>
      <p:graphicFrame>
        <p:nvGraphicFramePr>
          <p:cNvPr id="202" name="Bảng"/>
          <p:cNvGraphicFramePr/>
          <p:nvPr/>
        </p:nvGraphicFramePr>
        <p:xfrm>
          <a:off x="1585663" y="3839034"/>
          <a:ext cx="7603631" cy="278581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590929"/>
              </a:tblGrid>
              <a:tr h="2773114">
                <a:tc>
                  <a:txBody>
                    <a:bodyPr/>
                    <a:lstStyle/>
                    <a:p>
                      <a:pPr>
                        <a:lnSpc>
                          <a:spcPct val="150000"/>
                        </a:lnSpc>
                        <a:spcBef>
                          <a:spcPts val="300"/>
                        </a:spcBef>
                        <a:tabLst>
                          <a:tab pos="88900" algn="l"/>
                          <a:tab pos="444500" algn="l"/>
                        </a:tabLst>
                        <a:defRPr sz="1200">
                          <a:uFill>
                            <a:solidFill>
                              <a:srgbClr val="000000"/>
                            </a:solidFill>
                          </a:uFill>
                          <a:latin typeface="Baskerville"/>
                          <a:ea typeface="Baskerville"/>
                          <a:cs typeface="Baskerville"/>
                          <a:sym typeface="Baskerville"/>
                        </a:defRPr>
                      </a:pPr>
                    </a:p>
                  </a:txBody>
                  <a:tcPr marL="50800" marR="50800" marT="50800" marB="50800" anchor="t" anchorCtr="0" horzOverflow="overflow">
                    <a:blipFill rotWithShape="1">
                      <a:blip r:embed="rId2"/>
                      <a:srcRect l="0" t="0" r="0" b="0"/>
                      <a:stretch>
                        <a:fillRect/>
                      </a:stretch>
                    </a:blipFill>
                  </a:tcPr>
                </a:tc>
              </a:tr>
            </a:tbl>
          </a:graphicData>
        </a:graphic>
      </p:graphicFrame>
      <p:sp>
        <p:nvSpPr>
          <p:cNvPr id="203" name="Số Trang chiếu"/>
          <p:cNvSpPr txBox="1"/>
          <p:nvPr>
            <p:ph type="sldNum" sz="quarter" idx="2"/>
          </p:nvPr>
        </p:nvSpPr>
        <p:spPr>
          <a:xfrm>
            <a:off x="11456456" y="6093357"/>
            <a:ext cx="587169" cy="654686"/>
          </a:xfrm>
          <a:prstGeom prst="rect">
            <a:avLst/>
          </a:prstGeom>
          <a:solidFill>
            <a:srgbClr val="415665"/>
          </a:solidFill>
          <a:ln w="17145">
            <a:solidFill>
              <a:srgbClr val="F9F9F9">
                <a:alpha val="95000"/>
              </a:srgbClr>
            </a:solidFill>
            <a:round/>
          </a:ln>
          <a:extLst>
            <a:ext uri="{C572A759-6A51-4108-AA02-DFA0A04FC94B}">
              <ma14:wrappingTextBoxFlag xmlns:ma14="http://schemas.microsoft.com/office/mac/drawingml/2011/main" val="1"/>
            </a:ext>
          </a:extLst>
        </p:spPr>
        <p:txBody>
          <a:bodyPr wrap="square">
            <a:spAutoFit/>
          </a:bodyPr>
          <a:lstStyle/>
          <a:p>
            <a:pPr/>
            <a:fld id="{86CB4B4D-7CA3-9044-876B-883B54F8677D}" type="slidenum"/>
          </a:p>
        </p:txBody>
      </p:sp>
      <p:grpSp>
        <p:nvGrpSpPr>
          <p:cNvPr id="206" name="Rounded Rectangle 4"/>
          <p:cNvGrpSpPr/>
          <p:nvPr/>
        </p:nvGrpSpPr>
        <p:grpSpPr>
          <a:xfrm>
            <a:off x="246135" y="1392209"/>
            <a:ext cx="9743926" cy="760155"/>
            <a:chOff x="0" y="0"/>
            <a:chExt cx="9743925" cy="760153"/>
          </a:xfrm>
        </p:grpSpPr>
        <p:sp>
          <p:nvSpPr>
            <p:cNvPr id="204" name="Hình chữ nhật"/>
            <p:cNvSpPr/>
            <p:nvPr/>
          </p:nvSpPr>
          <p:spPr>
            <a:xfrm>
              <a:off x="-1" y="0"/>
              <a:ext cx="9743927" cy="760154"/>
            </a:xfrm>
            <a:prstGeom prst="rect">
              <a:avLst/>
            </a:prstGeom>
            <a:solidFill>
              <a:srgbClr val="595959"/>
            </a:solidFill>
            <a:ln w="12700" cap="flat">
              <a:noFill/>
              <a:miter lim="400000"/>
            </a:ln>
            <a:effectLst/>
          </p:spPr>
          <p:txBody>
            <a:bodyPr wrap="square" lIns="45719" tIns="45719" rIns="45719" bIns="45719" numCol="1" anchor="ctr">
              <a:noAutofit/>
            </a:bodyPr>
            <a:lstStyle/>
            <a:p>
              <a:pPr defTabSz="1555750">
                <a:spcBef>
                  <a:spcPts val="700"/>
                </a:spcBef>
                <a:defRPr spc="0" sz="3500">
                  <a:solidFill>
                    <a:srgbClr val="FFFFFF"/>
                  </a:solidFill>
                  <a:uFillTx/>
                  <a:latin typeface="Arial"/>
                  <a:ea typeface="Arial"/>
                  <a:cs typeface="Arial"/>
                  <a:sym typeface="Arial"/>
                </a:defRPr>
              </a:pPr>
            </a:p>
          </p:txBody>
        </p:sp>
        <p:sp>
          <p:nvSpPr>
            <p:cNvPr id="205" name="2.3.MÔ HÌNH MVC"/>
            <p:cNvSpPr txBox="1"/>
            <p:nvPr/>
          </p:nvSpPr>
          <p:spPr>
            <a:xfrm>
              <a:off x="-1" y="38919"/>
              <a:ext cx="9743927" cy="6823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3350" tIns="133350" rIns="133350" bIns="133350" numCol="1" anchor="ctr">
              <a:spAutoFit/>
            </a:bodyPr>
            <a:lstStyle>
              <a:lvl1pPr defTabSz="1555750">
                <a:spcBef>
                  <a:spcPts val="1400"/>
                </a:spcBef>
                <a:defRPr spc="9" sz="3000">
                  <a:solidFill>
                    <a:srgbClr val="FFFFFF"/>
                  </a:solidFill>
                  <a:latin typeface="Times New Roman"/>
                  <a:ea typeface="Times New Roman"/>
                  <a:cs typeface="Times New Roman"/>
                  <a:sym typeface="Times New Roman"/>
                </a:defRPr>
              </a:lvl1pPr>
            </a:lstStyle>
            <a:p>
              <a:pPr/>
              <a:r>
                <a:t>2.3.MÔ HÌNH MVC</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traight Connector 12"/>
          <p:cNvSpPr/>
          <p:nvPr/>
        </p:nvSpPr>
        <p:spPr>
          <a:xfrm>
            <a:off x="250985" y="2175080"/>
            <a:ext cx="10893312" cy="1"/>
          </a:xfrm>
          <a:prstGeom prst="line">
            <a:avLst/>
          </a:prstGeom>
          <a:ln>
            <a:solidFill>
              <a:srgbClr val="415665"/>
            </a:solidFill>
          </a:ln>
        </p:spPr>
        <p:txBody>
          <a:bodyPr lIns="45719" rIns="45719"/>
          <a:lstStyle/>
          <a:p>
            <a:pPr defTabSz="457200">
              <a:lnSpc>
                <a:spcPct val="100000"/>
              </a:lnSpc>
              <a:spcBef>
                <a:spcPts val="0"/>
              </a:spcBef>
              <a:defRPr spc="0" sz="1800">
                <a:uFillTx/>
              </a:defRPr>
            </a:pPr>
          </a:p>
        </p:txBody>
      </p:sp>
      <p:grpSp>
        <p:nvGrpSpPr>
          <p:cNvPr id="211" name="Title 1"/>
          <p:cNvGrpSpPr/>
          <p:nvPr/>
        </p:nvGrpSpPr>
        <p:grpSpPr>
          <a:xfrm>
            <a:off x="1924186" y="-5389"/>
            <a:ext cx="9376280" cy="1149926"/>
            <a:chOff x="0" y="0"/>
            <a:chExt cx="9376279" cy="1149925"/>
          </a:xfrm>
        </p:grpSpPr>
        <p:sp>
          <p:nvSpPr>
            <p:cNvPr id="209" name="Hình chữ nhật"/>
            <p:cNvSpPr/>
            <p:nvPr/>
          </p:nvSpPr>
          <p:spPr>
            <a:xfrm>
              <a:off x="0" y="-1"/>
              <a:ext cx="9376280" cy="1149927"/>
            </a:xfrm>
            <a:prstGeom prst="rect">
              <a:avLst/>
            </a:prstGeom>
            <a:solidFill>
              <a:srgbClr val="415665"/>
            </a:solidFill>
            <a:ln w="12700" cap="flat">
              <a:noFill/>
              <a:miter lim="400000"/>
            </a:ln>
            <a:effectLst/>
          </p:spPr>
          <p:txBody>
            <a:bodyPr wrap="square" lIns="45719" tIns="45719" rIns="45719" bIns="45719" numCol="1" anchor="ctr">
              <a:noAutofit/>
            </a:bodyPr>
            <a:lstStyle/>
            <a:p>
              <a:pPr algn="ctr" defTabSz="457200">
                <a:lnSpc>
                  <a:spcPct val="100000"/>
                </a:lnSpc>
                <a:spcBef>
                  <a:spcPts val="0"/>
                </a:spcBef>
                <a:defRPr spc="0" sz="4400">
                  <a:solidFill>
                    <a:srgbClr val="FFFFFF"/>
                  </a:solidFill>
                  <a:uFillTx/>
                  <a:latin typeface="Arial"/>
                  <a:ea typeface="Arial"/>
                  <a:cs typeface="Arial"/>
                  <a:sym typeface="Arial"/>
                </a:defRPr>
              </a:pPr>
            </a:p>
          </p:txBody>
        </p:sp>
        <p:sp>
          <p:nvSpPr>
            <p:cNvPr id="210" name="2. CÁC CÔNG NGHỆ SỬ DỤNG"/>
            <p:cNvSpPr txBox="1"/>
            <p:nvPr/>
          </p:nvSpPr>
          <p:spPr>
            <a:xfrm>
              <a:off x="0" y="144703"/>
              <a:ext cx="9376280" cy="8605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pc="13" sz="4400">
                  <a:solidFill>
                    <a:srgbClr val="FFFFFF"/>
                  </a:solidFill>
                  <a:latin typeface="Arial"/>
                  <a:ea typeface="Arial"/>
                  <a:cs typeface="Arial"/>
                  <a:sym typeface="Arial"/>
                </a:defRPr>
              </a:lvl1pPr>
            </a:lstStyle>
            <a:p>
              <a:pPr/>
              <a:r>
                <a:t>2. CÁC CÔNG NGHỆ SỬ DỤNG</a:t>
              </a:r>
            </a:p>
          </p:txBody>
        </p:sp>
      </p:grpSp>
      <p:graphicFrame>
        <p:nvGraphicFramePr>
          <p:cNvPr id="212" name="Bảng"/>
          <p:cNvGraphicFramePr/>
          <p:nvPr/>
        </p:nvGraphicFramePr>
        <p:xfrm>
          <a:off x="2706155" y="3078623"/>
          <a:ext cx="5626101" cy="32766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982970"/>
              </a:tblGrid>
              <a:tr h="3232150">
                <a:tc>
                  <a:txBody>
                    <a:bodyPr/>
                    <a:lstStyle/>
                    <a:p>
                      <a:pPr>
                        <a:lnSpc>
                          <a:spcPct val="150000"/>
                        </a:lnSpc>
                        <a:spcBef>
                          <a:spcPts val="300"/>
                        </a:spcBef>
                        <a:tabLst>
                          <a:tab pos="88900" algn="l"/>
                          <a:tab pos="444500" algn="l"/>
                        </a:tabLst>
                        <a:defRPr sz="1200">
                          <a:uFill>
                            <a:solidFill>
                              <a:srgbClr val="000000"/>
                            </a:solidFill>
                          </a:uFill>
                          <a:latin typeface="Baskerville"/>
                          <a:ea typeface="Baskerville"/>
                          <a:cs typeface="Baskerville"/>
                          <a:sym typeface="Baskerville"/>
                        </a:defRPr>
                      </a:pPr>
                    </a:p>
                  </a:txBody>
                  <a:tcPr marL="50800" marR="50800" marT="50800" marB="50800" anchor="t" anchorCtr="0" horzOverflow="overflow">
                    <a:blipFill rotWithShape="1">
                      <a:blip r:embed="rId2"/>
                      <a:srcRect l="0" t="0" r="0" b="0"/>
                      <a:stretch>
                        <a:fillRect/>
                      </a:stretch>
                    </a:blipFill>
                  </a:tcPr>
                </a:tc>
              </a:tr>
            </a:tbl>
          </a:graphicData>
        </a:graphic>
      </p:graphicFrame>
      <p:sp>
        <p:nvSpPr>
          <p:cNvPr id="213" name="Số Trang chiếu"/>
          <p:cNvSpPr txBox="1"/>
          <p:nvPr>
            <p:ph type="sldNum" sz="quarter" idx="2"/>
          </p:nvPr>
        </p:nvSpPr>
        <p:spPr>
          <a:xfrm>
            <a:off x="11456456" y="6080657"/>
            <a:ext cx="587169" cy="654686"/>
          </a:xfrm>
          <a:prstGeom prst="rect">
            <a:avLst/>
          </a:prstGeom>
          <a:solidFill>
            <a:srgbClr val="415665"/>
          </a:solidFill>
          <a:ln w="17145">
            <a:solidFill>
              <a:srgbClr val="F9F9F9">
                <a:alpha val="95000"/>
              </a:srgbClr>
            </a:solidFill>
            <a:round/>
          </a:ln>
          <a:extLst>
            <a:ext uri="{C572A759-6A51-4108-AA02-DFA0A04FC94B}">
              <ma14:wrappingTextBoxFlag xmlns:ma14="http://schemas.microsoft.com/office/mac/drawingml/2011/main" val="1"/>
            </a:ext>
          </a:extLst>
        </p:spPr>
        <p:txBody>
          <a:bodyPr wrap="square">
            <a:spAutoFit/>
          </a:bodyPr>
          <a:lstStyle/>
          <a:p>
            <a:pPr/>
            <a:fld id="{86CB4B4D-7CA3-9044-876B-883B54F8677D}" type="slidenum"/>
          </a:p>
        </p:txBody>
      </p:sp>
      <p:grpSp>
        <p:nvGrpSpPr>
          <p:cNvPr id="216" name="Rounded Rectangle 4"/>
          <p:cNvGrpSpPr/>
          <p:nvPr/>
        </p:nvGrpSpPr>
        <p:grpSpPr>
          <a:xfrm>
            <a:off x="246135" y="1392623"/>
            <a:ext cx="9743926" cy="760155"/>
            <a:chOff x="0" y="0"/>
            <a:chExt cx="9743925" cy="760153"/>
          </a:xfrm>
        </p:grpSpPr>
        <p:sp>
          <p:nvSpPr>
            <p:cNvPr id="214" name="Hình chữ nhật"/>
            <p:cNvSpPr/>
            <p:nvPr/>
          </p:nvSpPr>
          <p:spPr>
            <a:xfrm>
              <a:off x="-1" y="0"/>
              <a:ext cx="9743927" cy="760154"/>
            </a:xfrm>
            <a:prstGeom prst="rect">
              <a:avLst/>
            </a:prstGeom>
            <a:solidFill>
              <a:srgbClr val="595959"/>
            </a:solidFill>
            <a:ln w="12700" cap="flat">
              <a:noFill/>
              <a:miter lim="400000"/>
            </a:ln>
            <a:effectLst/>
          </p:spPr>
          <p:txBody>
            <a:bodyPr wrap="square" lIns="45719" tIns="45719" rIns="45719" bIns="45719" numCol="1" anchor="ctr">
              <a:noAutofit/>
            </a:bodyPr>
            <a:lstStyle/>
            <a:p>
              <a:pPr defTabSz="1555750">
                <a:spcBef>
                  <a:spcPts val="700"/>
                </a:spcBef>
                <a:defRPr spc="0" sz="3500">
                  <a:solidFill>
                    <a:srgbClr val="FFFFFF"/>
                  </a:solidFill>
                  <a:uFillTx/>
                  <a:latin typeface="Arial"/>
                  <a:ea typeface="Arial"/>
                  <a:cs typeface="Arial"/>
                  <a:sym typeface="Arial"/>
                </a:defRPr>
              </a:pPr>
            </a:p>
          </p:txBody>
        </p:sp>
        <p:sp>
          <p:nvSpPr>
            <p:cNvPr id="215" name="MVC TRONG SWIFT"/>
            <p:cNvSpPr txBox="1"/>
            <p:nvPr/>
          </p:nvSpPr>
          <p:spPr>
            <a:xfrm>
              <a:off x="-1" y="38919"/>
              <a:ext cx="9743927" cy="6823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3350" tIns="133350" rIns="133350" bIns="133350" numCol="1" anchor="ctr">
              <a:spAutoFit/>
            </a:bodyPr>
            <a:lstStyle>
              <a:lvl1pPr defTabSz="1555750">
                <a:spcBef>
                  <a:spcPts val="1400"/>
                </a:spcBef>
                <a:defRPr spc="9" sz="3000">
                  <a:solidFill>
                    <a:srgbClr val="FFFFFF"/>
                  </a:solidFill>
                  <a:latin typeface="Times New Roman"/>
                  <a:ea typeface="Times New Roman"/>
                  <a:cs typeface="Times New Roman"/>
                  <a:sym typeface="Times New Roman"/>
                </a:defRPr>
              </a:lvl1pPr>
            </a:lstStyle>
            <a:p>
              <a:pPr/>
              <a:r>
                <a:t>MVC TRONG SWIFT</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1" name="Content Placeholder 5"/>
          <p:cNvGrpSpPr/>
          <p:nvPr/>
        </p:nvGrpSpPr>
        <p:grpSpPr>
          <a:xfrm>
            <a:off x="977456" y="1585305"/>
            <a:ext cx="8761649" cy="712478"/>
            <a:chOff x="0" y="236743"/>
            <a:chExt cx="8761647" cy="712476"/>
          </a:xfrm>
        </p:grpSpPr>
        <p:sp>
          <p:nvSpPr>
            <p:cNvPr id="218" name="Dòng"/>
            <p:cNvSpPr/>
            <p:nvPr/>
          </p:nvSpPr>
          <p:spPr>
            <a:xfrm>
              <a:off x="0" y="949220"/>
              <a:ext cx="8761648" cy="1"/>
            </a:xfrm>
            <a:prstGeom prst="line">
              <a:avLst/>
            </a:prstGeom>
            <a:noFill/>
            <a:ln w="13970" cap="flat">
              <a:solidFill>
                <a:srgbClr val="58585C"/>
              </a:solidFill>
              <a:prstDash val="solid"/>
              <a:round/>
            </a:ln>
            <a:effectLst/>
          </p:spPr>
          <p:txBody>
            <a:bodyPr wrap="square" lIns="45719" tIns="45719" rIns="45719" bIns="45719" numCol="1" anchor="t">
              <a:noAutofit/>
            </a:bodyPr>
            <a:lstStyle/>
            <a:p>
              <a:pPr defTabSz="457200">
                <a:lnSpc>
                  <a:spcPct val="100000"/>
                </a:lnSpc>
                <a:spcBef>
                  <a:spcPts val="0"/>
                </a:spcBef>
                <a:defRPr spc="0" sz="1800">
                  <a:uFillTx/>
                </a:defRPr>
              </a:pPr>
            </a:p>
          </p:txBody>
        </p:sp>
        <p:sp>
          <p:nvSpPr>
            <p:cNvPr id="219" name="MÔ HÌNH UML"/>
            <p:cNvSpPr txBox="1"/>
            <p:nvPr/>
          </p:nvSpPr>
          <p:spPr>
            <a:xfrm>
              <a:off x="1043612" y="411685"/>
              <a:ext cx="7547192" cy="5375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b">
              <a:spAutoFit/>
            </a:bodyPr>
            <a:lstStyle>
              <a:lvl1pPr>
                <a:defRPr spc="9" sz="3000">
                  <a:latin typeface="Times New Roman"/>
                  <a:ea typeface="Times New Roman"/>
                  <a:cs typeface="Times New Roman"/>
                  <a:sym typeface="Times New Roman"/>
                </a:defRPr>
              </a:lvl1pPr>
            </a:lstStyle>
            <a:p>
              <a:pPr/>
              <a:r>
                <a:t> MÔ HÌNH UML</a:t>
              </a:r>
            </a:p>
          </p:txBody>
        </p:sp>
        <p:sp>
          <p:nvSpPr>
            <p:cNvPr id="220" name="Nhóm"/>
            <p:cNvSpPr/>
            <p:nvPr/>
          </p:nvSpPr>
          <p:spPr>
            <a:xfrm>
              <a:off x="0" y="236743"/>
              <a:ext cx="1022858" cy="695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47" y="0"/>
                  </a:moveTo>
                  <a:lnTo>
                    <a:pt x="19153" y="0"/>
                  </a:lnTo>
                  <a:cubicBezTo>
                    <a:pt x="20504" y="0"/>
                    <a:pt x="21600" y="1612"/>
                    <a:pt x="21600" y="3601"/>
                  </a:cubicBezTo>
                  <a:lnTo>
                    <a:pt x="21600" y="21600"/>
                  </a:lnTo>
                  <a:lnTo>
                    <a:pt x="0" y="21600"/>
                  </a:lnTo>
                  <a:lnTo>
                    <a:pt x="0" y="3601"/>
                  </a:lnTo>
                  <a:cubicBezTo>
                    <a:pt x="0" y="1612"/>
                    <a:pt x="1096" y="0"/>
                    <a:pt x="2447" y="0"/>
                  </a:cubicBezTo>
                  <a:close/>
                </a:path>
              </a:pathLst>
            </a:custGeom>
            <a:solidFill>
              <a:schemeClr val="accent1"/>
            </a:solidFill>
            <a:ln w="1397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defTabSz="1644650">
                <a:spcBef>
                  <a:spcPts val="700"/>
                </a:spcBef>
                <a:defRPr sz="3700">
                  <a:solidFill>
                    <a:srgbClr val="FFFFFF"/>
                  </a:solidFill>
                  <a:uFillTx/>
                </a:defRPr>
              </a:lvl1pPr>
            </a:lstStyle>
            <a:p>
              <a:pPr/>
              <a:r>
                <a:t>3.1.</a:t>
              </a:r>
            </a:p>
          </p:txBody>
        </p:sp>
      </p:grpSp>
      <p:sp>
        <p:nvSpPr>
          <p:cNvPr id="222" name="Title 1"/>
          <p:cNvSpPr txBox="1"/>
          <p:nvPr/>
        </p:nvSpPr>
        <p:spPr>
          <a:xfrm>
            <a:off x="1299029" y="213359"/>
            <a:ext cx="9826171" cy="10856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914400">
              <a:defRPr spc="-100" sz="4400">
                <a:latin typeface="Arial"/>
                <a:ea typeface="Arial"/>
                <a:cs typeface="Arial"/>
                <a:sym typeface="Arial"/>
              </a:defRPr>
            </a:lvl1pPr>
          </a:lstStyle>
          <a:p>
            <a:pPr/>
            <a:r>
              <a:t>3. XÂY DỰNG ỨNG DỤNG</a:t>
            </a:r>
          </a:p>
        </p:txBody>
      </p:sp>
      <p:grpSp>
        <p:nvGrpSpPr>
          <p:cNvPr id="225" name="Content Placeholder 5"/>
          <p:cNvGrpSpPr/>
          <p:nvPr/>
        </p:nvGrpSpPr>
        <p:grpSpPr>
          <a:xfrm>
            <a:off x="977456" y="2584059"/>
            <a:ext cx="8761649" cy="464821"/>
            <a:chOff x="0" y="484400"/>
            <a:chExt cx="8761647" cy="464820"/>
          </a:xfrm>
        </p:grpSpPr>
        <p:sp>
          <p:nvSpPr>
            <p:cNvPr id="223" name="Dòng"/>
            <p:cNvSpPr/>
            <p:nvPr/>
          </p:nvSpPr>
          <p:spPr>
            <a:xfrm>
              <a:off x="0" y="949220"/>
              <a:ext cx="8761648" cy="1"/>
            </a:xfrm>
            <a:prstGeom prst="line">
              <a:avLst/>
            </a:prstGeom>
            <a:noFill/>
            <a:ln w="13970" cap="flat">
              <a:solidFill>
                <a:srgbClr val="58585C"/>
              </a:solidFill>
              <a:prstDash val="solid"/>
              <a:round/>
            </a:ln>
            <a:effectLst/>
          </p:spPr>
          <p:txBody>
            <a:bodyPr wrap="square" lIns="45719" tIns="45719" rIns="45719" bIns="45719" numCol="1" anchor="t">
              <a:noAutofit/>
            </a:bodyPr>
            <a:lstStyle/>
            <a:p>
              <a:pPr defTabSz="457200">
                <a:lnSpc>
                  <a:spcPct val="100000"/>
                </a:lnSpc>
                <a:spcBef>
                  <a:spcPts val="0"/>
                </a:spcBef>
                <a:defRPr spc="0" sz="1800">
                  <a:uFillTx/>
                </a:defRPr>
              </a:pPr>
            </a:p>
          </p:txBody>
        </p:sp>
        <p:sp>
          <p:nvSpPr>
            <p:cNvPr id="224" name="USECASE"/>
            <p:cNvSpPr txBox="1"/>
            <p:nvPr/>
          </p:nvSpPr>
          <p:spPr>
            <a:xfrm>
              <a:off x="1043612" y="484400"/>
              <a:ext cx="7547192" cy="4648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b">
              <a:spAutoFit/>
            </a:bodyPr>
            <a:lstStyle>
              <a:lvl1pPr marL="320842" indent="-320842">
                <a:buSzPct val="100000"/>
                <a:buChar char="•"/>
                <a:defRPr spc="6" sz="2200"/>
              </a:lvl1pPr>
            </a:lstStyle>
            <a:p>
              <a:pPr/>
              <a:r>
                <a:t>USECASE</a:t>
              </a:r>
            </a:p>
          </p:txBody>
        </p:sp>
      </p:grpSp>
      <p:sp>
        <p:nvSpPr>
          <p:cNvPr id="226" name="TextBox 5"/>
          <p:cNvSpPr txBox="1"/>
          <p:nvPr>
            <p:ph type="sldNum" sz="quarter" idx="2"/>
          </p:nvPr>
        </p:nvSpPr>
        <p:spPr>
          <a:xfrm>
            <a:off x="11456456" y="6239407"/>
            <a:ext cx="587169" cy="387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View">
  <a:themeElements>
    <a:clrScheme name="View">
      <a:dk1>
        <a:srgbClr val="000000"/>
      </a:dk1>
      <a:lt1>
        <a:srgbClr val="FFFFFF"/>
      </a:lt1>
      <a:dk2>
        <a:srgbClr val="A7A7A7"/>
      </a:dk2>
      <a:lt2>
        <a:srgbClr val="535353"/>
      </a:lt2>
      <a:accent1>
        <a:srgbClr val="6F6F74"/>
      </a:accent1>
      <a:accent2>
        <a:srgbClr val="92A9B9"/>
      </a:accent2>
      <a:accent3>
        <a:srgbClr val="A7B789"/>
      </a:accent3>
      <a:accent4>
        <a:srgbClr val="B9A489"/>
      </a:accent4>
      <a:accent5>
        <a:srgbClr val="8D6374"/>
      </a:accent5>
      <a:accent6>
        <a:srgbClr val="9B7362"/>
      </a:accent6>
      <a:hlink>
        <a:srgbClr val="0000FF"/>
      </a:hlink>
      <a:folHlink>
        <a:srgbClr val="FF00FF"/>
      </a:folHlink>
    </a:clrScheme>
    <a:fontScheme name="View">
      <a:majorFont>
        <a:latin typeface="Calibri"/>
        <a:ea typeface="Calibri"/>
        <a:cs typeface="Calibri"/>
      </a:majorFont>
      <a:minorFont>
        <a:latin typeface="Helvetica"/>
        <a:ea typeface="Helvetica"/>
        <a:cs typeface="Helvetica"/>
      </a:minorFont>
    </a:fontScheme>
    <a:fmtScheme name="View">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5240" dir="5400000">
              <a:srgbClr val="000000">
                <a:alpha val="75000"/>
              </a:srgbClr>
            </a:outerShdw>
          </a:effectLst>
        </a:effectStyle>
        <a:effectStyle>
          <a:effectLst>
            <a:outerShdw sx="100000" sy="100000" kx="0" ky="0" algn="b" rotWithShape="0" blurRad="50800" dist="15240" dir="540000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3970" cap="flat">
          <a:solidFill>
            <a:schemeClr val="accent1"/>
          </a:solidFill>
          <a:prstDash val="solid"/>
          <a:round/>
        </a:ln>
        <a:effectLst>
          <a:outerShdw sx="100000" sy="100000" kx="0" ky="0" algn="b" rotWithShape="0" blurRad="50800" dist="15240" dir="5400000">
            <a:srgbClr val="000000">
              <a:alpha val="7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397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422400" rtl="0" fontAlgn="auto" latinLnBrk="0" hangingPunct="0">
          <a:lnSpc>
            <a:spcPct val="90000"/>
          </a:lnSpc>
          <a:spcBef>
            <a:spcPts val="1300"/>
          </a:spcBef>
          <a:spcAft>
            <a:spcPts val="0"/>
          </a:spcAft>
          <a:buClrTx/>
          <a:buSzTx/>
          <a:buFontTx/>
          <a:buNone/>
          <a:tabLst/>
          <a:defRPr b="0" baseline="0" cap="none" i="0" spc="10" strike="noStrike" sz="3200" u="none" kumimoji="0" normalizeH="0">
            <a:ln>
              <a:noFill/>
            </a:ln>
            <a:solidFill>
              <a:srgbClr val="000000"/>
            </a:solidFill>
            <a:effectLst/>
            <a:uFill>
              <a:solidFill>
                <a:srgbClr val="000000"/>
              </a:solidFill>
            </a:uFill>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View">
  <a:themeElements>
    <a:clrScheme name="View">
      <a:dk1>
        <a:srgbClr val="000000"/>
      </a:dk1>
      <a:lt1>
        <a:srgbClr val="FFFFFF"/>
      </a:lt1>
      <a:dk2>
        <a:srgbClr val="A7A7A7"/>
      </a:dk2>
      <a:lt2>
        <a:srgbClr val="535353"/>
      </a:lt2>
      <a:accent1>
        <a:srgbClr val="6F6F74"/>
      </a:accent1>
      <a:accent2>
        <a:srgbClr val="92A9B9"/>
      </a:accent2>
      <a:accent3>
        <a:srgbClr val="A7B789"/>
      </a:accent3>
      <a:accent4>
        <a:srgbClr val="B9A489"/>
      </a:accent4>
      <a:accent5>
        <a:srgbClr val="8D6374"/>
      </a:accent5>
      <a:accent6>
        <a:srgbClr val="9B7362"/>
      </a:accent6>
      <a:hlink>
        <a:srgbClr val="0000FF"/>
      </a:hlink>
      <a:folHlink>
        <a:srgbClr val="FF00FF"/>
      </a:folHlink>
    </a:clrScheme>
    <a:fontScheme name="View">
      <a:majorFont>
        <a:latin typeface="Calibri"/>
        <a:ea typeface="Calibri"/>
        <a:cs typeface="Calibri"/>
      </a:majorFont>
      <a:minorFont>
        <a:latin typeface="Helvetica"/>
        <a:ea typeface="Helvetica"/>
        <a:cs typeface="Helvetica"/>
      </a:minorFont>
    </a:fontScheme>
    <a:fmtScheme name="View">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5240" dir="5400000">
              <a:srgbClr val="000000">
                <a:alpha val="75000"/>
              </a:srgbClr>
            </a:outerShdw>
          </a:effectLst>
        </a:effectStyle>
        <a:effectStyle>
          <a:effectLst>
            <a:outerShdw sx="100000" sy="100000" kx="0" ky="0" algn="b" rotWithShape="0" blurRad="50800" dist="15240" dir="540000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3970" cap="flat">
          <a:solidFill>
            <a:schemeClr val="accent1"/>
          </a:solidFill>
          <a:prstDash val="solid"/>
          <a:round/>
        </a:ln>
        <a:effectLst>
          <a:outerShdw sx="100000" sy="100000" kx="0" ky="0" algn="b" rotWithShape="0" blurRad="50800" dist="15240" dir="5400000">
            <a:srgbClr val="000000">
              <a:alpha val="7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397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422400" rtl="0" fontAlgn="auto" latinLnBrk="0" hangingPunct="0">
          <a:lnSpc>
            <a:spcPct val="90000"/>
          </a:lnSpc>
          <a:spcBef>
            <a:spcPts val="1300"/>
          </a:spcBef>
          <a:spcAft>
            <a:spcPts val="0"/>
          </a:spcAft>
          <a:buClrTx/>
          <a:buSzTx/>
          <a:buFontTx/>
          <a:buNone/>
          <a:tabLst/>
          <a:defRPr b="0" baseline="0" cap="none" i="0" spc="10" strike="noStrike" sz="3200" u="none" kumimoji="0" normalizeH="0">
            <a:ln>
              <a:noFill/>
            </a:ln>
            <a:solidFill>
              <a:srgbClr val="000000"/>
            </a:solidFill>
            <a:effectLst/>
            <a:uFill>
              <a:solidFill>
                <a:srgbClr val="000000"/>
              </a:solidFill>
            </a:uFill>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