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693" r:id="rId3"/>
    <p:sldMasterId id="2147483716" r:id="rId4"/>
    <p:sldMasterId id="2147483732" r:id="rId5"/>
    <p:sldMasterId id="2147483913" r:id="rId6"/>
  </p:sldMasterIdLst>
  <p:notesMasterIdLst>
    <p:notesMasterId r:id="rId1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9" d="100"/>
          <a:sy n="89" d="100"/>
        </p:scale>
        <p:origin x="3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00915-16F6-48A3-9600-E99B9E60373D}"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A0DFD-A360-4C85-B6F8-FEAC4FD7D0B3}" type="slidenum">
              <a:rPr lang="en-US" smtClean="0"/>
              <a:t>‹#›</a:t>
            </a:fld>
            <a:endParaRPr lang="en-US"/>
          </a:p>
        </p:txBody>
      </p:sp>
    </p:spTree>
    <p:extLst>
      <p:ext uri="{BB962C8B-B14F-4D97-AF65-F5344CB8AC3E}">
        <p14:creationId xmlns:p14="http://schemas.microsoft.com/office/powerpoint/2010/main" val="37944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AA0DFD-A360-4C85-B6F8-FEAC4FD7D0B3}" type="slidenum">
              <a:rPr lang="en-US" smtClean="0"/>
              <a:t>5</a:t>
            </a:fld>
            <a:endParaRPr lang="en-US"/>
          </a:p>
        </p:txBody>
      </p:sp>
    </p:spTree>
    <p:extLst>
      <p:ext uri="{BB962C8B-B14F-4D97-AF65-F5344CB8AC3E}">
        <p14:creationId xmlns:p14="http://schemas.microsoft.com/office/powerpoint/2010/main" val="338458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AA0DFD-A360-4C85-B6F8-FEAC4FD7D0B3}" type="slidenum">
              <a:rPr lang="en-US" smtClean="0"/>
              <a:t>7</a:t>
            </a:fld>
            <a:endParaRPr lang="en-US"/>
          </a:p>
        </p:txBody>
      </p:sp>
    </p:spTree>
    <p:extLst>
      <p:ext uri="{BB962C8B-B14F-4D97-AF65-F5344CB8AC3E}">
        <p14:creationId xmlns:p14="http://schemas.microsoft.com/office/powerpoint/2010/main" val="407274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AA0DFD-A360-4C85-B6F8-FEAC4FD7D0B3}" type="slidenum">
              <a:rPr lang="en-US" smtClean="0"/>
              <a:t>8</a:t>
            </a:fld>
            <a:endParaRPr lang="en-US"/>
          </a:p>
        </p:txBody>
      </p:sp>
    </p:spTree>
    <p:extLst>
      <p:ext uri="{BB962C8B-B14F-4D97-AF65-F5344CB8AC3E}">
        <p14:creationId xmlns:p14="http://schemas.microsoft.com/office/powerpoint/2010/main" val="78175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AA0DFD-A360-4C85-B6F8-FEAC4FD7D0B3}" type="slidenum">
              <a:rPr lang="en-US" smtClean="0"/>
              <a:t>12</a:t>
            </a:fld>
            <a:endParaRPr lang="en-US"/>
          </a:p>
        </p:txBody>
      </p:sp>
    </p:spTree>
    <p:extLst>
      <p:ext uri="{BB962C8B-B14F-4D97-AF65-F5344CB8AC3E}">
        <p14:creationId xmlns:p14="http://schemas.microsoft.com/office/powerpoint/2010/main" val="10747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4" Type="http://schemas.openxmlformats.org/officeDocument/2006/relationships/hyperlink" Target="http://bit.ly/2TtBDfr" TargetMode="Externa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a:off x="6314867" y="5468768"/>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60000" y="720000"/>
            <a:ext cx="7340800" cy="3160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960000" y="3880400"/>
            <a:ext cx="7340800" cy="615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2400">
                <a:solidFill>
                  <a:schemeClr val="dk1"/>
                </a:solidFill>
              </a:defRPr>
            </a:lvl2pPr>
            <a:lvl3pPr lvl="2" algn="ctr" rtl="0">
              <a:lnSpc>
                <a:spcPct val="100000"/>
              </a:lnSpc>
              <a:spcBef>
                <a:spcPts val="0"/>
              </a:spcBef>
              <a:spcAft>
                <a:spcPts val="0"/>
              </a:spcAft>
              <a:buClr>
                <a:schemeClr val="dk1"/>
              </a:buClr>
              <a:buSzPts val="1800"/>
              <a:buNone/>
              <a:defRPr sz="2400">
                <a:solidFill>
                  <a:schemeClr val="dk1"/>
                </a:solidFill>
              </a:defRPr>
            </a:lvl3pPr>
            <a:lvl4pPr lvl="3" algn="ctr" rtl="0">
              <a:lnSpc>
                <a:spcPct val="100000"/>
              </a:lnSpc>
              <a:spcBef>
                <a:spcPts val="0"/>
              </a:spcBef>
              <a:spcAft>
                <a:spcPts val="0"/>
              </a:spcAft>
              <a:buClr>
                <a:schemeClr val="dk1"/>
              </a:buClr>
              <a:buSzPts val="1800"/>
              <a:buNone/>
              <a:defRPr sz="2400">
                <a:solidFill>
                  <a:schemeClr val="dk1"/>
                </a:solidFill>
              </a:defRPr>
            </a:lvl4pPr>
            <a:lvl5pPr lvl="4" algn="ctr" rtl="0">
              <a:lnSpc>
                <a:spcPct val="100000"/>
              </a:lnSpc>
              <a:spcBef>
                <a:spcPts val="0"/>
              </a:spcBef>
              <a:spcAft>
                <a:spcPts val="0"/>
              </a:spcAft>
              <a:buClr>
                <a:schemeClr val="dk1"/>
              </a:buClr>
              <a:buSzPts val="1800"/>
              <a:buNone/>
              <a:defRPr sz="2400">
                <a:solidFill>
                  <a:schemeClr val="dk1"/>
                </a:solidFill>
              </a:defRPr>
            </a:lvl5pPr>
            <a:lvl6pPr lvl="5" algn="ctr" rtl="0">
              <a:lnSpc>
                <a:spcPct val="100000"/>
              </a:lnSpc>
              <a:spcBef>
                <a:spcPts val="0"/>
              </a:spcBef>
              <a:spcAft>
                <a:spcPts val="0"/>
              </a:spcAft>
              <a:buClr>
                <a:schemeClr val="dk1"/>
              </a:buClr>
              <a:buSzPts val="1800"/>
              <a:buNone/>
              <a:defRPr sz="2400">
                <a:solidFill>
                  <a:schemeClr val="dk1"/>
                </a:solidFill>
              </a:defRPr>
            </a:lvl6pPr>
            <a:lvl7pPr lvl="6" algn="ctr" rtl="0">
              <a:lnSpc>
                <a:spcPct val="100000"/>
              </a:lnSpc>
              <a:spcBef>
                <a:spcPts val="0"/>
              </a:spcBef>
              <a:spcAft>
                <a:spcPts val="0"/>
              </a:spcAft>
              <a:buClr>
                <a:schemeClr val="dk1"/>
              </a:buClr>
              <a:buSzPts val="1800"/>
              <a:buNone/>
              <a:defRPr sz="2400">
                <a:solidFill>
                  <a:schemeClr val="dk1"/>
                </a:solidFill>
              </a:defRPr>
            </a:lvl7pPr>
            <a:lvl8pPr lvl="7" algn="ctr" rtl="0">
              <a:lnSpc>
                <a:spcPct val="100000"/>
              </a:lnSpc>
              <a:spcBef>
                <a:spcPts val="0"/>
              </a:spcBef>
              <a:spcAft>
                <a:spcPts val="0"/>
              </a:spcAft>
              <a:buClr>
                <a:schemeClr val="dk1"/>
              </a:buClr>
              <a:buSzPts val="1800"/>
              <a:buNone/>
              <a:defRPr sz="2400">
                <a:solidFill>
                  <a:schemeClr val="dk1"/>
                </a:solidFill>
              </a:defRPr>
            </a:lvl8pPr>
            <a:lvl9pPr lvl="8" algn="ctr" rtl="0">
              <a:lnSpc>
                <a:spcPct val="100000"/>
              </a:lnSpc>
              <a:spcBef>
                <a:spcPts val="0"/>
              </a:spcBef>
              <a:spcAft>
                <a:spcPts val="0"/>
              </a:spcAft>
              <a:buClr>
                <a:schemeClr val="dk1"/>
              </a:buClr>
              <a:buSzPts val="1800"/>
              <a:buNone/>
              <a:defRPr sz="2400">
                <a:solidFill>
                  <a:schemeClr val="dk1"/>
                </a:solidFill>
              </a:defRPr>
            </a:lvl9pPr>
          </a:lstStyle>
          <a:p>
            <a:r>
              <a:rPr lang="en-US"/>
              <a:t>Click to edit Master subtitle style</a:t>
            </a:r>
            <a:endParaRPr/>
          </a:p>
        </p:txBody>
      </p:sp>
      <p:sp>
        <p:nvSpPr>
          <p:cNvPr id="12" name="Google Shape;12;p2"/>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2827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7"/>
        <p:cNvGrpSpPr/>
        <p:nvPr/>
      </p:nvGrpSpPr>
      <p:grpSpPr>
        <a:xfrm>
          <a:off x="0" y="0"/>
          <a:ext cx="0" cy="0"/>
          <a:chOff x="0" y="0"/>
          <a:chExt cx="0" cy="0"/>
        </a:xfrm>
      </p:grpSpPr>
      <p:sp>
        <p:nvSpPr>
          <p:cNvPr id="78" name="Google Shape;78;p11"/>
          <p:cNvSpPr/>
          <p:nvPr/>
        </p:nvSpPr>
        <p:spPr>
          <a:xfrm>
            <a:off x="894800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1"/>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1"/>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1"/>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1"/>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1"/>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1"/>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1"/>
          <p:cNvSpPr txBox="1">
            <a:spLocks noGrp="1"/>
          </p:cNvSpPr>
          <p:nvPr>
            <p:ph type="title" hasCustomPrompt="1"/>
          </p:nvPr>
        </p:nvSpPr>
        <p:spPr>
          <a:xfrm>
            <a:off x="960000" y="1992400"/>
            <a:ext cx="7200000" cy="22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13333"/>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86" name="Google Shape;86;p11"/>
          <p:cNvSpPr txBox="1">
            <a:spLocks noGrp="1"/>
          </p:cNvSpPr>
          <p:nvPr>
            <p:ph type="subTitle" idx="1"/>
          </p:nvPr>
        </p:nvSpPr>
        <p:spPr>
          <a:xfrm>
            <a:off x="960000" y="4290800"/>
            <a:ext cx="720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0"/>
              </a:spcBef>
              <a:spcAft>
                <a:spcPts val="0"/>
              </a:spcAft>
              <a:buClr>
                <a:schemeClr val="dk1"/>
              </a:buClr>
              <a:buSzPts val="1600"/>
              <a:buNone/>
              <a:defRPr sz="2133">
                <a:solidFill>
                  <a:schemeClr val="dk1"/>
                </a:solidFill>
              </a:defRPr>
            </a:lvl3pPr>
            <a:lvl4pPr lvl="3" algn="ctr" rtl="0">
              <a:lnSpc>
                <a:spcPct val="100000"/>
              </a:lnSpc>
              <a:spcBef>
                <a:spcPts val="0"/>
              </a:spcBef>
              <a:spcAft>
                <a:spcPts val="0"/>
              </a:spcAft>
              <a:buClr>
                <a:schemeClr val="dk1"/>
              </a:buClr>
              <a:buSzPts val="1600"/>
              <a:buNone/>
              <a:defRPr sz="2133">
                <a:solidFill>
                  <a:schemeClr val="dk1"/>
                </a:solidFill>
              </a:defRPr>
            </a:lvl4pPr>
            <a:lvl5pPr lvl="4" algn="ctr" rtl="0">
              <a:lnSpc>
                <a:spcPct val="100000"/>
              </a:lnSpc>
              <a:spcBef>
                <a:spcPts val="0"/>
              </a:spcBef>
              <a:spcAft>
                <a:spcPts val="0"/>
              </a:spcAft>
              <a:buClr>
                <a:schemeClr val="dk1"/>
              </a:buClr>
              <a:buSzPts val="1600"/>
              <a:buNone/>
              <a:defRPr sz="2133">
                <a:solidFill>
                  <a:schemeClr val="dk1"/>
                </a:solidFill>
              </a:defRPr>
            </a:lvl5pPr>
            <a:lvl6pPr lvl="5" algn="ctr" rtl="0">
              <a:lnSpc>
                <a:spcPct val="100000"/>
              </a:lnSpc>
              <a:spcBef>
                <a:spcPts val="0"/>
              </a:spcBef>
              <a:spcAft>
                <a:spcPts val="0"/>
              </a:spcAft>
              <a:buClr>
                <a:schemeClr val="dk1"/>
              </a:buClr>
              <a:buSzPts val="1600"/>
              <a:buNone/>
              <a:defRPr sz="2133">
                <a:solidFill>
                  <a:schemeClr val="dk1"/>
                </a:solidFill>
              </a:defRPr>
            </a:lvl6pPr>
            <a:lvl7pPr lvl="6" algn="ctr" rtl="0">
              <a:lnSpc>
                <a:spcPct val="100000"/>
              </a:lnSpc>
              <a:spcBef>
                <a:spcPts val="0"/>
              </a:spcBef>
              <a:spcAft>
                <a:spcPts val="0"/>
              </a:spcAft>
              <a:buClr>
                <a:schemeClr val="dk1"/>
              </a:buClr>
              <a:buSzPts val="1600"/>
              <a:buNone/>
              <a:defRPr sz="2133">
                <a:solidFill>
                  <a:schemeClr val="dk1"/>
                </a:solidFill>
              </a:defRPr>
            </a:lvl7pPr>
            <a:lvl8pPr lvl="7" algn="ctr" rtl="0">
              <a:lnSpc>
                <a:spcPct val="100000"/>
              </a:lnSpc>
              <a:spcBef>
                <a:spcPts val="0"/>
              </a:spcBef>
              <a:spcAft>
                <a:spcPts val="0"/>
              </a:spcAft>
              <a:buClr>
                <a:schemeClr val="dk1"/>
              </a:buClr>
              <a:buSzPts val="1600"/>
              <a:buNone/>
              <a:defRPr sz="2133">
                <a:solidFill>
                  <a:schemeClr val="dk1"/>
                </a:solidFill>
              </a:defRPr>
            </a:lvl8pPr>
            <a:lvl9pPr lvl="8" algn="ctr" rtl="0">
              <a:lnSpc>
                <a:spcPct val="100000"/>
              </a:lnSpc>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4447673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861136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263967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4271992" y="2720341"/>
            <a:ext cx="6960000" cy="213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 name="Google Shape;21;p3"/>
          <p:cNvSpPr txBox="1">
            <a:spLocks noGrp="1"/>
          </p:cNvSpPr>
          <p:nvPr>
            <p:ph type="title" idx="2" hasCustomPrompt="1"/>
          </p:nvPr>
        </p:nvSpPr>
        <p:spPr>
          <a:xfrm>
            <a:off x="6911992" y="1428441"/>
            <a:ext cx="1680000" cy="119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b="1">
                <a:solidFill>
                  <a:schemeClr val="accent5"/>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 name="Google Shape;22;p3"/>
          <p:cNvSpPr txBox="1">
            <a:spLocks noGrp="1"/>
          </p:cNvSpPr>
          <p:nvPr>
            <p:ph type="subTitle" idx="1"/>
          </p:nvPr>
        </p:nvSpPr>
        <p:spPr>
          <a:xfrm>
            <a:off x="4271992" y="4854759"/>
            <a:ext cx="696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17481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2048078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3"/>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3"/>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3"/>
          <p:cNvSpPr txBox="1">
            <a:spLocks noGrp="1"/>
          </p:cNvSpPr>
          <p:nvPr>
            <p:ph type="title"/>
          </p:nvPr>
        </p:nvSpPr>
        <p:spPr>
          <a:xfrm>
            <a:off x="2039600" y="1562933"/>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2" name="Google Shape;92;p13"/>
          <p:cNvSpPr txBox="1">
            <a:spLocks noGrp="1"/>
          </p:cNvSpPr>
          <p:nvPr>
            <p:ph type="title" idx="2" hasCustomPrompt="1"/>
          </p:nvPr>
        </p:nvSpPr>
        <p:spPr>
          <a:xfrm>
            <a:off x="960000" y="1562933"/>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3" name="Google Shape;93;p13"/>
          <p:cNvSpPr txBox="1">
            <a:spLocks noGrp="1"/>
          </p:cNvSpPr>
          <p:nvPr>
            <p:ph type="subTitle" idx="1"/>
          </p:nvPr>
        </p:nvSpPr>
        <p:spPr>
          <a:xfrm>
            <a:off x="2039600" y="2098533"/>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94" name="Google Shape;94;p13"/>
          <p:cNvSpPr txBox="1">
            <a:spLocks noGrp="1"/>
          </p:cNvSpPr>
          <p:nvPr>
            <p:ph type="title" idx="3"/>
          </p:nvPr>
        </p:nvSpPr>
        <p:spPr>
          <a:xfrm>
            <a:off x="3105200" y="2697467"/>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5" name="Google Shape;95;p13"/>
          <p:cNvSpPr txBox="1">
            <a:spLocks noGrp="1"/>
          </p:cNvSpPr>
          <p:nvPr>
            <p:ph type="title" idx="4" hasCustomPrompt="1"/>
          </p:nvPr>
        </p:nvSpPr>
        <p:spPr>
          <a:xfrm>
            <a:off x="2025600" y="2697467"/>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6" name="Google Shape;96;p13"/>
          <p:cNvSpPr txBox="1">
            <a:spLocks noGrp="1"/>
          </p:cNvSpPr>
          <p:nvPr>
            <p:ph type="subTitle" idx="5"/>
          </p:nvPr>
        </p:nvSpPr>
        <p:spPr>
          <a:xfrm>
            <a:off x="3105200" y="3233067"/>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97" name="Google Shape;97;p13"/>
          <p:cNvSpPr txBox="1">
            <a:spLocks noGrp="1"/>
          </p:cNvSpPr>
          <p:nvPr>
            <p:ph type="title" idx="6"/>
          </p:nvPr>
        </p:nvSpPr>
        <p:spPr>
          <a:xfrm>
            <a:off x="4166000" y="3834333"/>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8" name="Google Shape;98;p13"/>
          <p:cNvSpPr txBox="1">
            <a:spLocks noGrp="1"/>
          </p:cNvSpPr>
          <p:nvPr>
            <p:ph type="title" idx="7" hasCustomPrompt="1"/>
          </p:nvPr>
        </p:nvSpPr>
        <p:spPr>
          <a:xfrm>
            <a:off x="3086400" y="3834333"/>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9" name="Google Shape;99;p13"/>
          <p:cNvSpPr txBox="1">
            <a:spLocks noGrp="1"/>
          </p:cNvSpPr>
          <p:nvPr>
            <p:ph type="subTitle" idx="8"/>
          </p:nvPr>
        </p:nvSpPr>
        <p:spPr>
          <a:xfrm>
            <a:off x="4166000" y="4369933"/>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00" name="Google Shape;100;p13"/>
          <p:cNvSpPr txBox="1">
            <a:spLocks noGrp="1"/>
          </p:cNvSpPr>
          <p:nvPr>
            <p:ph type="title" idx="9"/>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1" name="Google Shape;101;p13"/>
          <p:cNvSpPr txBox="1">
            <a:spLocks noGrp="1"/>
          </p:cNvSpPr>
          <p:nvPr>
            <p:ph type="title" idx="13"/>
          </p:nvPr>
        </p:nvSpPr>
        <p:spPr>
          <a:xfrm>
            <a:off x="5231600" y="4967200"/>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2" name="Google Shape;102;p13"/>
          <p:cNvSpPr txBox="1">
            <a:spLocks noGrp="1"/>
          </p:cNvSpPr>
          <p:nvPr>
            <p:ph type="title" idx="14" hasCustomPrompt="1"/>
          </p:nvPr>
        </p:nvSpPr>
        <p:spPr>
          <a:xfrm>
            <a:off x="4152000" y="4967200"/>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3" name="Google Shape;103;p13"/>
          <p:cNvSpPr txBox="1">
            <a:spLocks noGrp="1"/>
          </p:cNvSpPr>
          <p:nvPr>
            <p:ph type="subTitle" idx="15"/>
          </p:nvPr>
        </p:nvSpPr>
        <p:spPr>
          <a:xfrm>
            <a:off x="5231600" y="5502800"/>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Tree>
    <p:extLst>
      <p:ext uri="{BB962C8B-B14F-4D97-AF65-F5344CB8AC3E}">
        <p14:creationId xmlns:p14="http://schemas.microsoft.com/office/powerpoint/2010/main" val="129694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14"/>
          <p:cNvSpPr/>
          <p:nvPr/>
        </p:nvSpPr>
        <p:spPr>
          <a:xfrm flipH="1">
            <a:off x="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4"/>
          <p:cNvSpPr/>
          <p:nvPr/>
        </p:nvSpPr>
        <p:spPr>
          <a:xfrm flipH="1">
            <a:off x="7483733" y="61853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4"/>
          <p:cNvSpPr/>
          <p:nvPr/>
        </p:nvSpPr>
        <p:spPr>
          <a:xfrm flipH="1">
            <a:off x="8375867" y="62701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4"/>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4"/>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4"/>
          <p:cNvSpPr txBox="1">
            <a:spLocks noGrp="1"/>
          </p:cNvSpPr>
          <p:nvPr>
            <p:ph type="title"/>
          </p:nvPr>
        </p:nvSpPr>
        <p:spPr>
          <a:xfrm>
            <a:off x="3864000" y="4433600"/>
            <a:ext cx="73680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11" name="Google Shape;111;p14"/>
          <p:cNvSpPr txBox="1">
            <a:spLocks noGrp="1"/>
          </p:cNvSpPr>
          <p:nvPr>
            <p:ph type="subTitle" idx="1"/>
          </p:nvPr>
        </p:nvSpPr>
        <p:spPr>
          <a:xfrm>
            <a:off x="3864000" y="1685600"/>
            <a:ext cx="7368000" cy="254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37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3333">
                <a:solidFill>
                  <a:schemeClr val="dk1"/>
                </a:solidFill>
              </a:defRPr>
            </a:lvl2pPr>
            <a:lvl3pPr lvl="2" algn="ctr" rtl="0">
              <a:lnSpc>
                <a:spcPct val="100000"/>
              </a:lnSpc>
              <a:spcBef>
                <a:spcPts val="0"/>
              </a:spcBef>
              <a:spcAft>
                <a:spcPts val="0"/>
              </a:spcAft>
              <a:buClr>
                <a:schemeClr val="dk1"/>
              </a:buClr>
              <a:buSzPts val="2500"/>
              <a:buNone/>
              <a:defRPr sz="3333">
                <a:solidFill>
                  <a:schemeClr val="dk1"/>
                </a:solidFill>
              </a:defRPr>
            </a:lvl3pPr>
            <a:lvl4pPr lvl="3" algn="ctr" rtl="0">
              <a:lnSpc>
                <a:spcPct val="100000"/>
              </a:lnSpc>
              <a:spcBef>
                <a:spcPts val="0"/>
              </a:spcBef>
              <a:spcAft>
                <a:spcPts val="0"/>
              </a:spcAft>
              <a:buClr>
                <a:schemeClr val="dk1"/>
              </a:buClr>
              <a:buSzPts val="2500"/>
              <a:buNone/>
              <a:defRPr sz="3333">
                <a:solidFill>
                  <a:schemeClr val="dk1"/>
                </a:solidFill>
              </a:defRPr>
            </a:lvl4pPr>
            <a:lvl5pPr lvl="4" algn="ctr" rtl="0">
              <a:lnSpc>
                <a:spcPct val="100000"/>
              </a:lnSpc>
              <a:spcBef>
                <a:spcPts val="0"/>
              </a:spcBef>
              <a:spcAft>
                <a:spcPts val="0"/>
              </a:spcAft>
              <a:buClr>
                <a:schemeClr val="dk1"/>
              </a:buClr>
              <a:buSzPts val="2500"/>
              <a:buNone/>
              <a:defRPr sz="3333">
                <a:solidFill>
                  <a:schemeClr val="dk1"/>
                </a:solidFill>
              </a:defRPr>
            </a:lvl5pPr>
            <a:lvl6pPr lvl="5" algn="ctr" rtl="0">
              <a:lnSpc>
                <a:spcPct val="100000"/>
              </a:lnSpc>
              <a:spcBef>
                <a:spcPts val="0"/>
              </a:spcBef>
              <a:spcAft>
                <a:spcPts val="0"/>
              </a:spcAft>
              <a:buClr>
                <a:schemeClr val="dk1"/>
              </a:buClr>
              <a:buSzPts val="2500"/>
              <a:buNone/>
              <a:defRPr sz="3333">
                <a:solidFill>
                  <a:schemeClr val="dk1"/>
                </a:solidFill>
              </a:defRPr>
            </a:lvl6pPr>
            <a:lvl7pPr lvl="6" algn="ctr" rtl="0">
              <a:lnSpc>
                <a:spcPct val="100000"/>
              </a:lnSpc>
              <a:spcBef>
                <a:spcPts val="0"/>
              </a:spcBef>
              <a:spcAft>
                <a:spcPts val="0"/>
              </a:spcAft>
              <a:buClr>
                <a:schemeClr val="dk1"/>
              </a:buClr>
              <a:buSzPts val="2500"/>
              <a:buNone/>
              <a:defRPr sz="3333">
                <a:solidFill>
                  <a:schemeClr val="dk1"/>
                </a:solidFill>
              </a:defRPr>
            </a:lvl7pPr>
            <a:lvl8pPr lvl="7" algn="ctr" rtl="0">
              <a:lnSpc>
                <a:spcPct val="100000"/>
              </a:lnSpc>
              <a:spcBef>
                <a:spcPts val="0"/>
              </a:spcBef>
              <a:spcAft>
                <a:spcPts val="0"/>
              </a:spcAft>
              <a:buClr>
                <a:schemeClr val="dk1"/>
              </a:buClr>
              <a:buSzPts val="2500"/>
              <a:buNone/>
              <a:defRPr sz="3333">
                <a:solidFill>
                  <a:schemeClr val="dk1"/>
                </a:solidFill>
              </a:defRPr>
            </a:lvl8pPr>
            <a:lvl9pPr lvl="8" algn="ctr" rtl="0">
              <a:lnSpc>
                <a:spcPct val="100000"/>
              </a:lnSpc>
              <a:spcBef>
                <a:spcPts val="0"/>
              </a:spcBef>
              <a:spcAft>
                <a:spcPts val="0"/>
              </a:spcAft>
              <a:buClr>
                <a:schemeClr val="dk1"/>
              </a:buClr>
              <a:buSzPts val="2500"/>
              <a:buNone/>
              <a:defRPr sz="33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56083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sp>
        <p:nvSpPr>
          <p:cNvPr id="113" name="Google Shape;113;p15"/>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5"/>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5"/>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02668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6"/>
        <p:cNvGrpSpPr/>
        <p:nvPr/>
      </p:nvGrpSpPr>
      <p:grpSpPr>
        <a:xfrm>
          <a:off x="0" y="0"/>
          <a:ext cx="0" cy="0"/>
          <a:chOff x="0" y="0"/>
          <a:chExt cx="0" cy="0"/>
        </a:xfrm>
      </p:grpSpPr>
      <p:sp>
        <p:nvSpPr>
          <p:cNvPr id="117" name="Google Shape;117;p16"/>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6"/>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6"/>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70080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0"/>
        <p:cNvGrpSpPr/>
        <p:nvPr/>
      </p:nvGrpSpPr>
      <p:grpSpPr>
        <a:xfrm>
          <a:off x="0" y="0"/>
          <a:ext cx="0" cy="0"/>
          <a:chOff x="0" y="0"/>
          <a:chExt cx="0" cy="0"/>
        </a:xfrm>
      </p:grpSpPr>
      <p:sp>
        <p:nvSpPr>
          <p:cNvPr id="121" name="Google Shape;121;p17"/>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7"/>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24" name="Google Shape;124;p17"/>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7"/>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71634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6"/>
        <p:cNvGrpSpPr/>
        <p:nvPr/>
      </p:nvGrpSpPr>
      <p:grpSpPr>
        <a:xfrm>
          <a:off x="0" y="0"/>
          <a:ext cx="0" cy="0"/>
          <a:chOff x="0" y="0"/>
          <a:chExt cx="0" cy="0"/>
        </a:xfrm>
      </p:grpSpPr>
      <p:sp>
        <p:nvSpPr>
          <p:cNvPr id="127" name="Google Shape;127;p18"/>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8"/>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8"/>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0" name="Google Shape;130;p18"/>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7796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31"/>
        <p:cNvGrpSpPr/>
        <p:nvPr/>
      </p:nvGrpSpPr>
      <p:grpSpPr>
        <a:xfrm>
          <a:off x="0" y="0"/>
          <a:ext cx="0" cy="0"/>
          <a:chOff x="0" y="0"/>
          <a:chExt cx="0" cy="0"/>
        </a:xfrm>
      </p:grpSpPr>
      <p:sp>
        <p:nvSpPr>
          <p:cNvPr id="132" name="Google Shape;132;p19"/>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9"/>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19"/>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5" name="Google Shape;135;p19"/>
          <p:cNvSpPr/>
          <p:nvPr/>
        </p:nvSpPr>
        <p:spPr>
          <a:xfrm rot="-5400000" flipH="1">
            <a:off x="2188768"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959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6"/>
        <p:cNvGrpSpPr/>
        <p:nvPr/>
      </p:nvGrpSpPr>
      <p:grpSpPr>
        <a:xfrm>
          <a:off x="0" y="0"/>
          <a:ext cx="0" cy="0"/>
          <a:chOff x="0" y="0"/>
          <a:chExt cx="0" cy="0"/>
        </a:xfrm>
      </p:grpSpPr>
      <p:sp>
        <p:nvSpPr>
          <p:cNvPr id="137" name="Google Shape;137;p20"/>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0"/>
          <p:cNvSpPr txBox="1">
            <a:spLocks noGrp="1"/>
          </p:cNvSpPr>
          <p:nvPr>
            <p:ph type="subTitle" idx="1"/>
          </p:nvPr>
        </p:nvSpPr>
        <p:spPr>
          <a:xfrm>
            <a:off x="960000" y="3572600"/>
            <a:ext cx="3984000" cy="139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9" name="Google Shape;139;p20"/>
          <p:cNvSpPr txBox="1">
            <a:spLocks noGrp="1"/>
          </p:cNvSpPr>
          <p:nvPr>
            <p:ph type="title"/>
          </p:nvPr>
        </p:nvSpPr>
        <p:spPr>
          <a:xfrm>
            <a:off x="960000" y="1889800"/>
            <a:ext cx="3984000" cy="16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0" name="Google Shape;140;p20"/>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20"/>
          <p:cNvSpPr/>
          <p:nvPr/>
        </p:nvSpPr>
        <p:spPr>
          <a:xfrm>
            <a:off x="1" y="133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20"/>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5000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p:nvPr/>
        </p:nvSpPr>
        <p:spPr>
          <a:xfrm flipH="1">
            <a:off x="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txBox="1">
            <a:spLocks noGrp="1"/>
          </p:cNvSpPr>
          <p:nvPr>
            <p:ph type="title"/>
          </p:nvPr>
        </p:nvSpPr>
        <p:spPr>
          <a:xfrm>
            <a:off x="4271992" y="2720341"/>
            <a:ext cx="6960000" cy="213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 name="Google Shape;21;p3"/>
          <p:cNvSpPr txBox="1">
            <a:spLocks noGrp="1"/>
          </p:cNvSpPr>
          <p:nvPr>
            <p:ph type="title" idx="2" hasCustomPrompt="1"/>
          </p:nvPr>
        </p:nvSpPr>
        <p:spPr>
          <a:xfrm>
            <a:off x="6911992" y="1428441"/>
            <a:ext cx="1680000" cy="119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b="1">
                <a:solidFill>
                  <a:schemeClr val="accent5"/>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 name="Google Shape;22;p3"/>
          <p:cNvSpPr txBox="1">
            <a:spLocks noGrp="1"/>
          </p:cNvSpPr>
          <p:nvPr>
            <p:ph type="subTitle" idx="1"/>
          </p:nvPr>
        </p:nvSpPr>
        <p:spPr>
          <a:xfrm>
            <a:off x="4271992" y="4854759"/>
            <a:ext cx="696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3" name="Google Shape;23;p3"/>
          <p:cNvSpPr/>
          <p:nvPr/>
        </p:nvSpPr>
        <p:spPr>
          <a:xfrm flipH="1">
            <a:off x="7483733" y="61853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8375867" y="62701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3"/>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041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43"/>
        <p:cNvGrpSpPr/>
        <p:nvPr/>
      </p:nvGrpSpPr>
      <p:grpSpPr>
        <a:xfrm>
          <a:off x="0" y="0"/>
          <a:ext cx="0" cy="0"/>
          <a:chOff x="0" y="0"/>
          <a:chExt cx="0" cy="0"/>
        </a:xfrm>
      </p:grpSpPr>
      <p:sp>
        <p:nvSpPr>
          <p:cNvPr id="144" name="Google Shape;144;p21"/>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1"/>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7" name="Google Shape;147;p21"/>
          <p:cNvSpPr txBox="1">
            <a:spLocks noGrp="1"/>
          </p:cNvSpPr>
          <p:nvPr>
            <p:ph type="body" idx="1"/>
          </p:nvPr>
        </p:nvSpPr>
        <p:spPr>
          <a:xfrm>
            <a:off x="960000" y="1622400"/>
            <a:ext cx="5136000" cy="45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Char char="●"/>
              <a:defRPr sz="1600"/>
            </a:lvl1pPr>
            <a:lvl2pPr marL="1219170" lvl="1" indent="-406390" rtl="0">
              <a:lnSpc>
                <a:spcPct val="115000"/>
              </a:lnSpc>
              <a:spcBef>
                <a:spcPts val="0"/>
              </a:spcBef>
              <a:spcAft>
                <a:spcPts val="0"/>
              </a:spcAft>
              <a:buSzPts val="1200"/>
              <a:buChar char="○"/>
              <a:defRPr sz="1600"/>
            </a:lvl2pPr>
            <a:lvl3pPr marL="1828754" lvl="2" indent="-406390" rtl="0">
              <a:lnSpc>
                <a:spcPct val="115000"/>
              </a:lnSpc>
              <a:spcBef>
                <a:spcPts val="0"/>
              </a:spcBef>
              <a:spcAft>
                <a:spcPts val="0"/>
              </a:spcAft>
              <a:buSzPts val="1200"/>
              <a:buChar char="■"/>
              <a:defRPr sz="1600"/>
            </a:lvl3pPr>
            <a:lvl4pPr marL="2438339" lvl="3" indent="-406390" rtl="0">
              <a:lnSpc>
                <a:spcPct val="115000"/>
              </a:lnSpc>
              <a:spcBef>
                <a:spcPts val="0"/>
              </a:spcBef>
              <a:spcAft>
                <a:spcPts val="0"/>
              </a:spcAft>
              <a:buSzPts val="1200"/>
              <a:buChar char="●"/>
              <a:defRPr sz="1600"/>
            </a:lvl4pPr>
            <a:lvl5pPr marL="3047924" lvl="4" indent="-406390" rtl="0">
              <a:lnSpc>
                <a:spcPct val="115000"/>
              </a:lnSpc>
              <a:spcBef>
                <a:spcPts val="0"/>
              </a:spcBef>
              <a:spcAft>
                <a:spcPts val="0"/>
              </a:spcAft>
              <a:buSzPts val="1200"/>
              <a:buChar char="○"/>
              <a:defRPr sz="1600"/>
            </a:lvl5pPr>
            <a:lvl6pPr marL="3657509" lvl="5" indent="-406390" rtl="0">
              <a:lnSpc>
                <a:spcPct val="115000"/>
              </a:lnSpc>
              <a:spcBef>
                <a:spcPts val="0"/>
              </a:spcBef>
              <a:spcAft>
                <a:spcPts val="0"/>
              </a:spcAft>
              <a:buSzPts val="1200"/>
              <a:buChar char="■"/>
              <a:defRPr sz="1600"/>
            </a:lvl6pPr>
            <a:lvl7pPr marL="4267093" lvl="6" indent="-406390" rtl="0">
              <a:lnSpc>
                <a:spcPct val="115000"/>
              </a:lnSpc>
              <a:spcBef>
                <a:spcPts val="0"/>
              </a:spcBef>
              <a:spcAft>
                <a:spcPts val="0"/>
              </a:spcAft>
              <a:buSzPts val="1200"/>
              <a:buChar char="●"/>
              <a:defRPr sz="1600"/>
            </a:lvl7pPr>
            <a:lvl8pPr marL="4876678" lvl="7" indent="-406390" rtl="0">
              <a:lnSpc>
                <a:spcPct val="115000"/>
              </a:lnSpc>
              <a:spcBef>
                <a:spcPts val="0"/>
              </a:spcBef>
              <a:spcAft>
                <a:spcPts val="0"/>
              </a:spcAft>
              <a:buSzPts val="1200"/>
              <a:buChar char="○"/>
              <a:defRPr sz="1600"/>
            </a:lvl8pPr>
            <a:lvl9pPr marL="5486263" lvl="8" indent="-406390" rtl="0">
              <a:lnSpc>
                <a:spcPct val="115000"/>
              </a:lnSpc>
              <a:spcBef>
                <a:spcPts val="0"/>
              </a:spcBef>
              <a:spcAft>
                <a:spcPts val="0"/>
              </a:spcAft>
              <a:buSzPts val="1200"/>
              <a:buChar char="■"/>
              <a:defRPr sz="1600"/>
            </a:lvl9pPr>
          </a:lstStyle>
          <a:p>
            <a:pPr lvl="0"/>
            <a:r>
              <a:rPr lang="en-US"/>
              <a:t>Click to edit Master text styles</a:t>
            </a:r>
          </a:p>
        </p:txBody>
      </p:sp>
      <p:sp>
        <p:nvSpPr>
          <p:cNvPr id="148" name="Google Shape;148;p21"/>
          <p:cNvSpPr txBox="1">
            <a:spLocks noGrp="1"/>
          </p:cNvSpPr>
          <p:nvPr>
            <p:ph type="body" idx="2"/>
          </p:nvPr>
        </p:nvSpPr>
        <p:spPr>
          <a:xfrm>
            <a:off x="6095993" y="1622400"/>
            <a:ext cx="5136000" cy="4515600"/>
          </a:xfrm>
          <a:prstGeom prst="rect">
            <a:avLst/>
          </a:prstGeom>
          <a:noFill/>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marL="1219170" lvl="1"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marL="1828754" lvl="2"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marL="2438339" lvl="3"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marL="3047924" lvl="4"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marL="3657509" lvl="5"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marL="4267093" lvl="6"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marL="4876678" lvl="7"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marL="5486263" lvl="8"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a:pPr lvl="0"/>
            <a:r>
              <a:rPr lang="en-US"/>
              <a:t>Click to edit Master text styles</a:t>
            </a:r>
          </a:p>
        </p:txBody>
      </p:sp>
      <p:sp>
        <p:nvSpPr>
          <p:cNvPr id="149" name="Google Shape;149;p21"/>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26867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50"/>
        <p:cNvGrpSpPr/>
        <p:nvPr/>
      </p:nvGrpSpPr>
      <p:grpSpPr>
        <a:xfrm>
          <a:off x="0" y="0"/>
          <a:ext cx="0" cy="0"/>
          <a:chOff x="0" y="0"/>
          <a:chExt cx="0" cy="0"/>
        </a:xfrm>
      </p:grpSpPr>
      <p:sp>
        <p:nvSpPr>
          <p:cNvPr id="151" name="Google Shape;151;p22"/>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22"/>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22"/>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4" name="Google Shape;154;p22"/>
          <p:cNvSpPr txBox="1">
            <a:spLocks noGrp="1"/>
          </p:cNvSpPr>
          <p:nvPr>
            <p:ph type="body" idx="1"/>
          </p:nvPr>
        </p:nvSpPr>
        <p:spPr>
          <a:xfrm>
            <a:off x="960000" y="1622400"/>
            <a:ext cx="5136000" cy="45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Char char="●"/>
              <a:defRPr sz="1600"/>
            </a:lvl1pPr>
            <a:lvl2pPr marL="1219170" lvl="1" indent="-406390" rtl="0">
              <a:lnSpc>
                <a:spcPct val="115000"/>
              </a:lnSpc>
              <a:spcBef>
                <a:spcPts val="0"/>
              </a:spcBef>
              <a:spcAft>
                <a:spcPts val="0"/>
              </a:spcAft>
              <a:buSzPts val="1200"/>
              <a:buChar char="○"/>
              <a:defRPr sz="1600"/>
            </a:lvl2pPr>
            <a:lvl3pPr marL="1828754" lvl="2" indent="-406390" rtl="0">
              <a:lnSpc>
                <a:spcPct val="115000"/>
              </a:lnSpc>
              <a:spcBef>
                <a:spcPts val="0"/>
              </a:spcBef>
              <a:spcAft>
                <a:spcPts val="0"/>
              </a:spcAft>
              <a:buSzPts val="1200"/>
              <a:buChar char="■"/>
              <a:defRPr sz="1600"/>
            </a:lvl3pPr>
            <a:lvl4pPr marL="2438339" lvl="3" indent="-406390" rtl="0">
              <a:lnSpc>
                <a:spcPct val="115000"/>
              </a:lnSpc>
              <a:spcBef>
                <a:spcPts val="0"/>
              </a:spcBef>
              <a:spcAft>
                <a:spcPts val="0"/>
              </a:spcAft>
              <a:buSzPts val="1200"/>
              <a:buChar char="●"/>
              <a:defRPr sz="1600"/>
            </a:lvl4pPr>
            <a:lvl5pPr marL="3047924" lvl="4" indent="-406390" rtl="0">
              <a:lnSpc>
                <a:spcPct val="115000"/>
              </a:lnSpc>
              <a:spcBef>
                <a:spcPts val="0"/>
              </a:spcBef>
              <a:spcAft>
                <a:spcPts val="0"/>
              </a:spcAft>
              <a:buSzPts val="1200"/>
              <a:buChar char="○"/>
              <a:defRPr sz="1600"/>
            </a:lvl5pPr>
            <a:lvl6pPr marL="3657509" lvl="5" indent="-406390" rtl="0">
              <a:lnSpc>
                <a:spcPct val="115000"/>
              </a:lnSpc>
              <a:spcBef>
                <a:spcPts val="0"/>
              </a:spcBef>
              <a:spcAft>
                <a:spcPts val="0"/>
              </a:spcAft>
              <a:buSzPts val="1200"/>
              <a:buChar char="■"/>
              <a:defRPr sz="1600"/>
            </a:lvl6pPr>
            <a:lvl7pPr marL="4267093" lvl="6" indent="-406390" rtl="0">
              <a:lnSpc>
                <a:spcPct val="115000"/>
              </a:lnSpc>
              <a:spcBef>
                <a:spcPts val="0"/>
              </a:spcBef>
              <a:spcAft>
                <a:spcPts val="0"/>
              </a:spcAft>
              <a:buSzPts val="1200"/>
              <a:buChar char="●"/>
              <a:defRPr sz="1600"/>
            </a:lvl7pPr>
            <a:lvl8pPr marL="4876678" lvl="7" indent="-406390" rtl="0">
              <a:lnSpc>
                <a:spcPct val="115000"/>
              </a:lnSpc>
              <a:spcBef>
                <a:spcPts val="0"/>
              </a:spcBef>
              <a:spcAft>
                <a:spcPts val="0"/>
              </a:spcAft>
              <a:buSzPts val="1200"/>
              <a:buChar char="○"/>
              <a:defRPr sz="1600"/>
            </a:lvl8pPr>
            <a:lvl9pPr marL="5486263" lvl="8" indent="-406390" rtl="0">
              <a:lnSpc>
                <a:spcPct val="115000"/>
              </a:lnSpc>
              <a:spcBef>
                <a:spcPts val="0"/>
              </a:spcBef>
              <a:spcAft>
                <a:spcPts val="0"/>
              </a:spcAft>
              <a:buSzPts val="1200"/>
              <a:buChar char="■"/>
              <a:defRPr sz="1600"/>
            </a:lvl9pPr>
          </a:lstStyle>
          <a:p>
            <a:pPr lvl="0"/>
            <a:r>
              <a:rPr lang="en-US"/>
              <a:t>Click to edit Master text styles</a:t>
            </a:r>
          </a:p>
        </p:txBody>
      </p:sp>
      <p:sp>
        <p:nvSpPr>
          <p:cNvPr id="155" name="Google Shape;155;p22"/>
          <p:cNvSpPr txBox="1">
            <a:spLocks noGrp="1"/>
          </p:cNvSpPr>
          <p:nvPr>
            <p:ph type="body" idx="2"/>
          </p:nvPr>
        </p:nvSpPr>
        <p:spPr>
          <a:xfrm>
            <a:off x="6095993" y="1622400"/>
            <a:ext cx="5136000" cy="4515600"/>
          </a:xfrm>
          <a:prstGeom prst="rect">
            <a:avLst/>
          </a:prstGeom>
          <a:noFill/>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marL="1219170" lvl="1"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marL="1828754" lvl="2"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marL="2438339" lvl="3"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marL="3047924" lvl="4"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marL="3657509" lvl="5"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marL="4267093" lvl="6"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marL="4876678" lvl="7"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marL="5486263" lvl="8"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a:pPr lvl="0"/>
            <a:r>
              <a:rPr lang="en-US"/>
              <a:t>Click to edit Master text styles</a:t>
            </a:r>
          </a:p>
        </p:txBody>
      </p:sp>
      <p:sp>
        <p:nvSpPr>
          <p:cNvPr id="156" name="Google Shape;156;p22"/>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22"/>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47752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58"/>
        <p:cNvGrpSpPr/>
        <p:nvPr/>
      </p:nvGrpSpPr>
      <p:grpSpPr>
        <a:xfrm>
          <a:off x="0" y="0"/>
          <a:ext cx="0" cy="0"/>
          <a:chOff x="0" y="0"/>
          <a:chExt cx="0" cy="0"/>
        </a:xfrm>
      </p:grpSpPr>
      <p:sp>
        <p:nvSpPr>
          <p:cNvPr id="159" name="Google Shape;159;p23"/>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3"/>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3"/>
          <p:cNvSpPr txBox="1">
            <a:spLocks noGrp="1"/>
          </p:cNvSpPr>
          <p:nvPr>
            <p:ph type="title"/>
          </p:nvPr>
        </p:nvSpPr>
        <p:spPr>
          <a:xfrm>
            <a:off x="1888000" y="4295997"/>
            <a:ext cx="3744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62" name="Google Shape;162;p23"/>
          <p:cNvSpPr txBox="1">
            <a:spLocks noGrp="1"/>
          </p:cNvSpPr>
          <p:nvPr>
            <p:ph type="subTitle" idx="1"/>
          </p:nvPr>
        </p:nvSpPr>
        <p:spPr>
          <a:xfrm>
            <a:off x="1888000" y="4933164"/>
            <a:ext cx="37440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63" name="Google Shape;163;p23"/>
          <p:cNvSpPr txBox="1">
            <a:spLocks noGrp="1"/>
          </p:cNvSpPr>
          <p:nvPr>
            <p:ph type="title" idx="2"/>
          </p:nvPr>
        </p:nvSpPr>
        <p:spPr>
          <a:xfrm>
            <a:off x="6560000" y="4295997"/>
            <a:ext cx="3744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64" name="Google Shape;164;p23"/>
          <p:cNvSpPr txBox="1">
            <a:spLocks noGrp="1"/>
          </p:cNvSpPr>
          <p:nvPr>
            <p:ph type="subTitle" idx="3"/>
          </p:nvPr>
        </p:nvSpPr>
        <p:spPr>
          <a:xfrm>
            <a:off x="6560000" y="4933183"/>
            <a:ext cx="37440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65" name="Google Shape;165;p23"/>
          <p:cNvSpPr txBox="1">
            <a:spLocks noGrp="1"/>
          </p:cNvSpPr>
          <p:nvPr>
            <p:ph type="title" idx="4"/>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780664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6"/>
        <p:cNvGrpSpPr/>
        <p:nvPr/>
      </p:nvGrpSpPr>
      <p:grpSpPr>
        <a:xfrm>
          <a:off x="0" y="0"/>
          <a:ext cx="0" cy="0"/>
          <a:chOff x="0" y="0"/>
          <a:chExt cx="0" cy="0"/>
        </a:xfrm>
      </p:grpSpPr>
      <p:sp>
        <p:nvSpPr>
          <p:cNvPr id="167" name="Google Shape;167;p24"/>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4"/>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4"/>
          <p:cNvSpPr txBox="1">
            <a:spLocks noGrp="1"/>
          </p:cNvSpPr>
          <p:nvPr>
            <p:ph type="title"/>
          </p:nvPr>
        </p:nvSpPr>
        <p:spPr>
          <a:xfrm>
            <a:off x="960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0" name="Google Shape;170;p24"/>
          <p:cNvSpPr txBox="1">
            <a:spLocks noGrp="1"/>
          </p:cNvSpPr>
          <p:nvPr>
            <p:ph type="subTitle" idx="1"/>
          </p:nvPr>
        </p:nvSpPr>
        <p:spPr>
          <a:xfrm>
            <a:off x="960000" y="4211761"/>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1" name="Google Shape;171;p24"/>
          <p:cNvSpPr txBox="1">
            <a:spLocks noGrp="1"/>
          </p:cNvSpPr>
          <p:nvPr>
            <p:ph type="title" idx="2"/>
          </p:nvPr>
        </p:nvSpPr>
        <p:spPr>
          <a:xfrm>
            <a:off x="8112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2" name="Google Shape;172;p24"/>
          <p:cNvSpPr txBox="1">
            <a:spLocks noGrp="1"/>
          </p:cNvSpPr>
          <p:nvPr>
            <p:ph type="subTitle" idx="3"/>
          </p:nvPr>
        </p:nvSpPr>
        <p:spPr>
          <a:xfrm>
            <a:off x="8112000" y="4211761"/>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3" name="Google Shape;173;p24"/>
          <p:cNvSpPr txBox="1">
            <a:spLocks noGrp="1"/>
          </p:cNvSpPr>
          <p:nvPr>
            <p:ph type="title" idx="4"/>
          </p:nvPr>
        </p:nvSpPr>
        <p:spPr>
          <a:xfrm>
            <a:off x="4536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4" name="Google Shape;174;p24"/>
          <p:cNvSpPr txBox="1">
            <a:spLocks noGrp="1"/>
          </p:cNvSpPr>
          <p:nvPr>
            <p:ph type="subTitle" idx="5"/>
          </p:nvPr>
        </p:nvSpPr>
        <p:spPr>
          <a:xfrm>
            <a:off x="4536000" y="4211772"/>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5" name="Google Shape;175;p24"/>
          <p:cNvSpPr txBox="1">
            <a:spLocks noGrp="1"/>
          </p:cNvSpPr>
          <p:nvPr>
            <p:ph type="title" idx="6"/>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725140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6"/>
        <p:cNvGrpSpPr/>
        <p:nvPr/>
      </p:nvGrpSpPr>
      <p:grpSpPr>
        <a:xfrm>
          <a:off x="0" y="0"/>
          <a:ext cx="0" cy="0"/>
          <a:chOff x="0" y="0"/>
          <a:chExt cx="0" cy="0"/>
        </a:xfrm>
      </p:grpSpPr>
      <p:sp>
        <p:nvSpPr>
          <p:cNvPr id="177" name="Google Shape;177;p25"/>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5"/>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5"/>
          <p:cNvSpPr txBox="1">
            <a:spLocks noGrp="1"/>
          </p:cNvSpPr>
          <p:nvPr>
            <p:ph type="title"/>
          </p:nvPr>
        </p:nvSpPr>
        <p:spPr>
          <a:xfrm>
            <a:off x="2388800" y="2480800"/>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0" name="Google Shape;180;p25"/>
          <p:cNvSpPr txBox="1">
            <a:spLocks noGrp="1"/>
          </p:cNvSpPr>
          <p:nvPr>
            <p:ph type="subTitle" idx="1"/>
          </p:nvPr>
        </p:nvSpPr>
        <p:spPr>
          <a:xfrm>
            <a:off x="2388800" y="3118000"/>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1" name="Google Shape;181;p25"/>
          <p:cNvSpPr txBox="1">
            <a:spLocks noGrp="1"/>
          </p:cNvSpPr>
          <p:nvPr>
            <p:ph type="title" idx="2"/>
          </p:nvPr>
        </p:nvSpPr>
        <p:spPr>
          <a:xfrm>
            <a:off x="6812800" y="2480800"/>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2" name="Google Shape;182;p25"/>
          <p:cNvSpPr txBox="1">
            <a:spLocks noGrp="1"/>
          </p:cNvSpPr>
          <p:nvPr>
            <p:ph type="subTitle" idx="3"/>
          </p:nvPr>
        </p:nvSpPr>
        <p:spPr>
          <a:xfrm>
            <a:off x="6812800" y="3118000"/>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3" name="Google Shape;183;p25"/>
          <p:cNvSpPr txBox="1">
            <a:spLocks noGrp="1"/>
          </p:cNvSpPr>
          <p:nvPr>
            <p:ph type="title" idx="4"/>
          </p:nvPr>
        </p:nvSpPr>
        <p:spPr>
          <a:xfrm>
            <a:off x="2388800" y="4823033"/>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4" name="Google Shape;184;p25"/>
          <p:cNvSpPr txBox="1">
            <a:spLocks noGrp="1"/>
          </p:cNvSpPr>
          <p:nvPr>
            <p:ph type="subTitle" idx="5"/>
          </p:nvPr>
        </p:nvSpPr>
        <p:spPr>
          <a:xfrm>
            <a:off x="2388800" y="5460233"/>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5" name="Google Shape;185;p25"/>
          <p:cNvSpPr txBox="1">
            <a:spLocks noGrp="1"/>
          </p:cNvSpPr>
          <p:nvPr>
            <p:ph type="title" idx="6"/>
          </p:nvPr>
        </p:nvSpPr>
        <p:spPr>
          <a:xfrm>
            <a:off x="6812800" y="4823033"/>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6" name="Google Shape;186;p25"/>
          <p:cNvSpPr txBox="1">
            <a:spLocks noGrp="1"/>
          </p:cNvSpPr>
          <p:nvPr>
            <p:ph type="subTitle" idx="7"/>
          </p:nvPr>
        </p:nvSpPr>
        <p:spPr>
          <a:xfrm>
            <a:off x="6812800" y="5460233"/>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7" name="Google Shape;187;p25"/>
          <p:cNvSpPr txBox="1">
            <a:spLocks noGrp="1"/>
          </p:cNvSpPr>
          <p:nvPr>
            <p:ph type="title" idx="8"/>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638870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8"/>
        <p:cNvGrpSpPr/>
        <p:nvPr/>
      </p:nvGrpSpPr>
      <p:grpSpPr>
        <a:xfrm>
          <a:off x="0" y="0"/>
          <a:ext cx="0" cy="0"/>
          <a:chOff x="0" y="0"/>
          <a:chExt cx="0" cy="0"/>
        </a:xfrm>
      </p:grpSpPr>
      <p:sp>
        <p:nvSpPr>
          <p:cNvPr id="189" name="Google Shape;189;p26"/>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6"/>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6"/>
          <p:cNvSpPr txBox="1">
            <a:spLocks noGrp="1"/>
          </p:cNvSpPr>
          <p:nvPr>
            <p:ph type="title"/>
          </p:nvPr>
        </p:nvSpPr>
        <p:spPr>
          <a:xfrm>
            <a:off x="2645600" y="170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2" name="Google Shape;192;p26"/>
          <p:cNvSpPr txBox="1">
            <a:spLocks noGrp="1"/>
          </p:cNvSpPr>
          <p:nvPr>
            <p:ph type="subTitle" idx="1"/>
          </p:nvPr>
        </p:nvSpPr>
        <p:spPr>
          <a:xfrm>
            <a:off x="2645600" y="234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3" name="Google Shape;193;p26"/>
          <p:cNvSpPr txBox="1">
            <a:spLocks noGrp="1"/>
          </p:cNvSpPr>
          <p:nvPr>
            <p:ph type="title" idx="2"/>
          </p:nvPr>
        </p:nvSpPr>
        <p:spPr>
          <a:xfrm>
            <a:off x="7325600" y="170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4" name="Google Shape;194;p26"/>
          <p:cNvSpPr txBox="1">
            <a:spLocks noGrp="1"/>
          </p:cNvSpPr>
          <p:nvPr>
            <p:ph type="subTitle" idx="3"/>
          </p:nvPr>
        </p:nvSpPr>
        <p:spPr>
          <a:xfrm>
            <a:off x="7325600" y="234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5" name="Google Shape;195;p26"/>
          <p:cNvSpPr txBox="1">
            <a:spLocks noGrp="1"/>
          </p:cNvSpPr>
          <p:nvPr>
            <p:ph type="title" idx="4"/>
          </p:nvPr>
        </p:nvSpPr>
        <p:spPr>
          <a:xfrm>
            <a:off x="2645600" y="326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6" name="Google Shape;196;p26"/>
          <p:cNvSpPr txBox="1">
            <a:spLocks noGrp="1"/>
          </p:cNvSpPr>
          <p:nvPr>
            <p:ph type="subTitle" idx="5"/>
          </p:nvPr>
        </p:nvSpPr>
        <p:spPr>
          <a:xfrm>
            <a:off x="2645600" y="390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7" name="Google Shape;197;p26"/>
          <p:cNvSpPr txBox="1">
            <a:spLocks noGrp="1"/>
          </p:cNvSpPr>
          <p:nvPr>
            <p:ph type="title" idx="6"/>
          </p:nvPr>
        </p:nvSpPr>
        <p:spPr>
          <a:xfrm>
            <a:off x="2645600" y="482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8" name="Google Shape;198;p26"/>
          <p:cNvSpPr txBox="1">
            <a:spLocks noGrp="1"/>
          </p:cNvSpPr>
          <p:nvPr>
            <p:ph type="subTitle" idx="7"/>
          </p:nvPr>
        </p:nvSpPr>
        <p:spPr>
          <a:xfrm>
            <a:off x="2645600" y="546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9" name="Google Shape;199;p26"/>
          <p:cNvSpPr txBox="1">
            <a:spLocks noGrp="1"/>
          </p:cNvSpPr>
          <p:nvPr>
            <p:ph type="title" idx="8"/>
          </p:nvPr>
        </p:nvSpPr>
        <p:spPr>
          <a:xfrm>
            <a:off x="7325600" y="326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0" name="Google Shape;200;p26"/>
          <p:cNvSpPr txBox="1">
            <a:spLocks noGrp="1"/>
          </p:cNvSpPr>
          <p:nvPr>
            <p:ph type="subTitle" idx="9"/>
          </p:nvPr>
        </p:nvSpPr>
        <p:spPr>
          <a:xfrm>
            <a:off x="7325600" y="390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1" name="Google Shape;201;p26"/>
          <p:cNvSpPr txBox="1">
            <a:spLocks noGrp="1"/>
          </p:cNvSpPr>
          <p:nvPr>
            <p:ph type="title" idx="13"/>
          </p:nvPr>
        </p:nvSpPr>
        <p:spPr>
          <a:xfrm>
            <a:off x="7325600" y="482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2" name="Google Shape;202;p26"/>
          <p:cNvSpPr txBox="1">
            <a:spLocks noGrp="1"/>
          </p:cNvSpPr>
          <p:nvPr>
            <p:ph type="subTitle" idx="14"/>
          </p:nvPr>
        </p:nvSpPr>
        <p:spPr>
          <a:xfrm>
            <a:off x="7325600" y="546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3" name="Google Shape;203;p26"/>
          <p:cNvSpPr txBox="1">
            <a:spLocks noGrp="1"/>
          </p:cNvSpPr>
          <p:nvPr>
            <p:ph type="title" idx="15"/>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190556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04"/>
        <p:cNvGrpSpPr/>
        <p:nvPr/>
      </p:nvGrpSpPr>
      <p:grpSpPr>
        <a:xfrm>
          <a:off x="0" y="0"/>
          <a:ext cx="0" cy="0"/>
          <a:chOff x="0" y="0"/>
          <a:chExt cx="0" cy="0"/>
        </a:xfrm>
      </p:grpSpPr>
      <p:sp>
        <p:nvSpPr>
          <p:cNvPr id="205" name="Google Shape;205;p27"/>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27"/>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27"/>
          <p:cNvSpPr txBox="1">
            <a:spLocks noGrp="1"/>
          </p:cNvSpPr>
          <p:nvPr>
            <p:ph type="title"/>
          </p:nvPr>
        </p:nvSpPr>
        <p:spPr>
          <a:xfrm>
            <a:off x="3083200" y="1998451"/>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8" name="Google Shape;208;p27"/>
          <p:cNvSpPr txBox="1">
            <a:spLocks noGrp="1"/>
          </p:cNvSpPr>
          <p:nvPr>
            <p:ph type="subTitle" idx="1"/>
          </p:nvPr>
        </p:nvSpPr>
        <p:spPr>
          <a:xfrm>
            <a:off x="3083200" y="2646051"/>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9" name="Google Shape;209;p27"/>
          <p:cNvSpPr txBox="1">
            <a:spLocks noGrp="1"/>
          </p:cNvSpPr>
          <p:nvPr>
            <p:ph type="title" idx="2"/>
          </p:nvPr>
        </p:nvSpPr>
        <p:spPr>
          <a:xfrm>
            <a:off x="8352000" y="1998451"/>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0" name="Google Shape;210;p27"/>
          <p:cNvSpPr txBox="1">
            <a:spLocks noGrp="1"/>
          </p:cNvSpPr>
          <p:nvPr>
            <p:ph type="subTitle" idx="3"/>
          </p:nvPr>
        </p:nvSpPr>
        <p:spPr>
          <a:xfrm>
            <a:off x="8352000" y="2646051"/>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1" name="Google Shape;211;p27"/>
          <p:cNvSpPr txBox="1">
            <a:spLocks noGrp="1"/>
          </p:cNvSpPr>
          <p:nvPr>
            <p:ph type="title" idx="4"/>
          </p:nvPr>
        </p:nvSpPr>
        <p:spPr>
          <a:xfrm>
            <a:off x="3083200" y="4301367"/>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2" name="Google Shape;212;p27"/>
          <p:cNvSpPr txBox="1">
            <a:spLocks noGrp="1"/>
          </p:cNvSpPr>
          <p:nvPr>
            <p:ph type="subTitle" idx="5"/>
          </p:nvPr>
        </p:nvSpPr>
        <p:spPr>
          <a:xfrm>
            <a:off x="3083200" y="4948967"/>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3" name="Google Shape;213;p27"/>
          <p:cNvSpPr txBox="1">
            <a:spLocks noGrp="1"/>
          </p:cNvSpPr>
          <p:nvPr>
            <p:ph type="title" idx="6"/>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14" name="Google Shape;214;p27"/>
          <p:cNvSpPr txBox="1">
            <a:spLocks noGrp="1"/>
          </p:cNvSpPr>
          <p:nvPr>
            <p:ph type="title" idx="7" hasCustomPrompt="1"/>
          </p:nvPr>
        </p:nvSpPr>
        <p:spPr>
          <a:xfrm>
            <a:off x="960000" y="2385800"/>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5" name="Google Shape;215;p27"/>
          <p:cNvSpPr txBox="1">
            <a:spLocks noGrp="1"/>
          </p:cNvSpPr>
          <p:nvPr>
            <p:ph type="title" idx="8" hasCustomPrompt="1"/>
          </p:nvPr>
        </p:nvSpPr>
        <p:spPr>
          <a:xfrm>
            <a:off x="6228200" y="2385800"/>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6" name="Google Shape;216;p27"/>
          <p:cNvSpPr txBox="1">
            <a:spLocks noGrp="1"/>
          </p:cNvSpPr>
          <p:nvPr>
            <p:ph type="title" idx="9" hasCustomPrompt="1"/>
          </p:nvPr>
        </p:nvSpPr>
        <p:spPr>
          <a:xfrm>
            <a:off x="960000" y="4687917"/>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7" name="Google Shape;217;p27"/>
          <p:cNvSpPr txBox="1">
            <a:spLocks noGrp="1"/>
          </p:cNvSpPr>
          <p:nvPr>
            <p:ph type="title" idx="13"/>
          </p:nvPr>
        </p:nvSpPr>
        <p:spPr>
          <a:xfrm>
            <a:off x="8352000" y="4301367"/>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8" name="Google Shape;218;p27"/>
          <p:cNvSpPr txBox="1">
            <a:spLocks noGrp="1"/>
          </p:cNvSpPr>
          <p:nvPr>
            <p:ph type="subTitle" idx="14"/>
          </p:nvPr>
        </p:nvSpPr>
        <p:spPr>
          <a:xfrm>
            <a:off x="8352000" y="4948967"/>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9" name="Google Shape;219;p27"/>
          <p:cNvSpPr txBox="1">
            <a:spLocks noGrp="1"/>
          </p:cNvSpPr>
          <p:nvPr>
            <p:ph type="title" idx="15" hasCustomPrompt="1"/>
          </p:nvPr>
        </p:nvSpPr>
        <p:spPr>
          <a:xfrm>
            <a:off x="6228200" y="4687917"/>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20" name="Google Shape;220;p27"/>
          <p:cNvSpPr/>
          <p:nvPr/>
        </p:nvSpPr>
        <p:spPr>
          <a:xfrm rot="-5400000" flipH="1">
            <a:off x="2188768"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23623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sp>
        <p:nvSpPr>
          <p:cNvPr id="222" name="Google Shape;222;p28"/>
          <p:cNvSpPr/>
          <p:nvPr/>
        </p:nvSpPr>
        <p:spPr>
          <a:xfrm>
            <a:off x="8672292" y="2444002"/>
            <a:ext cx="3519656" cy="4408207"/>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28"/>
          <p:cNvSpPr txBox="1">
            <a:spLocks noGrp="1"/>
          </p:cNvSpPr>
          <p:nvPr>
            <p:ph type="ctrTitle"/>
          </p:nvPr>
        </p:nvSpPr>
        <p:spPr>
          <a:xfrm>
            <a:off x="960000" y="720000"/>
            <a:ext cx="62400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96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24" name="Google Shape;224;p28"/>
          <p:cNvSpPr txBox="1">
            <a:spLocks noGrp="1"/>
          </p:cNvSpPr>
          <p:nvPr>
            <p:ph type="subTitle" idx="1"/>
          </p:nvPr>
        </p:nvSpPr>
        <p:spPr>
          <a:xfrm>
            <a:off x="960000" y="2240800"/>
            <a:ext cx="6240000" cy="156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25" name="Google Shape;225;p28"/>
          <p:cNvSpPr txBox="1"/>
          <p:nvPr/>
        </p:nvSpPr>
        <p:spPr>
          <a:xfrm>
            <a:off x="1518400" y="4660400"/>
            <a:ext cx="5123200" cy="985200"/>
          </a:xfrm>
          <a:prstGeom prst="rect">
            <a:avLst/>
          </a:prstGeom>
          <a:noFill/>
          <a:ln>
            <a:noFill/>
          </a:ln>
        </p:spPr>
        <p:txBody>
          <a:bodyPr spcFirstLastPara="1" wrap="square" lIns="120000" tIns="121900" rIns="120000" bIns="121900" anchor="t" anchorCtr="0">
            <a:noAutofit/>
          </a:bodyPr>
          <a:lstStyle/>
          <a:p>
            <a:pPr marL="0" lvl="0" indent="0" algn="ctr" rtl="0">
              <a:lnSpc>
                <a:spcPct val="100000"/>
              </a:lnSpc>
              <a:spcBef>
                <a:spcPts val="400"/>
              </a:spcBef>
              <a:spcAft>
                <a:spcPts val="0"/>
              </a:spcAft>
              <a:buNone/>
            </a:pPr>
            <a:r>
              <a:rPr lang="en" sz="1600" b="1">
                <a:solidFill>
                  <a:schemeClr val="dk1"/>
                </a:solidFill>
                <a:latin typeface="Montserrat"/>
                <a:ea typeface="Montserrat"/>
                <a:cs typeface="Montserrat"/>
                <a:sym typeface="Montserrat"/>
              </a:rPr>
              <a:t>CREDITS: </a:t>
            </a:r>
            <a:r>
              <a:rPr lang="en" sz="1600">
                <a:solidFill>
                  <a:schemeClr val="dk1"/>
                </a:solidFill>
                <a:latin typeface="Montserrat Medium"/>
                <a:ea typeface="Montserrat Medium"/>
                <a:cs typeface="Montserrat Medium"/>
                <a:sym typeface="Montserrat Medium"/>
              </a:rPr>
              <a:t>This presentation template was created by </a:t>
            </a:r>
            <a:r>
              <a:rPr lang="en" sz="16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chemeClr val="dk1"/>
                </a:solidFill>
                <a:latin typeface="Montserrat Medium"/>
                <a:ea typeface="Montserrat Medium"/>
                <a:cs typeface="Montserrat Medium"/>
                <a:sym typeface="Montserrat Medium"/>
              </a:rPr>
              <a:t>, including icons by </a:t>
            </a:r>
            <a:r>
              <a:rPr lang="en" sz="16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a:solidFill>
                  <a:schemeClr val="dk1"/>
                </a:solidFill>
                <a:latin typeface="Montserrat Medium"/>
                <a:ea typeface="Montserrat Medium"/>
                <a:cs typeface="Montserrat Medium"/>
                <a:sym typeface="Montserrat Medium"/>
              </a:rPr>
              <a:t>, infographics &amp; images by </a:t>
            </a:r>
            <a:r>
              <a:rPr lang="en" sz="16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600" b="1">
              <a:solidFill>
                <a:schemeClr val="dk1"/>
              </a:solidFill>
              <a:latin typeface="Montserrat"/>
              <a:ea typeface="Montserrat"/>
              <a:cs typeface="Montserrat"/>
              <a:sym typeface="Montserrat"/>
            </a:endParaRPr>
          </a:p>
        </p:txBody>
      </p:sp>
      <p:sp>
        <p:nvSpPr>
          <p:cNvPr id="226" name="Google Shape;226;p28"/>
          <p:cNvSpPr/>
          <p:nvPr/>
        </p:nvSpPr>
        <p:spPr>
          <a:xfrm flipH="1">
            <a:off x="6314867" y="820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8"/>
          <p:cNvSpPr/>
          <p:nvPr/>
        </p:nvSpPr>
        <p:spPr>
          <a:xfrm flipH="1">
            <a:off x="726110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28"/>
          <p:cNvSpPr/>
          <p:nvPr/>
        </p:nvSpPr>
        <p:spPr>
          <a:xfrm rot="5400000" flipH="1">
            <a:off x="-1847267" y="3996034"/>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28"/>
          <p:cNvSpPr/>
          <p:nvPr/>
        </p:nvSpPr>
        <p:spPr>
          <a:xfrm rot="5400000" flipH="1">
            <a:off x="-1614133" y="4655101"/>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56986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0"/>
        <p:cNvGrpSpPr/>
        <p:nvPr/>
      </p:nvGrpSpPr>
      <p:grpSpPr>
        <a:xfrm>
          <a:off x="0" y="0"/>
          <a:ext cx="0" cy="0"/>
          <a:chOff x="0" y="0"/>
          <a:chExt cx="0" cy="0"/>
        </a:xfrm>
      </p:grpSpPr>
      <p:sp>
        <p:nvSpPr>
          <p:cNvPr id="231" name="Google Shape;231;p29"/>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29"/>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0669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3"/>
        <p:cNvGrpSpPr/>
        <p:nvPr/>
      </p:nvGrpSpPr>
      <p:grpSpPr>
        <a:xfrm>
          <a:off x="0" y="0"/>
          <a:ext cx="0" cy="0"/>
          <a:chOff x="0" y="0"/>
          <a:chExt cx="0" cy="0"/>
        </a:xfrm>
      </p:grpSpPr>
      <p:sp>
        <p:nvSpPr>
          <p:cNvPr id="234" name="Google Shape;234;p30"/>
          <p:cNvSpPr/>
          <p:nvPr/>
        </p:nvSpPr>
        <p:spPr>
          <a:xfrm rot="10800000">
            <a:off x="72611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30"/>
          <p:cNvSpPr/>
          <p:nvPr/>
        </p:nvSpPr>
        <p:spPr>
          <a:xfrm>
            <a:off x="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454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1" name="Google Shape;31;p4"/>
          <p:cNvSpPr txBox="1">
            <a:spLocks noGrp="1"/>
          </p:cNvSpPr>
          <p:nvPr>
            <p:ph type="body" idx="1"/>
          </p:nvPr>
        </p:nvSpPr>
        <p:spPr>
          <a:xfrm>
            <a:off x="2789800" y="1873051"/>
            <a:ext cx="6612400" cy="3803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715186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39"/>
        <p:cNvGrpSpPr/>
        <p:nvPr/>
      </p:nvGrpSpPr>
      <p:grpSpPr>
        <a:xfrm>
          <a:off x="0" y="0"/>
          <a:ext cx="0" cy="0"/>
          <a:chOff x="0" y="0"/>
          <a:chExt cx="0" cy="0"/>
        </a:xfrm>
      </p:grpSpPr>
    </p:spTree>
    <p:extLst>
      <p:ext uri="{BB962C8B-B14F-4D97-AF65-F5344CB8AC3E}">
        <p14:creationId xmlns:p14="http://schemas.microsoft.com/office/powerpoint/2010/main" val="2794578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961338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45533" y="1575800"/>
            <a:ext cx="9100800" cy="2698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2364933" y="4480800"/>
            <a:ext cx="7462000" cy="476800"/>
          </a:xfrm>
          <a:prstGeom prst="rect">
            <a:avLst/>
          </a:prstGeom>
          <a:solidFill>
            <a:srgbClr val="FFFFFF">
              <a:alpha val="1013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644697" y="1627826"/>
            <a:ext cx="11461320" cy="4855535"/>
            <a:chOff x="483523" y="1220869"/>
            <a:chExt cx="8595990" cy="3641651"/>
          </a:xfrm>
        </p:grpSpPr>
        <p:grpSp>
          <p:nvGrpSpPr>
            <p:cNvPr id="12" name="Google Shape;12;p2"/>
            <p:cNvGrpSpPr/>
            <p:nvPr/>
          </p:nvGrpSpPr>
          <p:grpSpPr>
            <a:xfrm>
              <a:off x="8389891" y="1220869"/>
              <a:ext cx="689622" cy="608765"/>
              <a:chOff x="4376528" y="655619"/>
              <a:chExt cx="689622" cy="608765"/>
            </a:xfrm>
          </p:grpSpPr>
          <p:grpSp>
            <p:nvGrpSpPr>
              <p:cNvPr id="13" name="Google Shape;13;p2"/>
              <p:cNvGrpSpPr/>
              <p:nvPr/>
            </p:nvGrpSpPr>
            <p:grpSpPr>
              <a:xfrm>
                <a:off x="5048380" y="655619"/>
                <a:ext cx="17770" cy="608765"/>
                <a:chOff x="5048380" y="655619"/>
                <a:chExt cx="17770" cy="608765"/>
              </a:xfrm>
            </p:grpSpPr>
            <p:sp>
              <p:nvSpPr>
                <p:cNvPr id="14" name="Google Shape;14;p2"/>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 name="Google Shape;20;p2"/>
              <p:cNvGrpSpPr/>
              <p:nvPr/>
            </p:nvGrpSpPr>
            <p:grpSpPr>
              <a:xfrm>
                <a:off x="4913997" y="655619"/>
                <a:ext cx="17770" cy="608765"/>
                <a:chOff x="4913997" y="655619"/>
                <a:chExt cx="17770" cy="608765"/>
              </a:xfrm>
            </p:grpSpPr>
            <p:sp>
              <p:nvSpPr>
                <p:cNvPr id="21" name="Google Shape;21;p2"/>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22;p2"/>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7" name="Google Shape;27;p2"/>
              <p:cNvGrpSpPr/>
              <p:nvPr/>
            </p:nvGrpSpPr>
            <p:grpSpPr>
              <a:xfrm>
                <a:off x="4779645" y="655619"/>
                <a:ext cx="17770" cy="608765"/>
                <a:chOff x="4779645" y="655619"/>
                <a:chExt cx="17770" cy="608765"/>
              </a:xfrm>
            </p:grpSpPr>
            <p:sp>
              <p:nvSpPr>
                <p:cNvPr id="28" name="Google Shape;28;p2"/>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2"/>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2"/>
              <p:cNvGrpSpPr/>
              <p:nvPr/>
            </p:nvGrpSpPr>
            <p:grpSpPr>
              <a:xfrm>
                <a:off x="4645262" y="655619"/>
                <a:ext cx="17770" cy="608765"/>
                <a:chOff x="4645262" y="655619"/>
                <a:chExt cx="17770" cy="608765"/>
              </a:xfrm>
            </p:grpSpPr>
            <p:sp>
              <p:nvSpPr>
                <p:cNvPr id="35" name="Google Shape;35;p2"/>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2"/>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2"/>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2"/>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2"/>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2"/>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1" name="Google Shape;41;p2"/>
              <p:cNvGrpSpPr/>
              <p:nvPr/>
            </p:nvGrpSpPr>
            <p:grpSpPr>
              <a:xfrm>
                <a:off x="4510880" y="655619"/>
                <a:ext cx="17770" cy="608765"/>
                <a:chOff x="4510880" y="655619"/>
                <a:chExt cx="17770" cy="608765"/>
              </a:xfrm>
            </p:grpSpPr>
            <p:sp>
              <p:nvSpPr>
                <p:cNvPr id="42" name="Google Shape;42;p2"/>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2"/>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2"/>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2"/>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2"/>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2"/>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8" name="Google Shape;48;p2"/>
              <p:cNvGrpSpPr/>
              <p:nvPr/>
            </p:nvGrpSpPr>
            <p:grpSpPr>
              <a:xfrm>
                <a:off x="4376528" y="655619"/>
                <a:ext cx="17770" cy="608765"/>
                <a:chOff x="4376528" y="655619"/>
                <a:chExt cx="17770" cy="608765"/>
              </a:xfrm>
            </p:grpSpPr>
            <p:sp>
              <p:nvSpPr>
                <p:cNvPr id="49" name="Google Shape;49;p2"/>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2"/>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2"/>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2"/>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2"/>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2"/>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55" name="Google Shape;55;p2"/>
            <p:cNvGrpSpPr/>
            <p:nvPr/>
          </p:nvGrpSpPr>
          <p:grpSpPr>
            <a:xfrm>
              <a:off x="483523" y="1641343"/>
              <a:ext cx="277466" cy="258527"/>
              <a:chOff x="8380710" y="2929243"/>
              <a:chExt cx="277466" cy="258527"/>
            </a:xfrm>
          </p:grpSpPr>
          <p:sp>
            <p:nvSpPr>
              <p:cNvPr id="56" name="Google Shape;56;p2"/>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2"/>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2"/>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9;p2"/>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2"/>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2"/>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2"/>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2"/>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2"/>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2"/>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2"/>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2"/>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2"/>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2"/>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2"/>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2"/>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2"/>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2"/>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2"/>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2"/>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2"/>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2"/>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2"/>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2"/>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2"/>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2"/>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2"/>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 name="Google Shape;83;p2"/>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2"/>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2"/>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2"/>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 name="Google Shape;87;p2"/>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 name="Google Shape;88;p2"/>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 name="Google Shape;89;p2"/>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 name="Google Shape;90;p2"/>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2"/>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2" name="Google Shape;92;p2"/>
            <p:cNvGrpSpPr/>
            <p:nvPr/>
          </p:nvGrpSpPr>
          <p:grpSpPr>
            <a:xfrm>
              <a:off x="6701148" y="4603993"/>
              <a:ext cx="277466" cy="258527"/>
              <a:chOff x="8380710" y="2929243"/>
              <a:chExt cx="277466" cy="258527"/>
            </a:xfrm>
          </p:grpSpPr>
          <p:sp>
            <p:nvSpPr>
              <p:cNvPr id="93" name="Google Shape;93;p2"/>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2"/>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2"/>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2"/>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2"/>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2"/>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2"/>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2"/>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2"/>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2"/>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2"/>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2"/>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2"/>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2"/>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2"/>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2"/>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2"/>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2"/>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 name="Google Shape;111;p2"/>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 name="Google Shape;112;p2"/>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 name="Google Shape;113;p2"/>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 name="Google Shape;114;p2"/>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2"/>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2"/>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2"/>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 name="Google Shape;118;p2"/>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 name="Google Shape;119;p2"/>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2"/>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2"/>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2"/>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2"/>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2"/>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2"/>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2"/>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2"/>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2"/>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9" name="Google Shape;129;p2"/>
          <p:cNvGrpSpPr/>
          <p:nvPr/>
        </p:nvGrpSpPr>
        <p:grpSpPr>
          <a:xfrm>
            <a:off x="3577159" y="358382"/>
            <a:ext cx="8083037" cy="6179271"/>
            <a:chOff x="2682869" y="268786"/>
            <a:chExt cx="6062278" cy="4634453"/>
          </a:xfrm>
        </p:grpSpPr>
        <p:grpSp>
          <p:nvGrpSpPr>
            <p:cNvPr id="130" name="Google Shape;130;p2"/>
            <p:cNvGrpSpPr/>
            <p:nvPr/>
          </p:nvGrpSpPr>
          <p:grpSpPr>
            <a:xfrm>
              <a:off x="4650469" y="268786"/>
              <a:ext cx="31789" cy="212503"/>
              <a:chOff x="5594919" y="3659786"/>
              <a:chExt cx="31789" cy="212503"/>
            </a:xfrm>
          </p:grpSpPr>
          <p:sp>
            <p:nvSpPr>
              <p:cNvPr id="131" name="Google Shape;131;p2"/>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 name="Google Shape;132;p2"/>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2"/>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2"/>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5" name="Google Shape;135;p2"/>
            <p:cNvGrpSpPr/>
            <p:nvPr/>
          </p:nvGrpSpPr>
          <p:grpSpPr>
            <a:xfrm>
              <a:off x="8724242" y="501604"/>
              <a:ext cx="20906" cy="139794"/>
              <a:chOff x="7294979" y="2146004"/>
              <a:chExt cx="20906" cy="139794"/>
            </a:xfrm>
          </p:grpSpPr>
          <p:sp>
            <p:nvSpPr>
              <p:cNvPr id="136" name="Google Shape;136;p2"/>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2"/>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2"/>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2"/>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0" name="Google Shape;140;p2"/>
            <p:cNvGrpSpPr/>
            <p:nvPr/>
          </p:nvGrpSpPr>
          <p:grpSpPr>
            <a:xfrm>
              <a:off x="2682869" y="4690736"/>
              <a:ext cx="31789" cy="212503"/>
              <a:chOff x="5594919" y="3659786"/>
              <a:chExt cx="31789" cy="212503"/>
            </a:xfrm>
          </p:grpSpPr>
          <p:sp>
            <p:nvSpPr>
              <p:cNvPr id="141" name="Google Shape;141;p2"/>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 name="Google Shape;142;p2"/>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 name="Google Shape;143;p2"/>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 name="Google Shape;144;p2"/>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45" name="Google Shape;145;p2"/>
          <p:cNvGrpSpPr/>
          <p:nvPr/>
        </p:nvGrpSpPr>
        <p:grpSpPr>
          <a:xfrm>
            <a:off x="-535937" y="-743039"/>
            <a:ext cx="11022612" cy="8105179"/>
            <a:chOff x="-401953" y="-557279"/>
            <a:chExt cx="8266959" cy="6078884"/>
          </a:xfrm>
        </p:grpSpPr>
        <p:grpSp>
          <p:nvGrpSpPr>
            <p:cNvPr id="146" name="Google Shape;146;p2"/>
            <p:cNvGrpSpPr/>
            <p:nvPr/>
          </p:nvGrpSpPr>
          <p:grpSpPr>
            <a:xfrm>
              <a:off x="-401953" y="-557279"/>
              <a:ext cx="1739413" cy="1739140"/>
              <a:chOff x="2083597" y="-4"/>
              <a:chExt cx="1739413" cy="1739140"/>
            </a:xfrm>
          </p:grpSpPr>
          <p:sp>
            <p:nvSpPr>
              <p:cNvPr id="147" name="Google Shape;147;p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 name="Google Shape;148;p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 name="Google Shape;149;p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2"/>
            <p:cNvGrpSpPr/>
            <p:nvPr/>
          </p:nvGrpSpPr>
          <p:grpSpPr>
            <a:xfrm>
              <a:off x="-160710" y="3398075"/>
              <a:ext cx="921715" cy="921570"/>
              <a:chOff x="2083597" y="-4"/>
              <a:chExt cx="1739413" cy="1739140"/>
            </a:xfrm>
          </p:grpSpPr>
          <p:sp>
            <p:nvSpPr>
              <p:cNvPr id="152" name="Google Shape;152;p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5" name="Google Shape;155;p2"/>
            <p:cNvGrpSpPr/>
            <p:nvPr/>
          </p:nvGrpSpPr>
          <p:grpSpPr>
            <a:xfrm>
              <a:off x="6843101" y="-261790"/>
              <a:ext cx="1021905" cy="1021745"/>
              <a:chOff x="5617076" y="4159523"/>
              <a:chExt cx="1021905" cy="1021745"/>
            </a:xfrm>
          </p:grpSpPr>
          <p:grpSp>
            <p:nvGrpSpPr>
              <p:cNvPr id="156" name="Google Shape;156;p2"/>
              <p:cNvGrpSpPr/>
              <p:nvPr/>
            </p:nvGrpSpPr>
            <p:grpSpPr>
              <a:xfrm>
                <a:off x="5719645" y="4262099"/>
                <a:ext cx="817350" cy="817222"/>
                <a:chOff x="2083597" y="-4"/>
                <a:chExt cx="1739413" cy="1739140"/>
              </a:xfrm>
            </p:grpSpPr>
            <p:sp>
              <p:nvSpPr>
                <p:cNvPr id="157" name="Google Shape;157;p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61" name="Google Shape;161;p2"/>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2" name="Google Shape;162;p2"/>
            <p:cNvGrpSpPr/>
            <p:nvPr/>
          </p:nvGrpSpPr>
          <p:grpSpPr>
            <a:xfrm>
              <a:off x="2872352" y="-440275"/>
              <a:ext cx="921715" cy="921570"/>
              <a:chOff x="2083597" y="-4"/>
              <a:chExt cx="1739413" cy="1739140"/>
            </a:xfrm>
          </p:grpSpPr>
          <p:sp>
            <p:nvSpPr>
              <p:cNvPr id="163" name="Google Shape;163;p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6" name="Google Shape;166;p2"/>
            <p:cNvGrpSpPr/>
            <p:nvPr/>
          </p:nvGrpSpPr>
          <p:grpSpPr>
            <a:xfrm>
              <a:off x="3758151" y="4499860"/>
              <a:ext cx="1021905" cy="1021745"/>
              <a:chOff x="5617076" y="4159523"/>
              <a:chExt cx="1021905" cy="1021745"/>
            </a:xfrm>
          </p:grpSpPr>
          <p:grpSp>
            <p:nvGrpSpPr>
              <p:cNvPr id="167" name="Google Shape;167;p2"/>
              <p:cNvGrpSpPr/>
              <p:nvPr/>
            </p:nvGrpSpPr>
            <p:grpSpPr>
              <a:xfrm>
                <a:off x="5719645" y="4262099"/>
                <a:ext cx="817350" cy="817222"/>
                <a:chOff x="2083597" y="-4"/>
                <a:chExt cx="1739413" cy="1739140"/>
              </a:xfrm>
            </p:grpSpPr>
            <p:sp>
              <p:nvSpPr>
                <p:cNvPr id="168" name="Google Shape;168;p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 name="Google Shape;169;p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2" name="Google Shape;172;p2"/>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368272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3"/>
        <p:cNvGrpSpPr/>
        <p:nvPr/>
      </p:nvGrpSpPr>
      <p:grpSpPr>
        <a:xfrm>
          <a:off x="0" y="0"/>
          <a:ext cx="0" cy="0"/>
          <a:chOff x="0" y="0"/>
          <a:chExt cx="0" cy="0"/>
        </a:xfrm>
      </p:grpSpPr>
      <p:sp>
        <p:nvSpPr>
          <p:cNvPr id="174" name="Google Shape;174;p3"/>
          <p:cNvSpPr txBox="1">
            <a:spLocks noGrp="1"/>
          </p:cNvSpPr>
          <p:nvPr>
            <p:ph type="title"/>
          </p:nvPr>
        </p:nvSpPr>
        <p:spPr>
          <a:xfrm>
            <a:off x="3173600" y="3339300"/>
            <a:ext cx="5844800" cy="11224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6400" b="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75" name="Google Shape;175;p3"/>
          <p:cNvSpPr txBox="1">
            <a:spLocks noGrp="1"/>
          </p:cNvSpPr>
          <p:nvPr>
            <p:ph type="title" idx="2" hasCustomPrompt="1"/>
          </p:nvPr>
        </p:nvSpPr>
        <p:spPr>
          <a:xfrm>
            <a:off x="5272200" y="2187800"/>
            <a:ext cx="1647600" cy="133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b="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grpSp>
        <p:nvGrpSpPr>
          <p:cNvPr id="176" name="Google Shape;176;p3"/>
          <p:cNvGrpSpPr/>
          <p:nvPr/>
        </p:nvGrpSpPr>
        <p:grpSpPr>
          <a:xfrm>
            <a:off x="1482669" y="-1232306"/>
            <a:ext cx="11149289" cy="8674667"/>
            <a:chOff x="1112001" y="-924229"/>
            <a:chExt cx="8361967" cy="6506000"/>
          </a:xfrm>
        </p:grpSpPr>
        <p:grpSp>
          <p:nvGrpSpPr>
            <p:cNvPr id="177" name="Google Shape;177;p3"/>
            <p:cNvGrpSpPr/>
            <p:nvPr/>
          </p:nvGrpSpPr>
          <p:grpSpPr>
            <a:xfrm flipH="1">
              <a:off x="5750297" y="-924229"/>
              <a:ext cx="1739413" cy="1739140"/>
              <a:chOff x="2083597" y="-4"/>
              <a:chExt cx="1739413" cy="1739140"/>
            </a:xfrm>
          </p:grpSpPr>
          <p:sp>
            <p:nvSpPr>
              <p:cNvPr id="178" name="Google Shape;178;p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 name="Google Shape;179;p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 name="Google Shape;180;p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 name="Google Shape;181;p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2" name="Google Shape;182;p3"/>
            <p:cNvGrpSpPr/>
            <p:nvPr/>
          </p:nvGrpSpPr>
          <p:grpSpPr>
            <a:xfrm flipH="1">
              <a:off x="8552252" y="872875"/>
              <a:ext cx="921715" cy="921570"/>
              <a:chOff x="2083597" y="-4"/>
              <a:chExt cx="1739413" cy="1739140"/>
            </a:xfrm>
          </p:grpSpPr>
          <p:sp>
            <p:nvSpPr>
              <p:cNvPr id="183" name="Google Shape;183;p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 name="Google Shape;184;p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 name="Google Shape;185;p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6" name="Google Shape;186;p3"/>
            <p:cNvGrpSpPr/>
            <p:nvPr/>
          </p:nvGrpSpPr>
          <p:grpSpPr>
            <a:xfrm flipH="1">
              <a:off x="1112001" y="-315790"/>
              <a:ext cx="1021905" cy="1021745"/>
              <a:chOff x="5617076" y="4159523"/>
              <a:chExt cx="1021905" cy="1021745"/>
            </a:xfrm>
          </p:grpSpPr>
          <p:grpSp>
            <p:nvGrpSpPr>
              <p:cNvPr id="187" name="Google Shape;187;p3"/>
              <p:cNvGrpSpPr/>
              <p:nvPr/>
            </p:nvGrpSpPr>
            <p:grpSpPr>
              <a:xfrm>
                <a:off x="5719645" y="4262099"/>
                <a:ext cx="817350" cy="817222"/>
                <a:chOff x="2083597" y="-4"/>
                <a:chExt cx="1739413" cy="1739140"/>
              </a:xfrm>
            </p:grpSpPr>
            <p:sp>
              <p:nvSpPr>
                <p:cNvPr id="188" name="Google Shape;188;p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 name="Google Shape;189;p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 name="Google Shape;190;p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 name="Google Shape;191;p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92" name="Google Shape;192;p3"/>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3" name="Google Shape;193;p3"/>
            <p:cNvGrpSpPr/>
            <p:nvPr/>
          </p:nvGrpSpPr>
          <p:grpSpPr>
            <a:xfrm flipH="1">
              <a:off x="4630290" y="4660200"/>
              <a:ext cx="921715" cy="921570"/>
              <a:chOff x="2083597" y="-4"/>
              <a:chExt cx="1739413" cy="1739140"/>
            </a:xfrm>
          </p:grpSpPr>
          <p:sp>
            <p:nvSpPr>
              <p:cNvPr id="194" name="Google Shape;194;p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7" name="Google Shape;197;p3"/>
            <p:cNvGrpSpPr/>
            <p:nvPr/>
          </p:nvGrpSpPr>
          <p:grpSpPr>
            <a:xfrm flipH="1">
              <a:off x="7728076" y="4387085"/>
              <a:ext cx="1021905" cy="1021745"/>
              <a:chOff x="5617076" y="4159523"/>
              <a:chExt cx="1021905" cy="1021745"/>
            </a:xfrm>
          </p:grpSpPr>
          <p:grpSp>
            <p:nvGrpSpPr>
              <p:cNvPr id="198" name="Google Shape;198;p3"/>
              <p:cNvGrpSpPr/>
              <p:nvPr/>
            </p:nvGrpSpPr>
            <p:grpSpPr>
              <a:xfrm>
                <a:off x="5719645" y="4262099"/>
                <a:ext cx="817350" cy="817222"/>
                <a:chOff x="2083597" y="-4"/>
                <a:chExt cx="1739413" cy="1739140"/>
              </a:xfrm>
            </p:grpSpPr>
            <p:sp>
              <p:nvSpPr>
                <p:cNvPr id="199" name="Google Shape;199;p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03" name="Google Shape;203;p3"/>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04" name="Google Shape;204;p3"/>
          <p:cNvGrpSpPr/>
          <p:nvPr/>
        </p:nvGrpSpPr>
        <p:grpSpPr>
          <a:xfrm>
            <a:off x="714147" y="358382"/>
            <a:ext cx="10292404" cy="6179271"/>
            <a:chOff x="535610" y="268786"/>
            <a:chExt cx="7719303" cy="4634453"/>
          </a:xfrm>
        </p:grpSpPr>
        <p:grpSp>
          <p:nvGrpSpPr>
            <p:cNvPr id="205" name="Google Shape;205;p3"/>
            <p:cNvGrpSpPr/>
            <p:nvPr/>
          </p:nvGrpSpPr>
          <p:grpSpPr>
            <a:xfrm flipH="1">
              <a:off x="8223124" y="2033799"/>
              <a:ext cx="31789" cy="212503"/>
              <a:chOff x="5594919" y="3659786"/>
              <a:chExt cx="31789" cy="212503"/>
            </a:xfrm>
          </p:grpSpPr>
          <p:sp>
            <p:nvSpPr>
              <p:cNvPr id="206" name="Google Shape;206;p3"/>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3"/>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3"/>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3"/>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0" name="Google Shape;210;p3"/>
            <p:cNvGrpSpPr/>
            <p:nvPr/>
          </p:nvGrpSpPr>
          <p:grpSpPr>
            <a:xfrm flipH="1">
              <a:off x="4598499" y="268786"/>
              <a:ext cx="31789" cy="212503"/>
              <a:chOff x="5594919" y="3659786"/>
              <a:chExt cx="31789" cy="212503"/>
            </a:xfrm>
          </p:grpSpPr>
          <p:sp>
            <p:nvSpPr>
              <p:cNvPr id="211" name="Google Shape;211;p3"/>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3"/>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3"/>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3"/>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5" name="Google Shape;215;p3"/>
            <p:cNvGrpSpPr/>
            <p:nvPr/>
          </p:nvGrpSpPr>
          <p:grpSpPr>
            <a:xfrm flipH="1">
              <a:off x="535610" y="501604"/>
              <a:ext cx="20906" cy="139794"/>
              <a:chOff x="7294979" y="2146004"/>
              <a:chExt cx="20906" cy="139794"/>
            </a:xfrm>
          </p:grpSpPr>
          <p:sp>
            <p:nvSpPr>
              <p:cNvPr id="216" name="Google Shape;216;p3"/>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3"/>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3"/>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 name="Google Shape;219;p3"/>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0" name="Google Shape;220;p3"/>
            <p:cNvGrpSpPr/>
            <p:nvPr/>
          </p:nvGrpSpPr>
          <p:grpSpPr>
            <a:xfrm flipH="1">
              <a:off x="6566099" y="4690736"/>
              <a:ext cx="31789" cy="212503"/>
              <a:chOff x="5594919" y="3659786"/>
              <a:chExt cx="31789" cy="212503"/>
            </a:xfrm>
          </p:grpSpPr>
          <p:sp>
            <p:nvSpPr>
              <p:cNvPr id="221" name="Google Shape;221;p3"/>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 name="Google Shape;222;p3"/>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 name="Google Shape;223;p3"/>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3"/>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25" name="Google Shape;225;p3"/>
          <p:cNvGrpSpPr/>
          <p:nvPr/>
        </p:nvGrpSpPr>
        <p:grpSpPr>
          <a:xfrm>
            <a:off x="765991" y="510491"/>
            <a:ext cx="10637024" cy="5957372"/>
            <a:chOff x="574493" y="382868"/>
            <a:chExt cx="7977768" cy="4468029"/>
          </a:xfrm>
        </p:grpSpPr>
        <p:grpSp>
          <p:nvGrpSpPr>
            <p:cNvPr id="226" name="Google Shape;226;p3"/>
            <p:cNvGrpSpPr/>
            <p:nvPr/>
          </p:nvGrpSpPr>
          <p:grpSpPr>
            <a:xfrm flipH="1">
              <a:off x="1861045" y="4242132"/>
              <a:ext cx="689622" cy="608765"/>
              <a:chOff x="4376528" y="655619"/>
              <a:chExt cx="689622" cy="608765"/>
            </a:xfrm>
          </p:grpSpPr>
          <p:grpSp>
            <p:nvGrpSpPr>
              <p:cNvPr id="227" name="Google Shape;227;p3"/>
              <p:cNvGrpSpPr/>
              <p:nvPr/>
            </p:nvGrpSpPr>
            <p:grpSpPr>
              <a:xfrm>
                <a:off x="5048380" y="655619"/>
                <a:ext cx="17770" cy="608765"/>
                <a:chOff x="5048380" y="655619"/>
                <a:chExt cx="17770" cy="608765"/>
              </a:xfrm>
            </p:grpSpPr>
            <p:sp>
              <p:nvSpPr>
                <p:cNvPr id="228" name="Google Shape;228;p3"/>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3"/>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 name="Google Shape;230;p3"/>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3"/>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 name="Google Shape;232;p3"/>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 name="Google Shape;233;p3"/>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4" name="Google Shape;234;p3"/>
              <p:cNvGrpSpPr/>
              <p:nvPr/>
            </p:nvGrpSpPr>
            <p:grpSpPr>
              <a:xfrm>
                <a:off x="4913997" y="655619"/>
                <a:ext cx="17770" cy="608765"/>
                <a:chOff x="4913997" y="655619"/>
                <a:chExt cx="17770" cy="608765"/>
              </a:xfrm>
            </p:grpSpPr>
            <p:sp>
              <p:nvSpPr>
                <p:cNvPr id="235" name="Google Shape;235;p3"/>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 name="Google Shape;236;p3"/>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 name="Google Shape;237;p3"/>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3"/>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 name="Google Shape;239;p3"/>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 name="Google Shape;240;p3"/>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1" name="Google Shape;241;p3"/>
              <p:cNvGrpSpPr/>
              <p:nvPr/>
            </p:nvGrpSpPr>
            <p:grpSpPr>
              <a:xfrm>
                <a:off x="4779645" y="655619"/>
                <a:ext cx="17770" cy="608765"/>
                <a:chOff x="4779645" y="655619"/>
                <a:chExt cx="17770" cy="608765"/>
              </a:xfrm>
            </p:grpSpPr>
            <p:sp>
              <p:nvSpPr>
                <p:cNvPr id="242" name="Google Shape;242;p3"/>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 name="Google Shape;243;p3"/>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 name="Google Shape;244;p3"/>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 name="Google Shape;245;p3"/>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3"/>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3"/>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8" name="Google Shape;248;p3"/>
              <p:cNvGrpSpPr/>
              <p:nvPr/>
            </p:nvGrpSpPr>
            <p:grpSpPr>
              <a:xfrm>
                <a:off x="4645262" y="655619"/>
                <a:ext cx="17770" cy="608765"/>
                <a:chOff x="4645262" y="655619"/>
                <a:chExt cx="17770" cy="608765"/>
              </a:xfrm>
            </p:grpSpPr>
            <p:sp>
              <p:nvSpPr>
                <p:cNvPr id="249" name="Google Shape;249;p3"/>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 name="Google Shape;250;p3"/>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3"/>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3"/>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3"/>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3"/>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5" name="Google Shape;255;p3"/>
              <p:cNvGrpSpPr/>
              <p:nvPr/>
            </p:nvGrpSpPr>
            <p:grpSpPr>
              <a:xfrm>
                <a:off x="4510880" y="655619"/>
                <a:ext cx="17770" cy="608765"/>
                <a:chOff x="4510880" y="655619"/>
                <a:chExt cx="17770" cy="608765"/>
              </a:xfrm>
            </p:grpSpPr>
            <p:sp>
              <p:nvSpPr>
                <p:cNvPr id="256" name="Google Shape;256;p3"/>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 name="Google Shape;257;p3"/>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 name="Google Shape;258;p3"/>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 name="Google Shape;259;p3"/>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0" name="Google Shape;260;p3"/>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1" name="Google Shape;261;p3"/>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62" name="Google Shape;262;p3"/>
              <p:cNvGrpSpPr/>
              <p:nvPr/>
            </p:nvGrpSpPr>
            <p:grpSpPr>
              <a:xfrm>
                <a:off x="4376528" y="655619"/>
                <a:ext cx="17770" cy="608765"/>
                <a:chOff x="4376528" y="655619"/>
                <a:chExt cx="17770" cy="608765"/>
              </a:xfrm>
            </p:grpSpPr>
            <p:sp>
              <p:nvSpPr>
                <p:cNvPr id="263" name="Google Shape;263;p3"/>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4" name="Google Shape;264;p3"/>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5" name="Google Shape;265;p3"/>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6" name="Google Shape;266;p3"/>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7" name="Google Shape;267;p3"/>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8" name="Google Shape;268;p3"/>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69" name="Google Shape;269;p3"/>
            <p:cNvGrpSpPr/>
            <p:nvPr/>
          </p:nvGrpSpPr>
          <p:grpSpPr>
            <a:xfrm flipH="1">
              <a:off x="8131958" y="3176784"/>
              <a:ext cx="420303" cy="391558"/>
              <a:chOff x="1829496" y="2465559"/>
              <a:chExt cx="420303" cy="391558"/>
            </a:xfrm>
          </p:grpSpPr>
          <p:sp>
            <p:nvSpPr>
              <p:cNvPr id="270" name="Google Shape;270;p3"/>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1" name="Google Shape;271;p3"/>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2" name="Google Shape;272;p3"/>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3" name="Google Shape;273;p3"/>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4" name="Google Shape;274;p3"/>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5" name="Google Shape;275;p3"/>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6" name="Google Shape;276;p3"/>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7" name="Google Shape;277;p3"/>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8" name="Google Shape;278;p3"/>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9" name="Google Shape;279;p3"/>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0" name="Google Shape;280;p3"/>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1" name="Google Shape;281;p3"/>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2" name="Google Shape;282;p3"/>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3" name="Google Shape;283;p3"/>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4" name="Google Shape;284;p3"/>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5" name="Google Shape;285;p3"/>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6" name="Google Shape;286;p3"/>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7" name="Google Shape;287;p3"/>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8" name="Google Shape;288;p3"/>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9" name="Google Shape;289;p3"/>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0" name="Google Shape;290;p3"/>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1" name="Google Shape;291;p3"/>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2" name="Google Shape;292;p3"/>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3" name="Google Shape;293;p3"/>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4" name="Google Shape;294;p3"/>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5" name="Google Shape;295;p3"/>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6" name="Google Shape;296;p3"/>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7" name="Google Shape;297;p3"/>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8" name="Google Shape;298;p3"/>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9" name="Google Shape;299;p3"/>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0" name="Google Shape;300;p3"/>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1" name="Google Shape;301;p3"/>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2" name="Google Shape;302;p3"/>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3" name="Google Shape;303;p3"/>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4" name="Google Shape;304;p3"/>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5" name="Google Shape;305;p3"/>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06" name="Google Shape;306;p3"/>
            <p:cNvGrpSpPr/>
            <p:nvPr/>
          </p:nvGrpSpPr>
          <p:grpSpPr>
            <a:xfrm flipH="1">
              <a:off x="8195769" y="382868"/>
              <a:ext cx="277466" cy="258527"/>
              <a:chOff x="8380710" y="2929243"/>
              <a:chExt cx="277466" cy="258527"/>
            </a:xfrm>
          </p:grpSpPr>
          <p:sp>
            <p:nvSpPr>
              <p:cNvPr id="307" name="Google Shape;307;p3"/>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8" name="Google Shape;308;p3"/>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9" name="Google Shape;309;p3"/>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0" name="Google Shape;310;p3"/>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1" name="Google Shape;311;p3"/>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2" name="Google Shape;312;p3"/>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3" name="Google Shape;313;p3"/>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4" name="Google Shape;314;p3"/>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5" name="Google Shape;315;p3"/>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6" name="Google Shape;316;p3"/>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7" name="Google Shape;317;p3"/>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8" name="Google Shape;318;p3"/>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9" name="Google Shape;319;p3"/>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0" name="Google Shape;320;p3"/>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1" name="Google Shape;321;p3"/>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2" name="Google Shape;322;p3"/>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3" name="Google Shape;323;p3"/>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4" name="Google Shape;324;p3"/>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5" name="Google Shape;325;p3"/>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6" name="Google Shape;326;p3"/>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7" name="Google Shape;327;p3"/>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8" name="Google Shape;328;p3"/>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9" name="Google Shape;329;p3"/>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0" name="Google Shape;330;p3"/>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1" name="Google Shape;331;p3"/>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2" name="Google Shape;332;p3"/>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3" name="Google Shape;333;p3"/>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4" name="Google Shape;334;p3"/>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5" name="Google Shape;335;p3"/>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6" name="Google Shape;336;p3"/>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7" name="Google Shape;337;p3"/>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8" name="Google Shape;338;p3"/>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9" name="Google Shape;339;p3"/>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0" name="Google Shape;340;p3"/>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1" name="Google Shape;341;p3"/>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2" name="Google Shape;342;p3"/>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3" name="Google Shape;343;p3"/>
            <p:cNvGrpSpPr/>
            <p:nvPr/>
          </p:nvGrpSpPr>
          <p:grpSpPr>
            <a:xfrm flipH="1">
              <a:off x="2943271" y="571509"/>
              <a:ext cx="420303" cy="391558"/>
              <a:chOff x="1829496" y="2465559"/>
              <a:chExt cx="420303" cy="391558"/>
            </a:xfrm>
          </p:grpSpPr>
          <p:sp>
            <p:nvSpPr>
              <p:cNvPr id="344" name="Google Shape;344;p3"/>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5" name="Google Shape;345;p3"/>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6" name="Google Shape;346;p3"/>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7" name="Google Shape;347;p3"/>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8" name="Google Shape;348;p3"/>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9" name="Google Shape;349;p3"/>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0" name="Google Shape;350;p3"/>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1" name="Google Shape;351;p3"/>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2" name="Google Shape;352;p3"/>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3" name="Google Shape;353;p3"/>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4" name="Google Shape;354;p3"/>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5" name="Google Shape;355;p3"/>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6" name="Google Shape;356;p3"/>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7" name="Google Shape;357;p3"/>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8" name="Google Shape;358;p3"/>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9" name="Google Shape;359;p3"/>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0" name="Google Shape;360;p3"/>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1" name="Google Shape;361;p3"/>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2" name="Google Shape;362;p3"/>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3" name="Google Shape;363;p3"/>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4" name="Google Shape;364;p3"/>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5" name="Google Shape;365;p3"/>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6" name="Google Shape;366;p3"/>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7" name="Google Shape;367;p3"/>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8" name="Google Shape;368;p3"/>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9" name="Google Shape;369;p3"/>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0" name="Google Shape;370;p3"/>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1" name="Google Shape;371;p3"/>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2" name="Google Shape;372;p3"/>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3" name="Google Shape;373;p3"/>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4" name="Google Shape;374;p3"/>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5" name="Google Shape;375;p3"/>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6" name="Google Shape;376;p3"/>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7" name="Google Shape;377;p3"/>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8" name="Google Shape;378;p3"/>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9" name="Google Shape;379;p3"/>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0" name="Google Shape;380;p3"/>
            <p:cNvGrpSpPr/>
            <p:nvPr/>
          </p:nvGrpSpPr>
          <p:grpSpPr>
            <a:xfrm flipH="1">
              <a:off x="574493" y="1640843"/>
              <a:ext cx="277466" cy="258527"/>
              <a:chOff x="8380710" y="2929243"/>
              <a:chExt cx="277466" cy="258527"/>
            </a:xfrm>
          </p:grpSpPr>
          <p:sp>
            <p:nvSpPr>
              <p:cNvPr id="381" name="Google Shape;381;p3"/>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2" name="Google Shape;382;p3"/>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3" name="Google Shape;383;p3"/>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4" name="Google Shape;384;p3"/>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5" name="Google Shape;385;p3"/>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6" name="Google Shape;386;p3"/>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7" name="Google Shape;387;p3"/>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8" name="Google Shape;388;p3"/>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9" name="Google Shape;389;p3"/>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0" name="Google Shape;390;p3"/>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1" name="Google Shape;391;p3"/>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2" name="Google Shape;392;p3"/>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3" name="Google Shape;393;p3"/>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4" name="Google Shape;394;p3"/>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5" name="Google Shape;395;p3"/>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6" name="Google Shape;396;p3"/>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7" name="Google Shape;397;p3"/>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8" name="Google Shape;398;p3"/>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9" name="Google Shape;399;p3"/>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0" name="Google Shape;400;p3"/>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1" name="Google Shape;401;p3"/>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2" name="Google Shape;402;p3"/>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3" name="Google Shape;403;p3"/>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4" name="Google Shape;404;p3"/>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5" name="Google Shape;405;p3"/>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6" name="Google Shape;406;p3"/>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7" name="Google Shape;407;p3"/>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8" name="Google Shape;408;p3"/>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9" name="Google Shape;409;p3"/>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0" name="Google Shape;410;p3"/>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1" name="Google Shape;411;p3"/>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2" name="Google Shape;412;p3"/>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3" name="Google Shape;413;p3"/>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4" name="Google Shape;414;p3"/>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5" name="Google Shape;415;p3"/>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6" name="Google Shape;416;p3"/>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71505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7"/>
        <p:cNvGrpSpPr/>
        <p:nvPr/>
      </p:nvGrpSpPr>
      <p:grpSpPr>
        <a:xfrm>
          <a:off x="0" y="0"/>
          <a:ext cx="0" cy="0"/>
          <a:chOff x="0" y="0"/>
          <a:chExt cx="0" cy="0"/>
        </a:xfrm>
      </p:grpSpPr>
      <p:sp>
        <p:nvSpPr>
          <p:cNvPr id="418" name="Google Shape;418;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
        <p:nvSpPr>
          <p:cNvPr id="419" name="Google Shape;419;p4"/>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420" name="Google Shape;420;p4"/>
          <p:cNvGrpSpPr/>
          <p:nvPr/>
        </p:nvGrpSpPr>
        <p:grpSpPr>
          <a:xfrm>
            <a:off x="405656" y="1621006"/>
            <a:ext cx="11230241" cy="3582641"/>
            <a:chOff x="304241" y="1215754"/>
            <a:chExt cx="8422681" cy="2686981"/>
          </a:xfrm>
        </p:grpSpPr>
        <p:grpSp>
          <p:nvGrpSpPr>
            <p:cNvPr id="421" name="Google Shape;421;p4"/>
            <p:cNvGrpSpPr/>
            <p:nvPr/>
          </p:nvGrpSpPr>
          <p:grpSpPr>
            <a:xfrm>
              <a:off x="304241" y="1215754"/>
              <a:ext cx="20906" cy="139794"/>
              <a:chOff x="7294979" y="2146004"/>
              <a:chExt cx="20906" cy="139794"/>
            </a:xfrm>
          </p:grpSpPr>
          <p:sp>
            <p:nvSpPr>
              <p:cNvPr id="422" name="Google Shape;422;p4"/>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3" name="Google Shape;423;p4"/>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4" name="Google Shape;424;p4"/>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5" name="Google Shape;425;p4"/>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26" name="Google Shape;426;p4"/>
            <p:cNvGrpSpPr/>
            <p:nvPr/>
          </p:nvGrpSpPr>
          <p:grpSpPr>
            <a:xfrm>
              <a:off x="8706017" y="3762942"/>
              <a:ext cx="20906" cy="139794"/>
              <a:chOff x="7294979" y="2146004"/>
              <a:chExt cx="20906" cy="139794"/>
            </a:xfrm>
          </p:grpSpPr>
          <p:sp>
            <p:nvSpPr>
              <p:cNvPr id="427" name="Google Shape;427;p4"/>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8" name="Google Shape;428;p4"/>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9" name="Google Shape;429;p4"/>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0" name="Google Shape;430;p4"/>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431" name="Google Shape;431;p4"/>
          <p:cNvGrpSpPr/>
          <p:nvPr/>
        </p:nvGrpSpPr>
        <p:grpSpPr>
          <a:xfrm>
            <a:off x="629237" y="-290741"/>
            <a:ext cx="11172195" cy="1423664"/>
            <a:chOff x="471928" y="-218056"/>
            <a:chExt cx="8379146" cy="1067748"/>
          </a:xfrm>
        </p:grpSpPr>
        <p:grpSp>
          <p:nvGrpSpPr>
            <p:cNvPr id="432" name="Google Shape;432;p4"/>
            <p:cNvGrpSpPr/>
            <p:nvPr/>
          </p:nvGrpSpPr>
          <p:grpSpPr>
            <a:xfrm>
              <a:off x="8430771" y="458134"/>
              <a:ext cx="420303" cy="391558"/>
              <a:chOff x="1829496" y="2465559"/>
              <a:chExt cx="420303" cy="391558"/>
            </a:xfrm>
          </p:grpSpPr>
          <p:sp>
            <p:nvSpPr>
              <p:cNvPr id="433" name="Google Shape;433;p4"/>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4" name="Google Shape;434;p4"/>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5" name="Google Shape;435;p4"/>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6" name="Google Shape;436;p4"/>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7" name="Google Shape;437;p4"/>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8" name="Google Shape;438;p4"/>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9" name="Google Shape;439;p4"/>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0" name="Google Shape;440;p4"/>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1" name="Google Shape;441;p4"/>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2" name="Google Shape;442;p4"/>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3" name="Google Shape;443;p4"/>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4" name="Google Shape;444;p4"/>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5" name="Google Shape;445;p4"/>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6" name="Google Shape;446;p4"/>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7" name="Google Shape;447;p4"/>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8" name="Google Shape;448;p4"/>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9" name="Google Shape;449;p4"/>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0" name="Google Shape;450;p4"/>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1" name="Google Shape;451;p4"/>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2" name="Google Shape;452;p4"/>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3" name="Google Shape;453;p4"/>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4" name="Google Shape;454;p4"/>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5" name="Google Shape;455;p4"/>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6" name="Google Shape;456;p4"/>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7" name="Google Shape;457;p4"/>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8" name="Google Shape;458;p4"/>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9" name="Google Shape;459;p4"/>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0" name="Google Shape;460;p4"/>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1" name="Google Shape;461;p4"/>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2" name="Google Shape;462;p4"/>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3" name="Google Shape;463;p4"/>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4" name="Google Shape;464;p4"/>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5" name="Google Shape;465;p4"/>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6" name="Google Shape;466;p4"/>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7" name="Google Shape;467;p4"/>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8" name="Google Shape;468;p4"/>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69" name="Google Shape;469;p4"/>
            <p:cNvGrpSpPr/>
            <p:nvPr/>
          </p:nvGrpSpPr>
          <p:grpSpPr>
            <a:xfrm>
              <a:off x="471928" y="-218056"/>
              <a:ext cx="689622" cy="608765"/>
              <a:chOff x="4376528" y="655619"/>
              <a:chExt cx="689622" cy="608765"/>
            </a:xfrm>
          </p:grpSpPr>
          <p:grpSp>
            <p:nvGrpSpPr>
              <p:cNvPr id="470" name="Google Shape;470;p4"/>
              <p:cNvGrpSpPr/>
              <p:nvPr/>
            </p:nvGrpSpPr>
            <p:grpSpPr>
              <a:xfrm>
                <a:off x="5048380" y="655619"/>
                <a:ext cx="17770" cy="608765"/>
                <a:chOff x="5048380" y="655619"/>
                <a:chExt cx="17770" cy="608765"/>
              </a:xfrm>
            </p:grpSpPr>
            <p:sp>
              <p:nvSpPr>
                <p:cNvPr id="471" name="Google Shape;471;p4"/>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2" name="Google Shape;472;p4"/>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3" name="Google Shape;473;p4"/>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4" name="Google Shape;474;p4"/>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5" name="Google Shape;475;p4"/>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6" name="Google Shape;476;p4"/>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77" name="Google Shape;477;p4"/>
              <p:cNvGrpSpPr/>
              <p:nvPr/>
            </p:nvGrpSpPr>
            <p:grpSpPr>
              <a:xfrm>
                <a:off x="4913997" y="655619"/>
                <a:ext cx="17770" cy="608765"/>
                <a:chOff x="4913997" y="655619"/>
                <a:chExt cx="17770" cy="608765"/>
              </a:xfrm>
            </p:grpSpPr>
            <p:sp>
              <p:nvSpPr>
                <p:cNvPr id="478" name="Google Shape;478;p4"/>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9" name="Google Shape;479;p4"/>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0" name="Google Shape;480;p4"/>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1" name="Google Shape;481;p4"/>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2" name="Google Shape;482;p4"/>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3" name="Google Shape;483;p4"/>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84" name="Google Shape;484;p4"/>
              <p:cNvGrpSpPr/>
              <p:nvPr/>
            </p:nvGrpSpPr>
            <p:grpSpPr>
              <a:xfrm>
                <a:off x="4779645" y="655619"/>
                <a:ext cx="17770" cy="608765"/>
                <a:chOff x="4779645" y="655619"/>
                <a:chExt cx="17770" cy="608765"/>
              </a:xfrm>
            </p:grpSpPr>
            <p:sp>
              <p:nvSpPr>
                <p:cNvPr id="485" name="Google Shape;485;p4"/>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6" name="Google Shape;486;p4"/>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7" name="Google Shape;487;p4"/>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8" name="Google Shape;488;p4"/>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9" name="Google Shape;489;p4"/>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0" name="Google Shape;490;p4"/>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91" name="Google Shape;491;p4"/>
              <p:cNvGrpSpPr/>
              <p:nvPr/>
            </p:nvGrpSpPr>
            <p:grpSpPr>
              <a:xfrm>
                <a:off x="4645262" y="655619"/>
                <a:ext cx="17770" cy="608765"/>
                <a:chOff x="4645262" y="655619"/>
                <a:chExt cx="17770" cy="608765"/>
              </a:xfrm>
            </p:grpSpPr>
            <p:sp>
              <p:nvSpPr>
                <p:cNvPr id="492" name="Google Shape;492;p4"/>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3" name="Google Shape;493;p4"/>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4" name="Google Shape;494;p4"/>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5" name="Google Shape;495;p4"/>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6" name="Google Shape;496;p4"/>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7" name="Google Shape;497;p4"/>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98" name="Google Shape;498;p4"/>
              <p:cNvGrpSpPr/>
              <p:nvPr/>
            </p:nvGrpSpPr>
            <p:grpSpPr>
              <a:xfrm>
                <a:off x="4510880" y="655619"/>
                <a:ext cx="17770" cy="608765"/>
                <a:chOff x="4510880" y="655619"/>
                <a:chExt cx="17770" cy="608765"/>
              </a:xfrm>
            </p:grpSpPr>
            <p:sp>
              <p:nvSpPr>
                <p:cNvPr id="499" name="Google Shape;499;p4"/>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0" name="Google Shape;500;p4"/>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1" name="Google Shape;501;p4"/>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2" name="Google Shape;502;p4"/>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3" name="Google Shape;503;p4"/>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4" name="Google Shape;504;p4"/>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5" name="Google Shape;505;p4"/>
              <p:cNvGrpSpPr/>
              <p:nvPr/>
            </p:nvGrpSpPr>
            <p:grpSpPr>
              <a:xfrm>
                <a:off x="4376528" y="655619"/>
                <a:ext cx="17770" cy="608765"/>
                <a:chOff x="4376528" y="655619"/>
                <a:chExt cx="17770" cy="608765"/>
              </a:xfrm>
            </p:grpSpPr>
            <p:sp>
              <p:nvSpPr>
                <p:cNvPr id="506" name="Google Shape;506;p4"/>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7" name="Google Shape;507;p4"/>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8" name="Google Shape;508;p4"/>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9" name="Google Shape;509;p4"/>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0" name="Google Shape;510;p4"/>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1" name="Google Shape;511;p4"/>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512" name="Google Shape;512;p4"/>
          <p:cNvGrpSpPr/>
          <p:nvPr/>
        </p:nvGrpSpPr>
        <p:grpSpPr>
          <a:xfrm>
            <a:off x="7409803" y="-571149"/>
            <a:ext cx="5292739" cy="3799156"/>
            <a:chOff x="5557352" y="-428362"/>
            <a:chExt cx="3969554" cy="2849367"/>
          </a:xfrm>
        </p:grpSpPr>
        <p:grpSp>
          <p:nvGrpSpPr>
            <p:cNvPr id="513" name="Google Shape;513;p4"/>
            <p:cNvGrpSpPr/>
            <p:nvPr/>
          </p:nvGrpSpPr>
          <p:grpSpPr>
            <a:xfrm>
              <a:off x="8505001" y="1399260"/>
              <a:ext cx="1021905" cy="1021745"/>
              <a:chOff x="5617076" y="4159523"/>
              <a:chExt cx="1021905" cy="1021745"/>
            </a:xfrm>
          </p:grpSpPr>
          <p:grpSp>
            <p:nvGrpSpPr>
              <p:cNvPr id="514" name="Google Shape;514;p4"/>
              <p:cNvGrpSpPr/>
              <p:nvPr/>
            </p:nvGrpSpPr>
            <p:grpSpPr>
              <a:xfrm>
                <a:off x="5719645" y="4262099"/>
                <a:ext cx="817350" cy="817222"/>
                <a:chOff x="2083597" y="-4"/>
                <a:chExt cx="1739413" cy="1739140"/>
              </a:xfrm>
            </p:grpSpPr>
            <p:sp>
              <p:nvSpPr>
                <p:cNvPr id="515" name="Google Shape;515;p4"/>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6" name="Google Shape;516;p4"/>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7" name="Google Shape;517;p4"/>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8" name="Google Shape;518;p4"/>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19" name="Google Shape;519;p4"/>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0" name="Google Shape;520;p4"/>
            <p:cNvGrpSpPr/>
            <p:nvPr/>
          </p:nvGrpSpPr>
          <p:grpSpPr>
            <a:xfrm>
              <a:off x="5557352" y="-428362"/>
              <a:ext cx="921715" cy="921570"/>
              <a:chOff x="2083597" y="-4"/>
              <a:chExt cx="1739413" cy="1739140"/>
            </a:xfrm>
          </p:grpSpPr>
          <p:sp>
            <p:nvSpPr>
              <p:cNvPr id="521" name="Google Shape;521;p4"/>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2" name="Google Shape;522;p4"/>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3" name="Google Shape;523;p4"/>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51341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24"/>
        <p:cNvGrpSpPr/>
        <p:nvPr/>
      </p:nvGrpSpPr>
      <p:grpSpPr>
        <a:xfrm>
          <a:off x="0" y="0"/>
          <a:ext cx="0" cy="0"/>
          <a:chOff x="0" y="0"/>
          <a:chExt cx="0" cy="0"/>
        </a:xfrm>
      </p:grpSpPr>
      <p:sp>
        <p:nvSpPr>
          <p:cNvPr id="525" name="Google Shape;525;p5"/>
          <p:cNvSpPr txBox="1">
            <a:spLocks noGrp="1"/>
          </p:cNvSpPr>
          <p:nvPr>
            <p:ph type="subTitle" idx="1"/>
          </p:nvPr>
        </p:nvSpPr>
        <p:spPr>
          <a:xfrm>
            <a:off x="6400228" y="2994332"/>
            <a:ext cx="3967600" cy="16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26" name="Google Shape;526;p5"/>
          <p:cNvSpPr txBox="1">
            <a:spLocks noGrp="1"/>
          </p:cNvSpPr>
          <p:nvPr>
            <p:ph type="subTitle" idx="2"/>
          </p:nvPr>
        </p:nvSpPr>
        <p:spPr>
          <a:xfrm>
            <a:off x="1824167" y="2994332"/>
            <a:ext cx="3967600" cy="16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27" name="Google Shape;527;p5"/>
          <p:cNvSpPr txBox="1">
            <a:spLocks noGrp="1"/>
          </p:cNvSpPr>
          <p:nvPr>
            <p:ph type="subTitle" idx="3"/>
          </p:nvPr>
        </p:nvSpPr>
        <p:spPr>
          <a:xfrm>
            <a:off x="1824167" y="2634400"/>
            <a:ext cx="3967600" cy="49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528" name="Google Shape;528;p5"/>
          <p:cNvSpPr txBox="1">
            <a:spLocks noGrp="1"/>
          </p:cNvSpPr>
          <p:nvPr>
            <p:ph type="subTitle" idx="4"/>
          </p:nvPr>
        </p:nvSpPr>
        <p:spPr>
          <a:xfrm>
            <a:off x="6400221" y="2634400"/>
            <a:ext cx="3967600" cy="49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529" name="Google Shape;529;p5"/>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530" name="Google Shape;530;p5"/>
          <p:cNvGrpSpPr/>
          <p:nvPr/>
        </p:nvGrpSpPr>
        <p:grpSpPr>
          <a:xfrm>
            <a:off x="-898320" y="-600319"/>
            <a:ext cx="13368293" cy="7529617"/>
            <a:chOff x="-673740" y="-450240"/>
            <a:chExt cx="10026220" cy="5647213"/>
          </a:xfrm>
        </p:grpSpPr>
        <p:grpSp>
          <p:nvGrpSpPr>
            <p:cNvPr id="531" name="Google Shape;531;p5"/>
            <p:cNvGrpSpPr/>
            <p:nvPr/>
          </p:nvGrpSpPr>
          <p:grpSpPr>
            <a:xfrm>
              <a:off x="8430765" y="1009288"/>
              <a:ext cx="921715" cy="921570"/>
              <a:chOff x="2083597" y="-4"/>
              <a:chExt cx="1739413" cy="1739140"/>
            </a:xfrm>
          </p:grpSpPr>
          <p:sp>
            <p:nvSpPr>
              <p:cNvPr id="532" name="Google Shape;532;p5"/>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3" name="Google Shape;533;p5"/>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4" name="Google Shape;534;p5"/>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35" name="Google Shape;535;p5"/>
            <p:cNvGrpSpPr/>
            <p:nvPr/>
          </p:nvGrpSpPr>
          <p:grpSpPr>
            <a:xfrm>
              <a:off x="6814876" y="-450240"/>
              <a:ext cx="1021905" cy="1021745"/>
              <a:chOff x="5617076" y="4159523"/>
              <a:chExt cx="1021905" cy="1021745"/>
            </a:xfrm>
          </p:grpSpPr>
          <p:grpSp>
            <p:nvGrpSpPr>
              <p:cNvPr id="536" name="Google Shape;536;p5"/>
              <p:cNvGrpSpPr/>
              <p:nvPr/>
            </p:nvGrpSpPr>
            <p:grpSpPr>
              <a:xfrm>
                <a:off x="5719645" y="4262099"/>
                <a:ext cx="817350" cy="817222"/>
                <a:chOff x="2083597" y="-4"/>
                <a:chExt cx="1739413" cy="1739140"/>
              </a:xfrm>
            </p:grpSpPr>
            <p:sp>
              <p:nvSpPr>
                <p:cNvPr id="537" name="Google Shape;537;p5"/>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8" name="Google Shape;538;p5"/>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9" name="Google Shape;539;p5"/>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0" name="Google Shape;540;p5"/>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41" name="Google Shape;541;p5"/>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2" name="Google Shape;542;p5"/>
            <p:cNvGrpSpPr/>
            <p:nvPr/>
          </p:nvGrpSpPr>
          <p:grpSpPr>
            <a:xfrm>
              <a:off x="-673740" y="3457834"/>
              <a:ext cx="1739413" cy="1739140"/>
              <a:chOff x="2083597" y="-4"/>
              <a:chExt cx="1739413" cy="1739140"/>
            </a:xfrm>
          </p:grpSpPr>
          <p:sp>
            <p:nvSpPr>
              <p:cNvPr id="543" name="Google Shape;543;p5"/>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4" name="Google Shape;544;p5"/>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5" name="Google Shape;545;p5"/>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6" name="Google Shape;546;p5"/>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547" name="Google Shape;547;p5"/>
          <p:cNvGrpSpPr/>
          <p:nvPr/>
        </p:nvGrpSpPr>
        <p:grpSpPr>
          <a:xfrm>
            <a:off x="1202221" y="520923"/>
            <a:ext cx="10558275" cy="5897725"/>
            <a:chOff x="901666" y="390692"/>
            <a:chExt cx="7918706" cy="4423294"/>
          </a:xfrm>
        </p:grpSpPr>
        <p:grpSp>
          <p:nvGrpSpPr>
            <p:cNvPr id="548" name="Google Shape;548;p5"/>
            <p:cNvGrpSpPr/>
            <p:nvPr/>
          </p:nvGrpSpPr>
          <p:grpSpPr>
            <a:xfrm>
              <a:off x="901666" y="390692"/>
              <a:ext cx="20906" cy="139794"/>
              <a:chOff x="7294979" y="2146004"/>
              <a:chExt cx="20906" cy="139794"/>
            </a:xfrm>
          </p:grpSpPr>
          <p:sp>
            <p:nvSpPr>
              <p:cNvPr id="549" name="Google Shape;549;p5"/>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0" name="Google Shape;550;p5"/>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1" name="Google Shape;551;p5"/>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2" name="Google Shape;552;p5"/>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3" name="Google Shape;553;p5"/>
            <p:cNvGrpSpPr/>
            <p:nvPr/>
          </p:nvGrpSpPr>
          <p:grpSpPr>
            <a:xfrm>
              <a:off x="8799467" y="2771804"/>
              <a:ext cx="20906" cy="139794"/>
              <a:chOff x="7294979" y="2146004"/>
              <a:chExt cx="20906" cy="139794"/>
            </a:xfrm>
          </p:grpSpPr>
          <p:sp>
            <p:nvSpPr>
              <p:cNvPr id="554" name="Google Shape;554;p5"/>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5" name="Google Shape;555;p5"/>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6" name="Google Shape;556;p5"/>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7" name="Google Shape;557;p5"/>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8" name="Google Shape;558;p5"/>
            <p:cNvGrpSpPr/>
            <p:nvPr/>
          </p:nvGrpSpPr>
          <p:grpSpPr>
            <a:xfrm>
              <a:off x="6444766" y="4674192"/>
              <a:ext cx="20906" cy="139794"/>
              <a:chOff x="7294979" y="2146004"/>
              <a:chExt cx="20906" cy="139794"/>
            </a:xfrm>
          </p:grpSpPr>
          <p:sp>
            <p:nvSpPr>
              <p:cNvPr id="559" name="Google Shape;559;p5"/>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0" name="Google Shape;560;p5"/>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1" name="Google Shape;561;p5"/>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2" name="Google Shape;562;p5"/>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563" name="Google Shape;563;p5"/>
          <p:cNvGrpSpPr/>
          <p:nvPr/>
        </p:nvGrpSpPr>
        <p:grpSpPr>
          <a:xfrm>
            <a:off x="197520" y="1671259"/>
            <a:ext cx="919496" cy="811687"/>
            <a:chOff x="4376528" y="655619"/>
            <a:chExt cx="689622" cy="608765"/>
          </a:xfrm>
        </p:grpSpPr>
        <p:grpSp>
          <p:nvGrpSpPr>
            <p:cNvPr id="564" name="Google Shape;564;p5"/>
            <p:cNvGrpSpPr/>
            <p:nvPr/>
          </p:nvGrpSpPr>
          <p:grpSpPr>
            <a:xfrm>
              <a:off x="5048380" y="655619"/>
              <a:ext cx="17770" cy="608765"/>
              <a:chOff x="5048380" y="655619"/>
              <a:chExt cx="17770" cy="608765"/>
            </a:xfrm>
          </p:grpSpPr>
          <p:sp>
            <p:nvSpPr>
              <p:cNvPr id="565" name="Google Shape;565;p5"/>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6" name="Google Shape;566;p5"/>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7" name="Google Shape;567;p5"/>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8" name="Google Shape;568;p5"/>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9" name="Google Shape;569;p5"/>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0" name="Google Shape;570;p5"/>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71" name="Google Shape;571;p5"/>
            <p:cNvGrpSpPr/>
            <p:nvPr/>
          </p:nvGrpSpPr>
          <p:grpSpPr>
            <a:xfrm>
              <a:off x="4913997" y="655619"/>
              <a:ext cx="17770" cy="608765"/>
              <a:chOff x="4913997" y="655619"/>
              <a:chExt cx="17770" cy="608765"/>
            </a:xfrm>
          </p:grpSpPr>
          <p:sp>
            <p:nvSpPr>
              <p:cNvPr id="572" name="Google Shape;572;p5"/>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3" name="Google Shape;573;p5"/>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4" name="Google Shape;574;p5"/>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5" name="Google Shape;575;p5"/>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6" name="Google Shape;576;p5"/>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7" name="Google Shape;577;p5"/>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78" name="Google Shape;578;p5"/>
            <p:cNvGrpSpPr/>
            <p:nvPr/>
          </p:nvGrpSpPr>
          <p:grpSpPr>
            <a:xfrm>
              <a:off x="4779645" y="655619"/>
              <a:ext cx="17770" cy="608765"/>
              <a:chOff x="4779645" y="655619"/>
              <a:chExt cx="17770" cy="608765"/>
            </a:xfrm>
          </p:grpSpPr>
          <p:sp>
            <p:nvSpPr>
              <p:cNvPr id="579" name="Google Shape;579;p5"/>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0" name="Google Shape;580;p5"/>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1" name="Google Shape;581;p5"/>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2" name="Google Shape;582;p5"/>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3" name="Google Shape;583;p5"/>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4" name="Google Shape;584;p5"/>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85" name="Google Shape;585;p5"/>
            <p:cNvGrpSpPr/>
            <p:nvPr/>
          </p:nvGrpSpPr>
          <p:grpSpPr>
            <a:xfrm>
              <a:off x="4645262" y="655619"/>
              <a:ext cx="17770" cy="608765"/>
              <a:chOff x="4645262" y="655619"/>
              <a:chExt cx="17770" cy="608765"/>
            </a:xfrm>
          </p:grpSpPr>
          <p:sp>
            <p:nvSpPr>
              <p:cNvPr id="586" name="Google Shape;586;p5"/>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7" name="Google Shape;587;p5"/>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8" name="Google Shape;588;p5"/>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9" name="Google Shape;589;p5"/>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0" name="Google Shape;590;p5"/>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1" name="Google Shape;591;p5"/>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92" name="Google Shape;592;p5"/>
            <p:cNvGrpSpPr/>
            <p:nvPr/>
          </p:nvGrpSpPr>
          <p:grpSpPr>
            <a:xfrm>
              <a:off x="4510880" y="655619"/>
              <a:ext cx="17770" cy="608765"/>
              <a:chOff x="4510880" y="655619"/>
              <a:chExt cx="17770" cy="608765"/>
            </a:xfrm>
          </p:grpSpPr>
          <p:sp>
            <p:nvSpPr>
              <p:cNvPr id="593" name="Google Shape;593;p5"/>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4" name="Google Shape;594;p5"/>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5" name="Google Shape;595;p5"/>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6" name="Google Shape;596;p5"/>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7" name="Google Shape;597;p5"/>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8" name="Google Shape;598;p5"/>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99" name="Google Shape;599;p5"/>
            <p:cNvGrpSpPr/>
            <p:nvPr/>
          </p:nvGrpSpPr>
          <p:grpSpPr>
            <a:xfrm>
              <a:off x="4376528" y="655619"/>
              <a:ext cx="17770" cy="608765"/>
              <a:chOff x="4376528" y="655619"/>
              <a:chExt cx="17770" cy="608765"/>
            </a:xfrm>
          </p:grpSpPr>
          <p:sp>
            <p:nvSpPr>
              <p:cNvPr id="600" name="Google Shape;600;p5"/>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1" name="Google Shape;601;p5"/>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2" name="Google Shape;602;p5"/>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3" name="Google Shape;603;p5"/>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4" name="Google Shape;604;p5"/>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5" name="Google Shape;605;p5"/>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959449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6"/>
        <p:cNvGrpSpPr/>
        <p:nvPr/>
      </p:nvGrpSpPr>
      <p:grpSpPr>
        <a:xfrm>
          <a:off x="0" y="0"/>
          <a:ext cx="0" cy="0"/>
          <a:chOff x="0" y="0"/>
          <a:chExt cx="0" cy="0"/>
        </a:xfrm>
      </p:grpSpPr>
      <p:grpSp>
        <p:nvGrpSpPr>
          <p:cNvPr id="607" name="Google Shape;607;p6"/>
          <p:cNvGrpSpPr/>
          <p:nvPr/>
        </p:nvGrpSpPr>
        <p:grpSpPr>
          <a:xfrm>
            <a:off x="278159" y="2883465"/>
            <a:ext cx="11260719" cy="3243504"/>
            <a:chOff x="208619" y="2162599"/>
            <a:chExt cx="8445539" cy="2432628"/>
          </a:xfrm>
        </p:grpSpPr>
        <p:grpSp>
          <p:nvGrpSpPr>
            <p:cNvPr id="608" name="Google Shape;608;p6"/>
            <p:cNvGrpSpPr/>
            <p:nvPr/>
          </p:nvGrpSpPr>
          <p:grpSpPr>
            <a:xfrm>
              <a:off x="208619" y="2162599"/>
              <a:ext cx="31789" cy="212503"/>
              <a:chOff x="5594919" y="3659786"/>
              <a:chExt cx="31789" cy="212503"/>
            </a:xfrm>
          </p:grpSpPr>
          <p:sp>
            <p:nvSpPr>
              <p:cNvPr id="609" name="Google Shape;609;p6"/>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0" name="Google Shape;610;p6"/>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1" name="Google Shape;611;p6"/>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2" name="Google Shape;612;p6"/>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13" name="Google Shape;613;p6"/>
            <p:cNvGrpSpPr/>
            <p:nvPr/>
          </p:nvGrpSpPr>
          <p:grpSpPr>
            <a:xfrm>
              <a:off x="8622369" y="4382724"/>
              <a:ext cx="31789" cy="212503"/>
              <a:chOff x="5594919" y="3659786"/>
              <a:chExt cx="31789" cy="212503"/>
            </a:xfrm>
          </p:grpSpPr>
          <p:sp>
            <p:nvSpPr>
              <p:cNvPr id="614" name="Google Shape;614;p6"/>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5" name="Google Shape;615;p6"/>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6" name="Google Shape;616;p6"/>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7" name="Google Shape;617;p6"/>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618" name="Google Shape;618;p6"/>
          <p:cNvGrpSpPr/>
          <p:nvPr/>
        </p:nvGrpSpPr>
        <p:grpSpPr>
          <a:xfrm>
            <a:off x="-363613" y="114546"/>
            <a:ext cx="10259945" cy="5729100"/>
            <a:chOff x="-272710" y="85909"/>
            <a:chExt cx="7694959" cy="4296825"/>
          </a:xfrm>
        </p:grpSpPr>
        <p:grpSp>
          <p:nvGrpSpPr>
            <p:cNvPr id="619" name="Google Shape;619;p6"/>
            <p:cNvGrpSpPr/>
            <p:nvPr/>
          </p:nvGrpSpPr>
          <p:grpSpPr>
            <a:xfrm>
              <a:off x="-272710" y="3773969"/>
              <a:ext cx="689622" cy="608765"/>
              <a:chOff x="4376528" y="655619"/>
              <a:chExt cx="689622" cy="608765"/>
            </a:xfrm>
          </p:grpSpPr>
          <p:grpSp>
            <p:nvGrpSpPr>
              <p:cNvPr id="620" name="Google Shape;620;p6"/>
              <p:cNvGrpSpPr/>
              <p:nvPr/>
            </p:nvGrpSpPr>
            <p:grpSpPr>
              <a:xfrm>
                <a:off x="5048380" y="655619"/>
                <a:ext cx="17770" cy="608765"/>
                <a:chOff x="5048380" y="655619"/>
                <a:chExt cx="17770" cy="608765"/>
              </a:xfrm>
            </p:grpSpPr>
            <p:sp>
              <p:nvSpPr>
                <p:cNvPr id="621" name="Google Shape;621;p6"/>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2" name="Google Shape;622;p6"/>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3" name="Google Shape;623;p6"/>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4" name="Google Shape;624;p6"/>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5" name="Google Shape;625;p6"/>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6" name="Google Shape;626;p6"/>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7" name="Google Shape;627;p6"/>
              <p:cNvGrpSpPr/>
              <p:nvPr/>
            </p:nvGrpSpPr>
            <p:grpSpPr>
              <a:xfrm>
                <a:off x="4913997" y="655619"/>
                <a:ext cx="17770" cy="608765"/>
                <a:chOff x="4913997" y="655619"/>
                <a:chExt cx="17770" cy="608765"/>
              </a:xfrm>
            </p:grpSpPr>
            <p:sp>
              <p:nvSpPr>
                <p:cNvPr id="628" name="Google Shape;628;p6"/>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9" name="Google Shape;629;p6"/>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0" name="Google Shape;630;p6"/>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1" name="Google Shape;631;p6"/>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2" name="Google Shape;632;p6"/>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3" name="Google Shape;633;p6"/>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34" name="Google Shape;634;p6"/>
              <p:cNvGrpSpPr/>
              <p:nvPr/>
            </p:nvGrpSpPr>
            <p:grpSpPr>
              <a:xfrm>
                <a:off x="4779645" y="655619"/>
                <a:ext cx="17770" cy="608765"/>
                <a:chOff x="4779645" y="655619"/>
                <a:chExt cx="17770" cy="608765"/>
              </a:xfrm>
            </p:grpSpPr>
            <p:sp>
              <p:nvSpPr>
                <p:cNvPr id="635" name="Google Shape;635;p6"/>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6" name="Google Shape;636;p6"/>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7" name="Google Shape;637;p6"/>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8" name="Google Shape;638;p6"/>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9" name="Google Shape;639;p6"/>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0" name="Google Shape;640;p6"/>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41" name="Google Shape;641;p6"/>
              <p:cNvGrpSpPr/>
              <p:nvPr/>
            </p:nvGrpSpPr>
            <p:grpSpPr>
              <a:xfrm>
                <a:off x="4645262" y="655619"/>
                <a:ext cx="17770" cy="608765"/>
                <a:chOff x="4645262" y="655619"/>
                <a:chExt cx="17770" cy="608765"/>
              </a:xfrm>
            </p:grpSpPr>
            <p:sp>
              <p:nvSpPr>
                <p:cNvPr id="642" name="Google Shape;642;p6"/>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3" name="Google Shape;643;p6"/>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4" name="Google Shape;644;p6"/>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5" name="Google Shape;645;p6"/>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6" name="Google Shape;646;p6"/>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7" name="Google Shape;647;p6"/>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48" name="Google Shape;648;p6"/>
              <p:cNvGrpSpPr/>
              <p:nvPr/>
            </p:nvGrpSpPr>
            <p:grpSpPr>
              <a:xfrm>
                <a:off x="4510880" y="655619"/>
                <a:ext cx="17770" cy="608765"/>
                <a:chOff x="4510880" y="655619"/>
                <a:chExt cx="17770" cy="608765"/>
              </a:xfrm>
            </p:grpSpPr>
            <p:sp>
              <p:nvSpPr>
                <p:cNvPr id="649" name="Google Shape;649;p6"/>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0" name="Google Shape;650;p6"/>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1" name="Google Shape;651;p6"/>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2" name="Google Shape;652;p6"/>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3" name="Google Shape;653;p6"/>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4" name="Google Shape;654;p6"/>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55" name="Google Shape;655;p6"/>
              <p:cNvGrpSpPr/>
              <p:nvPr/>
            </p:nvGrpSpPr>
            <p:grpSpPr>
              <a:xfrm>
                <a:off x="4376528" y="655619"/>
                <a:ext cx="17770" cy="608765"/>
                <a:chOff x="4376528" y="655619"/>
                <a:chExt cx="17770" cy="608765"/>
              </a:xfrm>
            </p:grpSpPr>
            <p:sp>
              <p:nvSpPr>
                <p:cNvPr id="656" name="Google Shape;656;p6"/>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7" name="Google Shape;657;p6"/>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8" name="Google Shape;658;p6"/>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9" name="Google Shape;659;p6"/>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0" name="Google Shape;660;p6"/>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1" name="Google Shape;661;p6"/>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662" name="Google Shape;662;p6"/>
            <p:cNvGrpSpPr/>
            <p:nvPr/>
          </p:nvGrpSpPr>
          <p:grpSpPr>
            <a:xfrm>
              <a:off x="7001946" y="85909"/>
              <a:ext cx="420303" cy="391558"/>
              <a:chOff x="1829496" y="2465559"/>
              <a:chExt cx="420303" cy="391558"/>
            </a:xfrm>
          </p:grpSpPr>
          <p:sp>
            <p:nvSpPr>
              <p:cNvPr id="663" name="Google Shape;663;p6"/>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4" name="Google Shape;664;p6"/>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5" name="Google Shape;665;p6"/>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6" name="Google Shape;666;p6"/>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7" name="Google Shape;667;p6"/>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8" name="Google Shape;668;p6"/>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9" name="Google Shape;669;p6"/>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0" name="Google Shape;670;p6"/>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1" name="Google Shape;671;p6"/>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2" name="Google Shape;672;p6"/>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3" name="Google Shape;673;p6"/>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4" name="Google Shape;674;p6"/>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5" name="Google Shape;675;p6"/>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6" name="Google Shape;676;p6"/>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7" name="Google Shape;677;p6"/>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8" name="Google Shape;678;p6"/>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9" name="Google Shape;679;p6"/>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0" name="Google Shape;680;p6"/>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1" name="Google Shape;681;p6"/>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2" name="Google Shape;682;p6"/>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3" name="Google Shape;683;p6"/>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4" name="Google Shape;684;p6"/>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5" name="Google Shape;685;p6"/>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6" name="Google Shape;686;p6"/>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7" name="Google Shape;687;p6"/>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8" name="Google Shape;688;p6"/>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9" name="Google Shape;689;p6"/>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0" name="Google Shape;690;p6"/>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1" name="Google Shape;691;p6"/>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2" name="Google Shape;692;p6"/>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3" name="Google Shape;693;p6"/>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4" name="Google Shape;694;p6"/>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5" name="Google Shape;695;p6"/>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6" name="Google Shape;696;p6"/>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7" name="Google Shape;697;p6"/>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8" name="Google Shape;698;p6"/>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699" name="Google Shape;699;p6"/>
          <p:cNvGrpSpPr/>
          <p:nvPr/>
        </p:nvGrpSpPr>
        <p:grpSpPr>
          <a:xfrm>
            <a:off x="435254" y="-592133"/>
            <a:ext cx="12385823" cy="7977760"/>
            <a:chOff x="326440" y="-444100"/>
            <a:chExt cx="9289367" cy="5983320"/>
          </a:xfrm>
        </p:grpSpPr>
        <p:grpSp>
          <p:nvGrpSpPr>
            <p:cNvPr id="700" name="Google Shape;700;p6"/>
            <p:cNvGrpSpPr/>
            <p:nvPr/>
          </p:nvGrpSpPr>
          <p:grpSpPr>
            <a:xfrm>
              <a:off x="8593901" y="1757985"/>
              <a:ext cx="1021905" cy="1021745"/>
              <a:chOff x="5617076" y="4159523"/>
              <a:chExt cx="1021905" cy="1021745"/>
            </a:xfrm>
          </p:grpSpPr>
          <p:grpSp>
            <p:nvGrpSpPr>
              <p:cNvPr id="701" name="Google Shape;701;p6"/>
              <p:cNvGrpSpPr/>
              <p:nvPr/>
            </p:nvGrpSpPr>
            <p:grpSpPr>
              <a:xfrm>
                <a:off x="5719645" y="4262099"/>
                <a:ext cx="817350" cy="817222"/>
                <a:chOff x="2083597" y="-4"/>
                <a:chExt cx="1739413" cy="1739140"/>
              </a:xfrm>
            </p:grpSpPr>
            <p:sp>
              <p:nvSpPr>
                <p:cNvPr id="702" name="Google Shape;702;p6"/>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3" name="Google Shape;703;p6"/>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4" name="Google Shape;704;p6"/>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5" name="Google Shape;705;p6"/>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06" name="Google Shape;706;p6"/>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07" name="Google Shape;707;p6"/>
            <p:cNvGrpSpPr/>
            <p:nvPr/>
          </p:nvGrpSpPr>
          <p:grpSpPr>
            <a:xfrm>
              <a:off x="326440" y="-444100"/>
              <a:ext cx="921715" cy="921570"/>
              <a:chOff x="2083597" y="-4"/>
              <a:chExt cx="1739413" cy="1739140"/>
            </a:xfrm>
          </p:grpSpPr>
          <p:sp>
            <p:nvSpPr>
              <p:cNvPr id="708" name="Google Shape;708;p6"/>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9" name="Google Shape;709;p6"/>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0" name="Google Shape;710;p6"/>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11" name="Google Shape;711;p6"/>
            <p:cNvGrpSpPr/>
            <p:nvPr/>
          </p:nvGrpSpPr>
          <p:grpSpPr>
            <a:xfrm>
              <a:off x="5086690" y="4617650"/>
              <a:ext cx="921715" cy="921570"/>
              <a:chOff x="2083597" y="-4"/>
              <a:chExt cx="1739413" cy="1739140"/>
            </a:xfrm>
          </p:grpSpPr>
          <p:sp>
            <p:nvSpPr>
              <p:cNvPr id="712" name="Google Shape;712;p6"/>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3" name="Google Shape;713;p6"/>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4" name="Google Shape;714;p6"/>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715" name="Google Shape;715;p6"/>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539696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16"/>
        <p:cNvGrpSpPr/>
        <p:nvPr/>
      </p:nvGrpSpPr>
      <p:grpSpPr>
        <a:xfrm>
          <a:off x="0" y="0"/>
          <a:ext cx="0" cy="0"/>
          <a:chOff x="0" y="0"/>
          <a:chExt cx="0" cy="0"/>
        </a:xfrm>
      </p:grpSpPr>
      <p:sp>
        <p:nvSpPr>
          <p:cNvPr id="717" name="Google Shape;717;p7"/>
          <p:cNvSpPr txBox="1">
            <a:spLocks noGrp="1"/>
          </p:cNvSpPr>
          <p:nvPr>
            <p:ph type="title"/>
          </p:nvPr>
        </p:nvSpPr>
        <p:spPr>
          <a:xfrm>
            <a:off x="5517000" y="1627167"/>
            <a:ext cx="57240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18" name="Google Shape;718;p7"/>
          <p:cNvSpPr txBox="1">
            <a:spLocks noGrp="1"/>
          </p:cNvSpPr>
          <p:nvPr>
            <p:ph type="subTitle" idx="1"/>
          </p:nvPr>
        </p:nvSpPr>
        <p:spPr>
          <a:xfrm>
            <a:off x="5517000" y="2481833"/>
            <a:ext cx="5724000" cy="281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Anek Malayalam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719" name="Google Shape;719;p7"/>
          <p:cNvSpPr>
            <a:spLocks noGrp="1"/>
          </p:cNvSpPr>
          <p:nvPr>
            <p:ph type="pic" idx="2"/>
          </p:nvPr>
        </p:nvSpPr>
        <p:spPr>
          <a:xfrm>
            <a:off x="950967" y="719400"/>
            <a:ext cx="3716000" cy="5419200"/>
          </a:xfrm>
          <a:prstGeom prst="roundRect">
            <a:avLst>
              <a:gd name="adj" fmla="val 50000"/>
            </a:avLst>
          </a:prstGeom>
          <a:noFill/>
          <a:ln w="9525" cap="flat" cmpd="sng">
            <a:solidFill>
              <a:schemeClr val="dk2"/>
            </a:solidFill>
            <a:prstDash val="solid"/>
            <a:round/>
            <a:headEnd type="none" w="sm" len="sm"/>
            <a:tailEnd type="none" w="sm" len="sm"/>
          </a:ln>
        </p:spPr>
      </p:sp>
      <p:grpSp>
        <p:nvGrpSpPr>
          <p:cNvPr id="720" name="Google Shape;720;p7"/>
          <p:cNvGrpSpPr/>
          <p:nvPr/>
        </p:nvGrpSpPr>
        <p:grpSpPr>
          <a:xfrm>
            <a:off x="-610280" y="-600319"/>
            <a:ext cx="12274789" cy="8789151"/>
            <a:chOff x="-457710" y="-450240"/>
            <a:chExt cx="9206092" cy="6591863"/>
          </a:xfrm>
        </p:grpSpPr>
        <p:grpSp>
          <p:nvGrpSpPr>
            <p:cNvPr id="721" name="Google Shape;721;p7"/>
            <p:cNvGrpSpPr/>
            <p:nvPr/>
          </p:nvGrpSpPr>
          <p:grpSpPr>
            <a:xfrm>
              <a:off x="7726476" y="-450240"/>
              <a:ext cx="1021905" cy="1021745"/>
              <a:chOff x="5617076" y="4159523"/>
              <a:chExt cx="1021905" cy="1021745"/>
            </a:xfrm>
          </p:grpSpPr>
          <p:grpSp>
            <p:nvGrpSpPr>
              <p:cNvPr id="722" name="Google Shape;722;p7"/>
              <p:cNvGrpSpPr/>
              <p:nvPr/>
            </p:nvGrpSpPr>
            <p:grpSpPr>
              <a:xfrm>
                <a:off x="5719645" y="4262099"/>
                <a:ext cx="817350" cy="817222"/>
                <a:chOff x="2083597" y="-4"/>
                <a:chExt cx="1739413" cy="1739140"/>
              </a:xfrm>
            </p:grpSpPr>
            <p:sp>
              <p:nvSpPr>
                <p:cNvPr id="723" name="Google Shape;723;p7"/>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4" name="Google Shape;724;p7"/>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5" name="Google Shape;725;p7"/>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6" name="Google Shape;726;p7"/>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27" name="Google Shape;727;p7"/>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28" name="Google Shape;728;p7"/>
            <p:cNvGrpSpPr/>
            <p:nvPr/>
          </p:nvGrpSpPr>
          <p:grpSpPr>
            <a:xfrm>
              <a:off x="4738147" y="4402484"/>
              <a:ext cx="1739413" cy="1739140"/>
              <a:chOff x="2083597" y="-4"/>
              <a:chExt cx="1739413" cy="1739140"/>
            </a:xfrm>
          </p:grpSpPr>
          <p:sp>
            <p:nvSpPr>
              <p:cNvPr id="729" name="Google Shape;729;p7"/>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0" name="Google Shape;730;p7"/>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1" name="Google Shape;731;p7"/>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2" name="Google Shape;732;p7"/>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33" name="Google Shape;733;p7"/>
            <p:cNvGrpSpPr/>
            <p:nvPr/>
          </p:nvGrpSpPr>
          <p:grpSpPr>
            <a:xfrm>
              <a:off x="-457710" y="539538"/>
              <a:ext cx="921715" cy="921570"/>
              <a:chOff x="2083597" y="-4"/>
              <a:chExt cx="1739413" cy="1739140"/>
            </a:xfrm>
          </p:grpSpPr>
          <p:sp>
            <p:nvSpPr>
              <p:cNvPr id="734" name="Google Shape;734;p7"/>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5" name="Google Shape;735;p7"/>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6" name="Google Shape;736;p7"/>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737" name="Google Shape;737;p7"/>
          <p:cNvGrpSpPr/>
          <p:nvPr/>
        </p:nvGrpSpPr>
        <p:grpSpPr>
          <a:xfrm>
            <a:off x="743622" y="477006"/>
            <a:ext cx="10920889" cy="5801225"/>
            <a:chOff x="557716" y="357754"/>
            <a:chExt cx="8190667" cy="4350919"/>
          </a:xfrm>
        </p:grpSpPr>
        <p:grpSp>
          <p:nvGrpSpPr>
            <p:cNvPr id="738" name="Google Shape;738;p7"/>
            <p:cNvGrpSpPr/>
            <p:nvPr/>
          </p:nvGrpSpPr>
          <p:grpSpPr>
            <a:xfrm>
              <a:off x="8716594" y="2847286"/>
              <a:ext cx="31789" cy="212503"/>
              <a:chOff x="5594919" y="3659786"/>
              <a:chExt cx="31789" cy="212503"/>
            </a:xfrm>
          </p:grpSpPr>
          <p:sp>
            <p:nvSpPr>
              <p:cNvPr id="739" name="Google Shape;739;p7"/>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0" name="Google Shape;740;p7"/>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1" name="Google Shape;741;p7"/>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2" name="Google Shape;742;p7"/>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43" name="Google Shape;743;p7"/>
            <p:cNvGrpSpPr/>
            <p:nvPr/>
          </p:nvGrpSpPr>
          <p:grpSpPr>
            <a:xfrm>
              <a:off x="5100466" y="357754"/>
              <a:ext cx="20906" cy="139794"/>
              <a:chOff x="7294979" y="2146004"/>
              <a:chExt cx="20906" cy="139794"/>
            </a:xfrm>
          </p:grpSpPr>
          <p:sp>
            <p:nvSpPr>
              <p:cNvPr id="744" name="Google Shape;744;p7"/>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5" name="Google Shape;745;p7"/>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6" name="Google Shape;746;p7"/>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7" name="Google Shape;747;p7"/>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48" name="Google Shape;748;p7"/>
            <p:cNvGrpSpPr/>
            <p:nvPr/>
          </p:nvGrpSpPr>
          <p:grpSpPr>
            <a:xfrm>
              <a:off x="557716" y="4568879"/>
              <a:ext cx="20906" cy="139794"/>
              <a:chOff x="7294979" y="2146004"/>
              <a:chExt cx="20906" cy="139794"/>
            </a:xfrm>
          </p:grpSpPr>
          <p:sp>
            <p:nvSpPr>
              <p:cNvPr id="749" name="Google Shape;749;p7"/>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0" name="Google Shape;750;p7"/>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1" name="Google Shape;751;p7"/>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2" name="Google Shape;752;p7"/>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753" name="Google Shape;753;p7"/>
          <p:cNvGrpSpPr/>
          <p:nvPr/>
        </p:nvGrpSpPr>
        <p:grpSpPr>
          <a:xfrm>
            <a:off x="-276005" y="3034879"/>
            <a:ext cx="12077437" cy="3006077"/>
            <a:chOff x="-207004" y="2276159"/>
            <a:chExt cx="9058078" cy="2254558"/>
          </a:xfrm>
        </p:grpSpPr>
        <p:grpSp>
          <p:nvGrpSpPr>
            <p:cNvPr id="754" name="Google Shape;754;p7"/>
            <p:cNvGrpSpPr/>
            <p:nvPr/>
          </p:nvGrpSpPr>
          <p:grpSpPr>
            <a:xfrm>
              <a:off x="8430771" y="4139159"/>
              <a:ext cx="420303" cy="391558"/>
              <a:chOff x="1829496" y="2465559"/>
              <a:chExt cx="420303" cy="391558"/>
            </a:xfrm>
          </p:grpSpPr>
          <p:sp>
            <p:nvSpPr>
              <p:cNvPr id="755" name="Google Shape;755;p7"/>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6" name="Google Shape;756;p7"/>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7" name="Google Shape;757;p7"/>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8" name="Google Shape;758;p7"/>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9" name="Google Shape;759;p7"/>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0" name="Google Shape;760;p7"/>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1" name="Google Shape;761;p7"/>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2" name="Google Shape;762;p7"/>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3" name="Google Shape;763;p7"/>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4" name="Google Shape;764;p7"/>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5" name="Google Shape;765;p7"/>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6" name="Google Shape;766;p7"/>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7" name="Google Shape;767;p7"/>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8" name="Google Shape;768;p7"/>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9" name="Google Shape;769;p7"/>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0" name="Google Shape;770;p7"/>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1" name="Google Shape;771;p7"/>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2" name="Google Shape;772;p7"/>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3" name="Google Shape;773;p7"/>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4" name="Google Shape;774;p7"/>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5" name="Google Shape;775;p7"/>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6" name="Google Shape;776;p7"/>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7" name="Google Shape;777;p7"/>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8" name="Google Shape;778;p7"/>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9" name="Google Shape;779;p7"/>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0" name="Google Shape;780;p7"/>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1" name="Google Shape;781;p7"/>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2" name="Google Shape;782;p7"/>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3" name="Google Shape;783;p7"/>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4" name="Google Shape;784;p7"/>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5" name="Google Shape;785;p7"/>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6" name="Google Shape;786;p7"/>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7" name="Google Shape;787;p7"/>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8" name="Google Shape;788;p7"/>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9" name="Google Shape;789;p7"/>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0" name="Google Shape;790;p7"/>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91" name="Google Shape;791;p7"/>
            <p:cNvGrpSpPr/>
            <p:nvPr/>
          </p:nvGrpSpPr>
          <p:grpSpPr>
            <a:xfrm>
              <a:off x="-207004" y="2276159"/>
              <a:ext cx="420303" cy="391558"/>
              <a:chOff x="1829496" y="2465559"/>
              <a:chExt cx="420303" cy="391558"/>
            </a:xfrm>
          </p:grpSpPr>
          <p:sp>
            <p:nvSpPr>
              <p:cNvPr id="792" name="Google Shape;792;p7"/>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3" name="Google Shape;793;p7"/>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4" name="Google Shape;794;p7"/>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5" name="Google Shape;795;p7"/>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6" name="Google Shape;796;p7"/>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7" name="Google Shape;797;p7"/>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8" name="Google Shape;798;p7"/>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9" name="Google Shape;799;p7"/>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0" name="Google Shape;800;p7"/>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1" name="Google Shape;801;p7"/>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2" name="Google Shape;802;p7"/>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3" name="Google Shape;803;p7"/>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4" name="Google Shape;804;p7"/>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5" name="Google Shape;805;p7"/>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6" name="Google Shape;806;p7"/>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7" name="Google Shape;807;p7"/>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8" name="Google Shape;808;p7"/>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9" name="Google Shape;809;p7"/>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0" name="Google Shape;810;p7"/>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1" name="Google Shape;811;p7"/>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2" name="Google Shape;812;p7"/>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3" name="Google Shape;813;p7"/>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4" name="Google Shape;814;p7"/>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5" name="Google Shape;815;p7"/>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6" name="Google Shape;816;p7"/>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7" name="Google Shape;817;p7"/>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8" name="Google Shape;818;p7"/>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9" name="Google Shape;819;p7"/>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0" name="Google Shape;820;p7"/>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1" name="Google Shape;821;p7"/>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2" name="Google Shape;822;p7"/>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3" name="Google Shape;823;p7"/>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4" name="Google Shape;824;p7"/>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5" name="Google Shape;825;p7"/>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6" name="Google Shape;826;p7"/>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7" name="Google Shape;827;p7"/>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873456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28"/>
        <p:cNvGrpSpPr/>
        <p:nvPr/>
      </p:nvGrpSpPr>
      <p:grpSpPr>
        <a:xfrm>
          <a:off x="0" y="0"/>
          <a:ext cx="0" cy="0"/>
          <a:chOff x="0" y="0"/>
          <a:chExt cx="0" cy="0"/>
        </a:xfrm>
      </p:grpSpPr>
      <p:sp>
        <p:nvSpPr>
          <p:cNvPr id="829" name="Google Shape;829;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830" name="Google Shape;830;p8"/>
          <p:cNvGrpSpPr/>
          <p:nvPr/>
        </p:nvGrpSpPr>
        <p:grpSpPr>
          <a:xfrm flipH="1">
            <a:off x="-140873" y="1627826"/>
            <a:ext cx="11461320" cy="4855535"/>
            <a:chOff x="483523" y="1220869"/>
            <a:chExt cx="8595990" cy="3641651"/>
          </a:xfrm>
        </p:grpSpPr>
        <p:grpSp>
          <p:nvGrpSpPr>
            <p:cNvPr id="831" name="Google Shape;831;p8"/>
            <p:cNvGrpSpPr/>
            <p:nvPr/>
          </p:nvGrpSpPr>
          <p:grpSpPr>
            <a:xfrm>
              <a:off x="8389891" y="1220869"/>
              <a:ext cx="689622" cy="608765"/>
              <a:chOff x="4376528" y="655619"/>
              <a:chExt cx="689622" cy="608765"/>
            </a:xfrm>
          </p:grpSpPr>
          <p:grpSp>
            <p:nvGrpSpPr>
              <p:cNvPr id="832" name="Google Shape;832;p8"/>
              <p:cNvGrpSpPr/>
              <p:nvPr/>
            </p:nvGrpSpPr>
            <p:grpSpPr>
              <a:xfrm>
                <a:off x="5048380" y="655619"/>
                <a:ext cx="17770" cy="608765"/>
                <a:chOff x="5048380" y="655619"/>
                <a:chExt cx="17770" cy="608765"/>
              </a:xfrm>
            </p:grpSpPr>
            <p:sp>
              <p:nvSpPr>
                <p:cNvPr id="833" name="Google Shape;833;p8"/>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4" name="Google Shape;834;p8"/>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5" name="Google Shape;835;p8"/>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6" name="Google Shape;836;p8"/>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7" name="Google Shape;837;p8"/>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8" name="Google Shape;838;p8"/>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39" name="Google Shape;839;p8"/>
              <p:cNvGrpSpPr/>
              <p:nvPr/>
            </p:nvGrpSpPr>
            <p:grpSpPr>
              <a:xfrm>
                <a:off x="4913997" y="655619"/>
                <a:ext cx="17770" cy="608765"/>
                <a:chOff x="4913997" y="655619"/>
                <a:chExt cx="17770" cy="608765"/>
              </a:xfrm>
            </p:grpSpPr>
            <p:sp>
              <p:nvSpPr>
                <p:cNvPr id="840" name="Google Shape;840;p8"/>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1" name="Google Shape;841;p8"/>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2" name="Google Shape;842;p8"/>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3" name="Google Shape;843;p8"/>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4" name="Google Shape;844;p8"/>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5" name="Google Shape;845;p8"/>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46" name="Google Shape;846;p8"/>
              <p:cNvGrpSpPr/>
              <p:nvPr/>
            </p:nvGrpSpPr>
            <p:grpSpPr>
              <a:xfrm>
                <a:off x="4779645" y="655619"/>
                <a:ext cx="17770" cy="608765"/>
                <a:chOff x="4779645" y="655619"/>
                <a:chExt cx="17770" cy="608765"/>
              </a:xfrm>
            </p:grpSpPr>
            <p:sp>
              <p:nvSpPr>
                <p:cNvPr id="847" name="Google Shape;847;p8"/>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8" name="Google Shape;848;p8"/>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9" name="Google Shape;849;p8"/>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0" name="Google Shape;850;p8"/>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1" name="Google Shape;851;p8"/>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2" name="Google Shape;852;p8"/>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53" name="Google Shape;853;p8"/>
              <p:cNvGrpSpPr/>
              <p:nvPr/>
            </p:nvGrpSpPr>
            <p:grpSpPr>
              <a:xfrm>
                <a:off x="4645262" y="655619"/>
                <a:ext cx="17770" cy="608765"/>
                <a:chOff x="4645262" y="655619"/>
                <a:chExt cx="17770" cy="608765"/>
              </a:xfrm>
            </p:grpSpPr>
            <p:sp>
              <p:nvSpPr>
                <p:cNvPr id="854" name="Google Shape;854;p8"/>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5" name="Google Shape;855;p8"/>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6" name="Google Shape;856;p8"/>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7" name="Google Shape;857;p8"/>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8" name="Google Shape;858;p8"/>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9" name="Google Shape;859;p8"/>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60" name="Google Shape;860;p8"/>
              <p:cNvGrpSpPr/>
              <p:nvPr/>
            </p:nvGrpSpPr>
            <p:grpSpPr>
              <a:xfrm>
                <a:off x="4510880" y="655619"/>
                <a:ext cx="17770" cy="608765"/>
                <a:chOff x="4510880" y="655619"/>
                <a:chExt cx="17770" cy="608765"/>
              </a:xfrm>
            </p:grpSpPr>
            <p:sp>
              <p:nvSpPr>
                <p:cNvPr id="861" name="Google Shape;861;p8"/>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2" name="Google Shape;862;p8"/>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3" name="Google Shape;863;p8"/>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4" name="Google Shape;864;p8"/>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5" name="Google Shape;865;p8"/>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6" name="Google Shape;866;p8"/>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67" name="Google Shape;867;p8"/>
              <p:cNvGrpSpPr/>
              <p:nvPr/>
            </p:nvGrpSpPr>
            <p:grpSpPr>
              <a:xfrm>
                <a:off x="4376528" y="655619"/>
                <a:ext cx="17770" cy="608765"/>
                <a:chOff x="4376528" y="655619"/>
                <a:chExt cx="17770" cy="608765"/>
              </a:xfrm>
            </p:grpSpPr>
            <p:sp>
              <p:nvSpPr>
                <p:cNvPr id="868" name="Google Shape;868;p8"/>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9" name="Google Shape;869;p8"/>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0" name="Google Shape;870;p8"/>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1" name="Google Shape;871;p8"/>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2" name="Google Shape;872;p8"/>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3" name="Google Shape;873;p8"/>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874" name="Google Shape;874;p8"/>
            <p:cNvGrpSpPr/>
            <p:nvPr/>
          </p:nvGrpSpPr>
          <p:grpSpPr>
            <a:xfrm>
              <a:off x="483523" y="1641343"/>
              <a:ext cx="277466" cy="258527"/>
              <a:chOff x="8380710" y="2929243"/>
              <a:chExt cx="277466" cy="258527"/>
            </a:xfrm>
          </p:grpSpPr>
          <p:sp>
            <p:nvSpPr>
              <p:cNvPr id="875" name="Google Shape;875;p8"/>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6" name="Google Shape;876;p8"/>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7" name="Google Shape;877;p8"/>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8" name="Google Shape;878;p8"/>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9" name="Google Shape;879;p8"/>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0" name="Google Shape;880;p8"/>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1" name="Google Shape;881;p8"/>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2" name="Google Shape;882;p8"/>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3" name="Google Shape;883;p8"/>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4" name="Google Shape;884;p8"/>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5" name="Google Shape;885;p8"/>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6" name="Google Shape;886;p8"/>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7" name="Google Shape;887;p8"/>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8" name="Google Shape;888;p8"/>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9" name="Google Shape;889;p8"/>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0" name="Google Shape;890;p8"/>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1" name="Google Shape;891;p8"/>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2" name="Google Shape;892;p8"/>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3" name="Google Shape;893;p8"/>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4" name="Google Shape;894;p8"/>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5" name="Google Shape;895;p8"/>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6" name="Google Shape;896;p8"/>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7" name="Google Shape;897;p8"/>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8" name="Google Shape;898;p8"/>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9" name="Google Shape;899;p8"/>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0" name="Google Shape;900;p8"/>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1" name="Google Shape;901;p8"/>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2" name="Google Shape;902;p8"/>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3" name="Google Shape;903;p8"/>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4" name="Google Shape;904;p8"/>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5" name="Google Shape;905;p8"/>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6" name="Google Shape;906;p8"/>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7" name="Google Shape;907;p8"/>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8" name="Google Shape;908;p8"/>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9" name="Google Shape;909;p8"/>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0" name="Google Shape;910;p8"/>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11" name="Google Shape;911;p8"/>
            <p:cNvGrpSpPr/>
            <p:nvPr/>
          </p:nvGrpSpPr>
          <p:grpSpPr>
            <a:xfrm>
              <a:off x="6701148" y="4603993"/>
              <a:ext cx="277466" cy="258527"/>
              <a:chOff x="8380710" y="2929243"/>
              <a:chExt cx="277466" cy="258527"/>
            </a:xfrm>
          </p:grpSpPr>
          <p:sp>
            <p:nvSpPr>
              <p:cNvPr id="912" name="Google Shape;912;p8"/>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3" name="Google Shape;913;p8"/>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4" name="Google Shape;914;p8"/>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5" name="Google Shape;915;p8"/>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6" name="Google Shape;916;p8"/>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7" name="Google Shape;917;p8"/>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8" name="Google Shape;918;p8"/>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9" name="Google Shape;919;p8"/>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0" name="Google Shape;920;p8"/>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1" name="Google Shape;921;p8"/>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2" name="Google Shape;922;p8"/>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3" name="Google Shape;923;p8"/>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4" name="Google Shape;924;p8"/>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5" name="Google Shape;925;p8"/>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6" name="Google Shape;926;p8"/>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7" name="Google Shape;927;p8"/>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8" name="Google Shape;928;p8"/>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9" name="Google Shape;929;p8"/>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0" name="Google Shape;930;p8"/>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1" name="Google Shape;931;p8"/>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2" name="Google Shape;932;p8"/>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3" name="Google Shape;933;p8"/>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4" name="Google Shape;934;p8"/>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5" name="Google Shape;935;p8"/>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6" name="Google Shape;936;p8"/>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7" name="Google Shape;937;p8"/>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8" name="Google Shape;938;p8"/>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9" name="Google Shape;939;p8"/>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0" name="Google Shape;940;p8"/>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1" name="Google Shape;941;p8"/>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2" name="Google Shape;942;p8"/>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3" name="Google Shape;943;p8"/>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4" name="Google Shape;944;p8"/>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5" name="Google Shape;945;p8"/>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6" name="Google Shape;946;p8"/>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7" name="Google Shape;947;p8"/>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948" name="Google Shape;948;p8"/>
          <p:cNvGrpSpPr/>
          <p:nvPr/>
        </p:nvGrpSpPr>
        <p:grpSpPr>
          <a:xfrm flipH="1">
            <a:off x="304947" y="358382"/>
            <a:ext cx="8083037" cy="6179271"/>
            <a:chOff x="2682869" y="268786"/>
            <a:chExt cx="6062278" cy="4634453"/>
          </a:xfrm>
        </p:grpSpPr>
        <p:grpSp>
          <p:nvGrpSpPr>
            <p:cNvPr id="949" name="Google Shape;949;p8"/>
            <p:cNvGrpSpPr/>
            <p:nvPr/>
          </p:nvGrpSpPr>
          <p:grpSpPr>
            <a:xfrm>
              <a:off x="4650469" y="268786"/>
              <a:ext cx="31789" cy="212503"/>
              <a:chOff x="5594919" y="3659786"/>
              <a:chExt cx="31789" cy="212503"/>
            </a:xfrm>
          </p:grpSpPr>
          <p:sp>
            <p:nvSpPr>
              <p:cNvPr id="950" name="Google Shape;950;p8"/>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1" name="Google Shape;951;p8"/>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2" name="Google Shape;952;p8"/>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3" name="Google Shape;953;p8"/>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54" name="Google Shape;954;p8"/>
            <p:cNvGrpSpPr/>
            <p:nvPr/>
          </p:nvGrpSpPr>
          <p:grpSpPr>
            <a:xfrm>
              <a:off x="8724242" y="501604"/>
              <a:ext cx="20906" cy="139794"/>
              <a:chOff x="7294979" y="2146004"/>
              <a:chExt cx="20906" cy="139794"/>
            </a:xfrm>
          </p:grpSpPr>
          <p:sp>
            <p:nvSpPr>
              <p:cNvPr id="955" name="Google Shape;955;p8"/>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6" name="Google Shape;956;p8"/>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7" name="Google Shape;957;p8"/>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8" name="Google Shape;958;p8"/>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59" name="Google Shape;959;p8"/>
            <p:cNvGrpSpPr/>
            <p:nvPr/>
          </p:nvGrpSpPr>
          <p:grpSpPr>
            <a:xfrm>
              <a:off x="2682869" y="4690736"/>
              <a:ext cx="31789" cy="212503"/>
              <a:chOff x="5594919" y="3659786"/>
              <a:chExt cx="31789" cy="212503"/>
            </a:xfrm>
          </p:grpSpPr>
          <p:sp>
            <p:nvSpPr>
              <p:cNvPr id="960" name="Google Shape;960;p8"/>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1" name="Google Shape;961;p8"/>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2" name="Google Shape;962;p8"/>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3" name="Google Shape;963;p8"/>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964" name="Google Shape;964;p8"/>
          <p:cNvGrpSpPr/>
          <p:nvPr/>
        </p:nvGrpSpPr>
        <p:grpSpPr>
          <a:xfrm flipH="1">
            <a:off x="-840737" y="-743039"/>
            <a:ext cx="13341817" cy="8105179"/>
            <a:chOff x="-401953" y="-557279"/>
            <a:chExt cx="10006363" cy="6078884"/>
          </a:xfrm>
        </p:grpSpPr>
        <p:grpSp>
          <p:nvGrpSpPr>
            <p:cNvPr id="965" name="Google Shape;965;p8"/>
            <p:cNvGrpSpPr/>
            <p:nvPr/>
          </p:nvGrpSpPr>
          <p:grpSpPr>
            <a:xfrm>
              <a:off x="-401953" y="-557279"/>
              <a:ext cx="1739413" cy="1739140"/>
              <a:chOff x="2083597" y="-4"/>
              <a:chExt cx="1739413" cy="1739140"/>
            </a:xfrm>
          </p:grpSpPr>
          <p:sp>
            <p:nvSpPr>
              <p:cNvPr id="966" name="Google Shape;966;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7" name="Google Shape;967;p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8" name="Google Shape;968;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9" name="Google Shape;969;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70" name="Google Shape;970;p8"/>
            <p:cNvGrpSpPr/>
            <p:nvPr/>
          </p:nvGrpSpPr>
          <p:grpSpPr>
            <a:xfrm>
              <a:off x="7864997" y="2951584"/>
              <a:ext cx="1739413" cy="1739140"/>
              <a:chOff x="2083597" y="-4"/>
              <a:chExt cx="1739413" cy="1739140"/>
            </a:xfrm>
          </p:grpSpPr>
          <p:sp>
            <p:nvSpPr>
              <p:cNvPr id="971" name="Google Shape;971;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2" name="Google Shape;972;p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3" name="Google Shape;973;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4" name="Google Shape;974;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75" name="Google Shape;975;p8"/>
            <p:cNvGrpSpPr/>
            <p:nvPr/>
          </p:nvGrpSpPr>
          <p:grpSpPr>
            <a:xfrm>
              <a:off x="-160710" y="3398075"/>
              <a:ext cx="921715" cy="921570"/>
              <a:chOff x="2083597" y="-4"/>
              <a:chExt cx="1739413" cy="1739140"/>
            </a:xfrm>
          </p:grpSpPr>
          <p:sp>
            <p:nvSpPr>
              <p:cNvPr id="976" name="Google Shape;976;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7" name="Google Shape;977;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8" name="Google Shape;978;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79" name="Google Shape;979;p8"/>
            <p:cNvGrpSpPr/>
            <p:nvPr/>
          </p:nvGrpSpPr>
          <p:grpSpPr>
            <a:xfrm>
              <a:off x="6843101" y="-261790"/>
              <a:ext cx="1021905" cy="1021745"/>
              <a:chOff x="5617076" y="4159523"/>
              <a:chExt cx="1021905" cy="1021745"/>
            </a:xfrm>
          </p:grpSpPr>
          <p:grpSp>
            <p:nvGrpSpPr>
              <p:cNvPr id="980" name="Google Shape;980;p8"/>
              <p:cNvGrpSpPr/>
              <p:nvPr/>
            </p:nvGrpSpPr>
            <p:grpSpPr>
              <a:xfrm>
                <a:off x="5719645" y="4262099"/>
                <a:ext cx="817350" cy="817222"/>
                <a:chOff x="2083597" y="-4"/>
                <a:chExt cx="1739413" cy="1739140"/>
              </a:xfrm>
            </p:grpSpPr>
            <p:sp>
              <p:nvSpPr>
                <p:cNvPr id="981" name="Google Shape;981;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2" name="Google Shape;982;p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3" name="Google Shape;983;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4" name="Google Shape;984;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985" name="Google Shape;985;p8"/>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86" name="Google Shape;986;p8"/>
            <p:cNvGrpSpPr/>
            <p:nvPr/>
          </p:nvGrpSpPr>
          <p:grpSpPr>
            <a:xfrm>
              <a:off x="2872352" y="-440275"/>
              <a:ext cx="921715" cy="921570"/>
              <a:chOff x="2083597" y="-4"/>
              <a:chExt cx="1739413" cy="1739140"/>
            </a:xfrm>
          </p:grpSpPr>
          <p:sp>
            <p:nvSpPr>
              <p:cNvPr id="987" name="Google Shape;987;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8" name="Google Shape;988;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9" name="Google Shape;989;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90" name="Google Shape;990;p8"/>
            <p:cNvGrpSpPr/>
            <p:nvPr/>
          </p:nvGrpSpPr>
          <p:grpSpPr>
            <a:xfrm>
              <a:off x="3758151" y="4499860"/>
              <a:ext cx="1021905" cy="1021745"/>
              <a:chOff x="5617076" y="4159523"/>
              <a:chExt cx="1021905" cy="1021745"/>
            </a:xfrm>
          </p:grpSpPr>
          <p:grpSp>
            <p:nvGrpSpPr>
              <p:cNvPr id="991" name="Google Shape;991;p8"/>
              <p:cNvGrpSpPr/>
              <p:nvPr/>
            </p:nvGrpSpPr>
            <p:grpSpPr>
              <a:xfrm>
                <a:off x="5719645" y="4262099"/>
                <a:ext cx="817350" cy="817222"/>
                <a:chOff x="2083597" y="-4"/>
                <a:chExt cx="1739413" cy="1739140"/>
              </a:xfrm>
            </p:grpSpPr>
            <p:sp>
              <p:nvSpPr>
                <p:cNvPr id="992" name="Google Shape;992;p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3" name="Google Shape;993;p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4" name="Google Shape;994;p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5" name="Google Shape;995;p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996" name="Google Shape;996;p8"/>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26034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7"/>
        <p:cNvGrpSpPr/>
        <p:nvPr/>
      </p:nvGrpSpPr>
      <p:grpSpPr>
        <a:xfrm>
          <a:off x="0" y="0"/>
          <a:ext cx="0" cy="0"/>
          <a:chOff x="0" y="0"/>
          <a:chExt cx="0" cy="0"/>
        </a:xfrm>
      </p:grpSpPr>
      <p:sp>
        <p:nvSpPr>
          <p:cNvPr id="998" name="Google Shape;998;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999" name="Google Shape;999;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1000" name="Google Shape;1000;p9"/>
          <p:cNvGrpSpPr/>
          <p:nvPr/>
        </p:nvGrpSpPr>
        <p:grpSpPr>
          <a:xfrm rot="10800000" flipH="1">
            <a:off x="-610280" y="-1514720"/>
            <a:ext cx="12274789" cy="8789151"/>
            <a:chOff x="-457710" y="-450240"/>
            <a:chExt cx="9206092" cy="6591863"/>
          </a:xfrm>
        </p:grpSpPr>
        <p:grpSp>
          <p:nvGrpSpPr>
            <p:cNvPr id="1001" name="Google Shape;1001;p9"/>
            <p:cNvGrpSpPr/>
            <p:nvPr/>
          </p:nvGrpSpPr>
          <p:grpSpPr>
            <a:xfrm>
              <a:off x="7726476" y="-450240"/>
              <a:ext cx="1021905" cy="1021745"/>
              <a:chOff x="5617076" y="4159523"/>
              <a:chExt cx="1021905" cy="1021745"/>
            </a:xfrm>
          </p:grpSpPr>
          <p:grpSp>
            <p:nvGrpSpPr>
              <p:cNvPr id="1002" name="Google Shape;1002;p9"/>
              <p:cNvGrpSpPr/>
              <p:nvPr/>
            </p:nvGrpSpPr>
            <p:grpSpPr>
              <a:xfrm>
                <a:off x="5719645" y="4262099"/>
                <a:ext cx="817350" cy="817222"/>
                <a:chOff x="2083597" y="-4"/>
                <a:chExt cx="1739413" cy="1739140"/>
              </a:xfrm>
            </p:grpSpPr>
            <p:sp>
              <p:nvSpPr>
                <p:cNvPr id="1003" name="Google Shape;1003;p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4" name="Google Shape;1004;p9"/>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5" name="Google Shape;1005;p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6" name="Google Shape;1006;p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007" name="Google Shape;1007;p9"/>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8" name="Google Shape;1008;p9"/>
            <p:cNvGrpSpPr/>
            <p:nvPr/>
          </p:nvGrpSpPr>
          <p:grpSpPr>
            <a:xfrm>
              <a:off x="4738147" y="4402484"/>
              <a:ext cx="1739413" cy="1739140"/>
              <a:chOff x="2083597" y="-4"/>
              <a:chExt cx="1739413" cy="1739140"/>
            </a:xfrm>
          </p:grpSpPr>
          <p:sp>
            <p:nvSpPr>
              <p:cNvPr id="1009" name="Google Shape;1009;p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0" name="Google Shape;1010;p9"/>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1" name="Google Shape;1011;p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2" name="Google Shape;1012;p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13" name="Google Shape;1013;p9"/>
            <p:cNvGrpSpPr/>
            <p:nvPr/>
          </p:nvGrpSpPr>
          <p:grpSpPr>
            <a:xfrm>
              <a:off x="-457710" y="539538"/>
              <a:ext cx="921715" cy="921570"/>
              <a:chOff x="2083597" y="-4"/>
              <a:chExt cx="1739413" cy="1739140"/>
            </a:xfrm>
          </p:grpSpPr>
          <p:sp>
            <p:nvSpPr>
              <p:cNvPr id="1014" name="Google Shape;1014;p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5" name="Google Shape;1015;p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6" name="Google Shape;1016;p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17" name="Google Shape;1017;p9"/>
          <p:cNvGrpSpPr/>
          <p:nvPr/>
        </p:nvGrpSpPr>
        <p:grpSpPr>
          <a:xfrm rot="10800000" flipH="1">
            <a:off x="743622" y="395882"/>
            <a:ext cx="10920889" cy="5801225"/>
            <a:chOff x="557716" y="357754"/>
            <a:chExt cx="8190667" cy="4350919"/>
          </a:xfrm>
        </p:grpSpPr>
        <p:grpSp>
          <p:nvGrpSpPr>
            <p:cNvPr id="1018" name="Google Shape;1018;p9"/>
            <p:cNvGrpSpPr/>
            <p:nvPr/>
          </p:nvGrpSpPr>
          <p:grpSpPr>
            <a:xfrm>
              <a:off x="8716594" y="2847286"/>
              <a:ext cx="31789" cy="212503"/>
              <a:chOff x="5594919" y="3659786"/>
              <a:chExt cx="31789" cy="212503"/>
            </a:xfrm>
          </p:grpSpPr>
          <p:sp>
            <p:nvSpPr>
              <p:cNvPr id="1019" name="Google Shape;1019;p9"/>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0" name="Google Shape;1020;p9"/>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1" name="Google Shape;1021;p9"/>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2" name="Google Shape;1022;p9"/>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23" name="Google Shape;1023;p9"/>
            <p:cNvGrpSpPr/>
            <p:nvPr/>
          </p:nvGrpSpPr>
          <p:grpSpPr>
            <a:xfrm>
              <a:off x="5100466" y="357754"/>
              <a:ext cx="20906" cy="139794"/>
              <a:chOff x="7294979" y="2146004"/>
              <a:chExt cx="20906" cy="139794"/>
            </a:xfrm>
          </p:grpSpPr>
          <p:sp>
            <p:nvSpPr>
              <p:cNvPr id="1024" name="Google Shape;1024;p9"/>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5" name="Google Shape;1025;p9"/>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6" name="Google Shape;1026;p9"/>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7" name="Google Shape;1027;p9"/>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28" name="Google Shape;1028;p9"/>
            <p:cNvGrpSpPr/>
            <p:nvPr/>
          </p:nvGrpSpPr>
          <p:grpSpPr>
            <a:xfrm>
              <a:off x="557716" y="4568879"/>
              <a:ext cx="20906" cy="139794"/>
              <a:chOff x="7294979" y="2146004"/>
              <a:chExt cx="20906" cy="139794"/>
            </a:xfrm>
          </p:grpSpPr>
          <p:sp>
            <p:nvSpPr>
              <p:cNvPr id="1029" name="Google Shape;1029;p9"/>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0" name="Google Shape;1030;p9"/>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1" name="Google Shape;1031;p9"/>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2" name="Google Shape;1032;p9"/>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33" name="Google Shape;1033;p9"/>
          <p:cNvGrpSpPr/>
          <p:nvPr/>
        </p:nvGrpSpPr>
        <p:grpSpPr>
          <a:xfrm rot="10800000" flipH="1">
            <a:off x="-276005" y="633156"/>
            <a:ext cx="12077437" cy="3006077"/>
            <a:chOff x="-207004" y="2276159"/>
            <a:chExt cx="9058078" cy="2254558"/>
          </a:xfrm>
        </p:grpSpPr>
        <p:grpSp>
          <p:nvGrpSpPr>
            <p:cNvPr id="1034" name="Google Shape;1034;p9"/>
            <p:cNvGrpSpPr/>
            <p:nvPr/>
          </p:nvGrpSpPr>
          <p:grpSpPr>
            <a:xfrm>
              <a:off x="8430771" y="4139159"/>
              <a:ext cx="420303" cy="391558"/>
              <a:chOff x="1829496" y="2465559"/>
              <a:chExt cx="420303" cy="391558"/>
            </a:xfrm>
          </p:grpSpPr>
          <p:sp>
            <p:nvSpPr>
              <p:cNvPr id="1035" name="Google Shape;1035;p9"/>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6" name="Google Shape;1036;p9"/>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7" name="Google Shape;1037;p9"/>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8" name="Google Shape;1038;p9"/>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9" name="Google Shape;1039;p9"/>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0" name="Google Shape;1040;p9"/>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1" name="Google Shape;1041;p9"/>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2" name="Google Shape;1042;p9"/>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3" name="Google Shape;1043;p9"/>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4" name="Google Shape;1044;p9"/>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5" name="Google Shape;1045;p9"/>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6" name="Google Shape;1046;p9"/>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7" name="Google Shape;1047;p9"/>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8" name="Google Shape;1048;p9"/>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9" name="Google Shape;1049;p9"/>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0" name="Google Shape;1050;p9"/>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1" name="Google Shape;1051;p9"/>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2" name="Google Shape;1052;p9"/>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3" name="Google Shape;1053;p9"/>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4" name="Google Shape;1054;p9"/>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5" name="Google Shape;1055;p9"/>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6" name="Google Shape;1056;p9"/>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7" name="Google Shape;1057;p9"/>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8" name="Google Shape;1058;p9"/>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9" name="Google Shape;1059;p9"/>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0" name="Google Shape;1060;p9"/>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1" name="Google Shape;1061;p9"/>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2" name="Google Shape;1062;p9"/>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3" name="Google Shape;1063;p9"/>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4" name="Google Shape;1064;p9"/>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5" name="Google Shape;1065;p9"/>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6" name="Google Shape;1066;p9"/>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7" name="Google Shape;1067;p9"/>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8" name="Google Shape;1068;p9"/>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9" name="Google Shape;1069;p9"/>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0" name="Google Shape;1070;p9"/>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71" name="Google Shape;1071;p9"/>
            <p:cNvGrpSpPr/>
            <p:nvPr/>
          </p:nvGrpSpPr>
          <p:grpSpPr>
            <a:xfrm>
              <a:off x="-207004" y="2276159"/>
              <a:ext cx="420303" cy="391558"/>
              <a:chOff x="1829496" y="2465559"/>
              <a:chExt cx="420303" cy="391558"/>
            </a:xfrm>
          </p:grpSpPr>
          <p:sp>
            <p:nvSpPr>
              <p:cNvPr id="1072" name="Google Shape;1072;p9"/>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3" name="Google Shape;1073;p9"/>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4" name="Google Shape;1074;p9"/>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5" name="Google Shape;1075;p9"/>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6" name="Google Shape;1076;p9"/>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7" name="Google Shape;1077;p9"/>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8" name="Google Shape;1078;p9"/>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9" name="Google Shape;1079;p9"/>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0" name="Google Shape;1080;p9"/>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1" name="Google Shape;1081;p9"/>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2" name="Google Shape;1082;p9"/>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3" name="Google Shape;1083;p9"/>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4" name="Google Shape;1084;p9"/>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5" name="Google Shape;1085;p9"/>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6" name="Google Shape;1086;p9"/>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7" name="Google Shape;1087;p9"/>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8" name="Google Shape;1088;p9"/>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9" name="Google Shape;1089;p9"/>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0" name="Google Shape;1090;p9"/>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1" name="Google Shape;1091;p9"/>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2" name="Google Shape;1092;p9"/>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3" name="Google Shape;1093;p9"/>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4" name="Google Shape;1094;p9"/>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5" name="Google Shape;1095;p9"/>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6" name="Google Shape;1096;p9"/>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7" name="Google Shape;1097;p9"/>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8" name="Google Shape;1098;p9"/>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9" name="Google Shape;1099;p9"/>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0" name="Google Shape;1100;p9"/>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1" name="Google Shape;1101;p9"/>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2" name="Google Shape;1102;p9"/>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3" name="Google Shape;1103;p9"/>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4" name="Google Shape;1104;p9"/>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5" name="Google Shape;1105;p9"/>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6" name="Google Shape;1106;p9"/>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7" name="Google Shape;1107;p9"/>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3466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6" name="Google Shape;36;p5"/>
          <p:cNvSpPr txBox="1">
            <a:spLocks noGrp="1"/>
          </p:cNvSpPr>
          <p:nvPr>
            <p:ph type="title" idx="2"/>
          </p:nvPr>
        </p:nvSpPr>
        <p:spPr>
          <a:xfrm>
            <a:off x="1824000" y="3531185"/>
            <a:ext cx="384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7" name="Google Shape;37;p5"/>
          <p:cNvSpPr txBox="1">
            <a:spLocks noGrp="1"/>
          </p:cNvSpPr>
          <p:nvPr>
            <p:ph type="subTitle" idx="1"/>
          </p:nvPr>
        </p:nvSpPr>
        <p:spPr>
          <a:xfrm>
            <a:off x="1824000" y="4168385"/>
            <a:ext cx="3840000" cy="124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38" name="Google Shape;38;p5"/>
          <p:cNvSpPr txBox="1">
            <a:spLocks noGrp="1"/>
          </p:cNvSpPr>
          <p:nvPr>
            <p:ph type="title" idx="3"/>
          </p:nvPr>
        </p:nvSpPr>
        <p:spPr>
          <a:xfrm>
            <a:off x="6528000" y="3531185"/>
            <a:ext cx="384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9" name="Google Shape;39;p5"/>
          <p:cNvSpPr txBox="1">
            <a:spLocks noGrp="1"/>
          </p:cNvSpPr>
          <p:nvPr>
            <p:ph type="subTitle" idx="4"/>
          </p:nvPr>
        </p:nvSpPr>
        <p:spPr>
          <a:xfrm>
            <a:off x="6528000" y="4168385"/>
            <a:ext cx="3840000" cy="124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Tree>
    <p:extLst>
      <p:ext uri="{BB962C8B-B14F-4D97-AF65-F5344CB8AC3E}">
        <p14:creationId xmlns:p14="http://schemas.microsoft.com/office/powerpoint/2010/main" val="4151124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08"/>
        <p:cNvGrpSpPr/>
        <p:nvPr/>
      </p:nvGrpSpPr>
      <p:grpSpPr>
        <a:xfrm>
          <a:off x="0" y="0"/>
          <a:ext cx="0" cy="0"/>
          <a:chOff x="0" y="0"/>
          <a:chExt cx="0" cy="0"/>
        </a:xfrm>
      </p:grpSpPr>
      <p:sp>
        <p:nvSpPr>
          <p:cNvPr id="1109" name="Google Shape;1109;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66164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10"/>
        <p:cNvGrpSpPr/>
        <p:nvPr/>
      </p:nvGrpSpPr>
      <p:grpSpPr>
        <a:xfrm>
          <a:off x="0" y="0"/>
          <a:ext cx="0" cy="0"/>
          <a:chOff x="0" y="0"/>
          <a:chExt cx="0" cy="0"/>
        </a:xfrm>
      </p:grpSpPr>
      <p:sp>
        <p:nvSpPr>
          <p:cNvPr id="1111" name="Google Shape;1111;p11"/>
          <p:cNvSpPr txBox="1">
            <a:spLocks noGrp="1"/>
          </p:cNvSpPr>
          <p:nvPr>
            <p:ph type="title" hasCustomPrompt="1"/>
          </p:nvPr>
        </p:nvSpPr>
        <p:spPr>
          <a:xfrm>
            <a:off x="2112000" y="2266533"/>
            <a:ext cx="7968000" cy="127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b="0">
                <a:solidFill>
                  <a:schemeClr val="dk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112" name="Google Shape;1112;p11"/>
          <p:cNvSpPr txBox="1">
            <a:spLocks noGrp="1"/>
          </p:cNvSpPr>
          <p:nvPr>
            <p:ph type="subTitle" idx="1"/>
          </p:nvPr>
        </p:nvSpPr>
        <p:spPr>
          <a:xfrm>
            <a:off x="2112000" y="3796533"/>
            <a:ext cx="7968000" cy="539600"/>
          </a:xfrm>
          <a:prstGeom prst="rect">
            <a:avLst/>
          </a:prstGeom>
          <a:solidFill>
            <a:srgbClr val="FFFFFF">
              <a:alpha val="10130"/>
            </a:srgbClr>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1113" name="Google Shape;1113;p11"/>
          <p:cNvGrpSpPr/>
          <p:nvPr/>
        </p:nvGrpSpPr>
        <p:grpSpPr>
          <a:xfrm>
            <a:off x="1032393" y="356159"/>
            <a:ext cx="10799139" cy="5898869"/>
            <a:chOff x="774295" y="267119"/>
            <a:chExt cx="8099354" cy="4424152"/>
          </a:xfrm>
        </p:grpSpPr>
        <p:grpSp>
          <p:nvGrpSpPr>
            <p:cNvPr id="1114" name="Google Shape;1114;p11"/>
            <p:cNvGrpSpPr/>
            <p:nvPr/>
          </p:nvGrpSpPr>
          <p:grpSpPr>
            <a:xfrm flipH="1">
              <a:off x="774295" y="4082507"/>
              <a:ext cx="689622" cy="608765"/>
              <a:chOff x="4376528" y="655619"/>
              <a:chExt cx="689622" cy="608765"/>
            </a:xfrm>
          </p:grpSpPr>
          <p:grpSp>
            <p:nvGrpSpPr>
              <p:cNvPr id="1115" name="Google Shape;1115;p11"/>
              <p:cNvGrpSpPr/>
              <p:nvPr/>
            </p:nvGrpSpPr>
            <p:grpSpPr>
              <a:xfrm>
                <a:off x="5048380" y="655619"/>
                <a:ext cx="17770" cy="608765"/>
                <a:chOff x="5048380" y="655619"/>
                <a:chExt cx="17770" cy="608765"/>
              </a:xfrm>
            </p:grpSpPr>
            <p:sp>
              <p:nvSpPr>
                <p:cNvPr id="1116" name="Google Shape;1116;p11"/>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7" name="Google Shape;1117;p11"/>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8" name="Google Shape;1118;p11"/>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9" name="Google Shape;1119;p11"/>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0" name="Google Shape;1120;p11"/>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1" name="Google Shape;1121;p11"/>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22" name="Google Shape;1122;p11"/>
              <p:cNvGrpSpPr/>
              <p:nvPr/>
            </p:nvGrpSpPr>
            <p:grpSpPr>
              <a:xfrm>
                <a:off x="4913997" y="655619"/>
                <a:ext cx="17770" cy="608765"/>
                <a:chOff x="4913997" y="655619"/>
                <a:chExt cx="17770" cy="608765"/>
              </a:xfrm>
            </p:grpSpPr>
            <p:sp>
              <p:nvSpPr>
                <p:cNvPr id="1123" name="Google Shape;1123;p11"/>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4" name="Google Shape;1124;p11"/>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5" name="Google Shape;1125;p11"/>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6" name="Google Shape;1126;p11"/>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7" name="Google Shape;1127;p11"/>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8" name="Google Shape;1128;p11"/>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29" name="Google Shape;1129;p11"/>
              <p:cNvGrpSpPr/>
              <p:nvPr/>
            </p:nvGrpSpPr>
            <p:grpSpPr>
              <a:xfrm>
                <a:off x="4779645" y="655619"/>
                <a:ext cx="17770" cy="608765"/>
                <a:chOff x="4779645" y="655619"/>
                <a:chExt cx="17770" cy="608765"/>
              </a:xfrm>
            </p:grpSpPr>
            <p:sp>
              <p:nvSpPr>
                <p:cNvPr id="1130" name="Google Shape;1130;p11"/>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1" name="Google Shape;1131;p11"/>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2" name="Google Shape;1132;p11"/>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3" name="Google Shape;1133;p11"/>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4" name="Google Shape;1134;p11"/>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5" name="Google Shape;1135;p11"/>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36" name="Google Shape;1136;p11"/>
              <p:cNvGrpSpPr/>
              <p:nvPr/>
            </p:nvGrpSpPr>
            <p:grpSpPr>
              <a:xfrm>
                <a:off x="4645262" y="655619"/>
                <a:ext cx="17770" cy="608765"/>
                <a:chOff x="4645262" y="655619"/>
                <a:chExt cx="17770" cy="608765"/>
              </a:xfrm>
            </p:grpSpPr>
            <p:sp>
              <p:nvSpPr>
                <p:cNvPr id="1137" name="Google Shape;1137;p11"/>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8" name="Google Shape;1138;p11"/>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9" name="Google Shape;1139;p11"/>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0" name="Google Shape;1140;p11"/>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1" name="Google Shape;1141;p11"/>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2" name="Google Shape;1142;p11"/>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43" name="Google Shape;1143;p11"/>
              <p:cNvGrpSpPr/>
              <p:nvPr/>
            </p:nvGrpSpPr>
            <p:grpSpPr>
              <a:xfrm>
                <a:off x="4510880" y="655619"/>
                <a:ext cx="17770" cy="608765"/>
                <a:chOff x="4510880" y="655619"/>
                <a:chExt cx="17770" cy="608765"/>
              </a:xfrm>
            </p:grpSpPr>
            <p:sp>
              <p:nvSpPr>
                <p:cNvPr id="1144" name="Google Shape;1144;p11"/>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5" name="Google Shape;1145;p11"/>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6" name="Google Shape;1146;p11"/>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7" name="Google Shape;1147;p11"/>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8" name="Google Shape;1148;p11"/>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9" name="Google Shape;1149;p11"/>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50" name="Google Shape;1150;p11"/>
              <p:cNvGrpSpPr/>
              <p:nvPr/>
            </p:nvGrpSpPr>
            <p:grpSpPr>
              <a:xfrm>
                <a:off x="4376528" y="655619"/>
                <a:ext cx="17770" cy="608765"/>
                <a:chOff x="4376528" y="655619"/>
                <a:chExt cx="17770" cy="608765"/>
              </a:xfrm>
            </p:grpSpPr>
            <p:sp>
              <p:nvSpPr>
                <p:cNvPr id="1151" name="Google Shape;1151;p11"/>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2" name="Google Shape;1152;p11"/>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3" name="Google Shape;1153;p11"/>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4" name="Google Shape;1154;p11"/>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5" name="Google Shape;1155;p11"/>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6" name="Google Shape;1156;p11"/>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157" name="Google Shape;1157;p11"/>
            <p:cNvGrpSpPr/>
            <p:nvPr/>
          </p:nvGrpSpPr>
          <p:grpSpPr>
            <a:xfrm flipH="1">
              <a:off x="8453345" y="1308334"/>
              <a:ext cx="420303" cy="391558"/>
              <a:chOff x="1829496" y="2465559"/>
              <a:chExt cx="420303" cy="391558"/>
            </a:xfrm>
          </p:grpSpPr>
          <p:sp>
            <p:nvSpPr>
              <p:cNvPr id="1158" name="Google Shape;1158;p11"/>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9" name="Google Shape;1159;p11"/>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0" name="Google Shape;1160;p11"/>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1" name="Google Shape;1161;p11"/>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2" name="Google Shape;1162;p11"/>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3" name="Google Shape;1163;p11"/>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4" name="Google Shape;1164;p11"/>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5" name="Google Shape;1165;p11"/>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6" name="Google Shape;1166;p11"/>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7" name="Google Shape;1167;p11"/>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8" name="Google Shape;1168;p11"/>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9" name="Google Shape;1169;p11"/>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0" name="Google Shape;1170;p11"/>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1" name="Google Shape;1171;p11"/>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2" name="Google Shape;1172;p11"/>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3" name="Google Shape;1173;p11"/>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4" name="Google Shape;1174;p11"/>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5" name="Google Shape;1175;p11"/>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6" name="Google Shape;1176;p11"/>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7" name="Google Shape;1177;p11"/>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8" name="Google Shape;1178;p11"/>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9" name="Google Shape;1179;p11"/>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0" name="Google Shape;1180;p11"/>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1" name="Google Shape;1181;p11"/>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2" name="Google Shape;1182;p11"/>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3" name="Google Shape;1183;p11"/>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4" name="Google Shape;1184;p11"/>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5" name="Google Shape;1185;p11"/>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6" name="Google Shape;1186;p11"/>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7" name="Google Shape;1187;p11"/>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8" name="Google Shape;1188;p11"/>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9" name="Google Shape;1189;p11"/>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0" name="Google Shape;1190;p11"/>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1" name="Google Shape;1191;p11"/>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2" name="Google Shape;1192;p11"/>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3" name="Google Shape;1193;p11"/>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94" name="Google Shape;1194;p11"/>
            <p:cNvGrpSpPr/>
            <p:nvPr/>
          </p:nvGrpSpPr>
          <p:grpSpPr>
            <a:xfrm flipH="1">
              <a:off x="5857045" y="267119"/>
              <a:ext cx="689622" cy="608765"/>
              <a:chOff x="4376528" y="655619"/>
              <a:chExt cx="689622" cy="608765"/>
            </a:xfrm>
          </p:grpSpPr>
          <p:grpSp>
            <p:nvGrpSpPr>
              <p:cNvPr id="1195" name="Google Shape;1195;p11"/>
              <p:cNvGrpSpPr/>
              <p:nvPr/>
            </p:nvGrpSpPr>
            <p:grpSpPr>
              <a:xfrm>
                <a:off x="5048380" y="655619"/>
                <a:ext cx="17770" cy="608765"/>
                <a:chOff x="5048380" y="655619"/>
                <a:chExt cx="17770" cy="608765"/>
              </a:xfrm>
            </p:grpSpPr>
            <p:sp>
              <p:nvSpPr>
                <p:cNvPr id="1196" name="Google Shape;1196;p11"/>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7" name="Google Shape;1197;p11"/>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8" name="Google Shape;1198;p11"/>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9" name="Google Shape;1199;p11"/>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0" name="Google Shape;1200;p11"/>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1" name="Google Shape;1201;p11"/>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02" name="Google Shape;1202;p11"/>
              <p:cNvGrpSpPr/>
              <p:nvPr/>
            </p:nvGrpSpPr>
            <p:grpSpPr>
              <a:xfrm>
                <a:off x="4913997" y="655619"/>
                <a:ext cx="17770" cy="608765"/>
                <a:chOff x="4913997" y="655619"/>
                <a:chExt cx="17770" cy="608765"/>
              </a:xfrm>
            </p:grpSpPr>
            <p:sp>
              <p:nvSpPr>
                <p:cNvPr id="1203" name="Google Shape;1203;p11"/>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4" name="Google Shape;1204;p11"/>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5" name="Google Shape;1205;p11"/>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6" name="Google Shape;1206;p11"/>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7" name="Google Shape;1207;p11"/>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8" name="Google Shape;1208;p11"/>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09" name="Google Shape;1209;p11"/>
              <p:cNvGrpSpPr/>
              <p:nvPr/>
            </p:nvGrpSpPr>
            <p:grpSpPr>
              <a:xfrm>
                <a:off x="4779645" y="655619"/>
                <a:ext cx="17770" cy="608765"/>
                <a:chOff x="4779645" y="655619"/>
                <a:chExt cx="17770" cy="608765"/>
              </a:xfrm>
            </p:grpSpPr>
            <p:sp>
              <p:nvSpPr>
                <p:cNvPr id="1210" name="Google Shape;1210;p11"/>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1" name="Google Shape;1211;p11"/>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2" name="Google Shape;1212;p11"/>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3" name="Google Shape;1213;p11"/>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4" name="Google Shape;1214;p11"/>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5" name="Google Shape;1215;p11"/>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16" name="Google Shape;1216;p11"/>
              <p:cNvGrpSpPr/>
              <p:nvPr/>
            </p:nvGrpSpPr>
            <p:grpSpPr>
              <a:xfrm>
                <a:off x="4645262" y="655619"/>
                <a:ext cx="17770" cy="608765"/>
                <a:chOff x="4645262" y="655619"/>
                <a:chExt cx="17770" cy="608765"/>
              </a:xfrm>
            </p:grpSpPr>
            <p:sp>
              <p:nvSpPr>
                <p:cNvPr id="1217" name="Google Shape;1217;p11"/>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8" name="Google Shape;1218;p11"/>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9" name="Google Shape;1219;p11"/>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0" name="Google Shape;1220;p11"/>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1" name="Google Shape;1221;p11"/>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2" name="Google Shape;1222;p11"/>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23" name="Google Shape;1223;p11"/>
              <p:cNvGrpSpPr/>
              <p:nvPr/>
            </p:nvGrpSpPr>
            <p:grpSpPr>
              <a:xfrm>
                <a:off x="4510880" y="655619"/>
                <a:ext cx="17770" cy="608765"/>
                <a:chOff x="4510880" y="655619"/>
                <a:chExt cx="17770" cy="608765"/>
              </a:xfrm>
            </p:grpSpPr>
            <p:sp>
              <p:nvSpPr>
                <p:cNvPr id="1224" name="Google Shape;1224;p11"/>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5" name="Google Shape;1225;p11"/>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6" name="Google Shape;1226;p11"/>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7" name="Google Shape;1227;p11"/>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8" name="Google Shape;1228;p11"/>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9" name="Google Shape;1229;p11"/>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30" name="Google Shape;1230;p11"/>
              <p:cNvGrpSpPr/>
              <p:nvPr/>
            </p:nvGrpSpPr>
            <p:grpSpPr>
              <a:xfrm>
                <a:off x="4376528" y="655619"/>
                <a:ext cx="17770" cy="608765"/>
                <a:chOff x="4376528" y="655619"/>
                <a:chExt cx="17770" cy="608765"/>
              </a:xfrm>
            </p:grpSpPr>
            <p:sp>
              <p:nvSpPr>
                <p:cNvPr id="1231" name="Google Shape;1231;p11"/>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2" name="Google Shape;1232;p11"/>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3" name="Google Shape;1233;p11"/>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4" name="Google Shape;1234;p11"/>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5" name="Google Shape;1235;p11"/>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6" name="Google Shape;1236;p11"/>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237" name="Google Shape;1237;p11"/>
          <p:cNvGrpSpPr/>
          <p:nvPr/>
        </p:nvGrpSpPr>
        <p:grpSpPr>
          <a:xfrm>
            <a:off x="929765" y="832316"/>
            <a:ext cx="10311272" cy="3815865"/>
            <a:chOff x="697324" y="624236"/>
            <a:chExt cx="7733454" cy="2861899"/>
          </a:xfrm>
        </p:grpSpPr>
        <p:grpSp>
          <p:nvGrpSpPr>
            <p:cNvPr id="1238" name="Google Shape;1238;p11"/>
            <p:cNvGrpSpPr/>
            <p:nvPr/>
          </p:nvGrpSpPr>
          <p:grpSpPr>
            <a:xfrm flipH="1">
              <a:off x="4966349" y="624236"/>
              <a:ext cx="31789" cy="212503"/>
              <a:chOff x="5594919" y="3659786"/>
              <a:chExt cx="31789" cy="212503"/>
            </a:xfrm>
          </p:grpSpPr>
          <p:sp>
            <p:nvSpPr>
              <p:cNvPr id="1239" name="Google Shape;1239;p11"/>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0" name="Google Shape;1240;p11"/>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1" name="Google Shape;1241;p11"/>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2" name="Google Shape;1242;p11"/>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3" name="Google Shape;1243;p11"/>
            <p:cNvGrpSpPr/>
            <p:nvPr/>
          </p:nvGrpSpPr>
          <p:grpSpPr>
            <a:xfrm flipH="1">
              <a:off x="8409872" y="3346342"/>
              <a:ext cx="20906" cy="139794"/>
              <a:chOff x="7294979" y="2146004"/>
              <a:chExt cx="20906" cy="139794"/>
            </a:xfrm>
          </p:grpSpPr>
          <p:sp>
            <p:nvSpPr>
              <p:cNvPr id="1244" name="Google Shape;1244;p11"/>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5" name="Google Shape;1245;p11"/>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6" name="Google Shape;1246;p11"/>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7" name="Google Shape;1247;p11"/>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8" name="Google Shape;1248;p11"/>
            <p:cNvGrpSpPr/>
            <p:nvPr/>
          </p:nvGrpSpPr>
          <p:grpSpPr>
            <a:xfrm flipH="1">
              <a:off x="697324" y="2413236"/>
              <a:ext cx="31789" cy="212503"/>
              <a:chOff x="5594919" y="3659786"/>
              <a:chExt cx="31789" cy="212503"/>
            </a:xfrm>
          </p:grpSpPr>
          <p:sp>
            <p:nvSpPr>
              <p:cNvPr id="1249" name="Google Shape;1249;p11"/>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0" name="Google Shape;1250;p11"/>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1" name="Google Shape;1251;p11"/>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2" name="Google Shape;1252;p11"/>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3" name="Google Shape;1253;p11"/>
          <p:cNvGrpSpPr/>
          <p:nvPr/>
        </p:nvGrpSpPr>
        <p:grpSpPr>
          <a:xfrm>
            <a:off x="-498297" y="-429320"/>
            <a:ext cx="11400911" cy="7939501"/>
            <a:chOff x="-373723" y="-321990"/>
            <a:chExt cx="8550683" cy="5954626"/>
          </a:xfrm>
        </p:grpSpPr>
        <p:grpSp>
          <p:nvGrpSpPr>
            <p:cNvPr id="1254" name="Google Shape;1254;p11"/>
            <p:cNvGrpSpPr/>
            <p:nvPr/>
          </p:nvGrpSpPr>
          <p:grpSpPr>
            <a:xfrm flipH="1">
              <a:off x="6437547" y="3893496"/>
              <a:ext cx="1739413" cy="1739140"/>
              <a:chOff x="2083597" y="-4"/>
              <a:chExt cx="1739413" cy="1739140"/>
            </a:xfrm>
          </p:grpSpPr>
          <p:sp>
            <p:nvSpPr>
              <p:cNvPr id="1255" name="Google Shape;1255;p1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6" name="Google Shape;1256;p1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7" name="Google Shape;1257;p1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8" name="Google Shape;1258;p1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59" name="Google Shape;1259;p11"/>
            <p:cNvGrpSpPr/>
            <p:nvPr/>
          </p:nvGrpSpPr>
          <p:grpSpPr>
            <a:xfrm flipH="1">
              <a:off x="-373723" y="571500"/>
              <a:ext cx="921715" cy="921570"/>
              <a:chOff x="2083597" y="-4"/>
              <a:chExt cx="1739413" cy="1739140"/>
            </a:xfrm>
          </p:grpSpPr>
          <p:sp>
            <p:nvSpPr>
              <p:cNvPr id="1260" name="Google Shape;1260;p1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1" name="Google Shape;1261;p1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2" name="Google Shape;1262;p1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63" name="Google Shape;1263;p11"/>
            <p:cNvGrpSpPr/>
            <p:nvPr/>
          </p:nvGrpSpPr>
          <p:grpSpPr>
            <a:xfrm flipH="1">
              <a:off x="1503501" y="-321990"/>
              <a:ext cx="1021905" cy="1021745"/>
              <a:chOff x="5617076" y="4159523"/>
              <a:chExt cx="1021905" cy="1021745"/>
            </a:xfrm>
          </p:grpSpPr>
          <p:grpSp>
            <p:nvGrpSpPr>
              <p:cNvPr id="1264" name="Google Shape;1264;p11"/>
              <p:cNvGrpSpPr/>
              <p:nvPr/>
            </p:nvGrpSpPr>
            <p:grpSpPr>
              <a:xfrm>
                <a:off x="5719645" y="4262099"/>
                <a:ext cx="817350" cy="817222"/>
                <a:chOff x="2083597" y="-4"/>
                <a:chExt cx="1739413" cy="1739140"/>
              </a:xfrm>
            </p:grpSpPr>
            <p:sp>
              <p:nvSpPr>
                <p:cNvPr id="1265" name="Google Shape;1265;p1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6" name="Google Shape;1266;p1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7" name="Google Shape;1267;p1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8" name="Google Shape;1268;p1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69" name="Google Shape;1269;p11"/>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215084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70"/>
        <p:cNvGrpSpPr/>
        <p:nvPr/>
      </p:nvGrpSpPr>
      <p:grpSpPr>
        <a:xfrm>
          <a:off x="0" y="0"/>
          <a:ext cx="0" cy="0"/>
          <a:chOff x="0" y="0"/>
          <a:chExt cx="0" cy="0"/>
        </a:xfrm>
      </p:grpSpPr>
    </p:spTree>
    <p:extLst>
      <p:ext uri="{BB962C8B-B14F-4D97-AF65-F5344CB8AC3E}">
        <p14:creationId xmlns:p14="http://schemas.microsoft.com/office/powerpoint/2010/main" val="3923388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71"/>
        <p:cNvGrpSpPr/>
        <p:nvPr/>
      </p:nvGrpSpPr>
      <p:grpSpPr>
        <a:xfrm>
          <a:off x="0" y="0"/>
          <a:ext cx="0" cy="0"/>
          <a:chOff x="0" y="0"/>
          <a:chExt cx="0" cy="0"/>
        </a:xfrm>
      </p:grpSpPr>
      <p:sp>
        <p:nvSpPr>
          <p:cNvPr id="1272" name="Google Shape;1272;p13"/>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73" name="Google Shape;1273;p13"/>
          <p:cNvSpPr txBox="1">
            <a:spLocks noGrp="1"/>
          </p:cNvSpPr>
          <p:nvPr>
            <p:ph type="title" idx="2" hasCustomPrompt="1"/>
          </p:nvPr>
        </p:nvSpPr>
        <p:spPr>
          <a:xfrm>
            <a:off x="3382884" y="1827500"/>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4" name="Google Shape;1274;p13"/>
          <p:cNvSpPr txBox="1">
            <a:spLocks noGrp="1"/>
          </p:cNvSpPr>
          <p:nvPr>
            <p:ph type="title" idx="3" hasCustomPrompt="1"/>
          </p:nvPr>
        </p:nvSpPr>
        <p:spPr>
          <a:xfrm>
            <a:off x="7484233" y="1827500"/>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5" name="Google Shape;1275;p13"/>
          <p:cNvSpPr txBox="1">
            <a:spLocks noGrp="1"/>
          </p:cNvSpPr>
          <p:nvPr>
            <p:ph type="title" idx="4" hasCustomPrompt="1"/>
          </p:nvPr>
        </p:nvSpPr>
        <p:spPr>
          <a:xfrm>
            <a:off x="3382884" y="3373795"/>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6" name="Google Shape;1276;p13"/>
          <p:cNvSpPr txBox="1">
            <a:spLocks noGrp="1"/>
          </p:cNvSpPr>
          <p:nvPr>
            <p:ph type="title" idx="5" hasCustomPrompt="1"/>
          </p:nvPr>
        </p:nvSpPr>
        <p:spPr>
          <a:xfrm>
            <a:off x="7484233" y="3373795"/>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7" name="Google Shape;1277;p13"/>
          <p:cNvSpPr txBox="1">
            <a:spLocks noGrp="1"/>
          </p:cNvSpPr>
          <p:nvPr>
            <p:ph type="title" idx="6" hasCustomPrompt="1"/>
          </p:nvPr>
        </p:nvSpPr>
        <p:spPr>
          <a:xfrm>
            <a:off x="3382884" y="4920089"/>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8" name="Google Shape;1278;p13"/>
          <p:cNvSpPr txBox="1">
            <a:spLocks noGrp="1"/>
          </p:cNvSpPr>
          <p:nvPr>
            <p:ph type="title" idx="7" hasCustomPrompt="1"/>
          </p:nvPr>
        </p:nvSpPr>
        <p:spPr>
          <a:xfrm>
            <a:off x="7484233" y="4920089"/>
            <a:ext cx="13248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b="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9" name="Google Shape;1279;p13"/>
          <p:cNvSpPr txBox="1">
            <a:spLocks noGrp="1"/>
          </p:cNvSpPr>
          <p:nvPr>
            <p:ph type="subTitle" idx="1"/>
          </p:nvPr>
        </p:nvSpPr>
        <p:spPr>
          <a:xfrm>
            <a:off x="2238284" y="2340000"/>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sp>
        <p:nvSpPr>
          <p:cNvPr id="1280" name="Google Shape;1280;p13"/>
          <p:cNvSpPr txBox="1">
            <a:spLocks noGrp="1"/>
          </p:cNvSpPr>
          <p:nvPr>
            <p:ph type="subTitle" idx="8"/>
          </p:nvPr>
        </p:nvSpPr>
        <p:spPr>
          <a:xfrm>
            <a:off x="2238284" y="3886299"/>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sp>
        <p:nvSpPr>
          <p:cNvPr id="1281" name="Google Shape;1281;p13"/>
          <p:cNvSpPr txBox="1">
            <a:spLocks noGrp="1"/>
          </p:cNvSpPr>
          <p:nvPr>
            <p:ph type="subTitle" idx="9"/>
          </p:nvPr>
        </p:nvSpPr>
        <p:spPr>
          <a:xfrm>
            <a:off x="2238284" y="5432599"/>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sp>
        <p:nvSpPr>
          <p:cNvPr id="1282" name="Google Shape;1282;p13"/>
          <p:cNvSpPr txBox="1">
            <a:spLocks noGrp="1"/>
          </p:cNvSpPr>
          <p:nvPr>
            <p:ph type="subTitle" idx="13"/>
          </p:nvPr>
        </p:nvSpPr>
        <p:spPr>
          <a:xfrm>
            <a:off x="6339633" y="2340000"/>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sp>
        <p:nvSpPr>
          <p:cNvPr id="1283" name="Google Shape;1283;p13"/>
          <p:cNvSpPr txBox="1">
            <a:spLocks noGrp="1"/>
          </p:cNvSpPr>
          <p:nvPr>
            <p:ph type="subTitle" idx="14"/>
          </p:nvPr>
        </p:nvSpPr>
        <p:spPr>
          <a:xfrm>
            <a:off x="6339633" y="3886299"/>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sp>
        <p:nvSpPr>
          <p:cNvPr id="1284" name="Google Shape;1284;p13"/>
          <p:cNvSpPr txBox="1">
            <a:spLocks noGrp="1"/>
          </p:cNvSpPr>
          <p:nvPr>
            <p:ph type="subTitle" idx="15"/>
          </p:nvPr>
        </p:nvSpPr>
        <p:spPr>
          <a:xfrm>
            <a:off x="6339633" y="5432599"/>
            <a:ext cx="36140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rtl="0">
              <a:lnSpc>
                <a:spcPct val="100000"/>
              </a:lnSpc>
              <a:spcBef>
                <a:spcPts val="0"/>
              </a:spcBef>
              <a:spcAft>
                <a:spcPts val="0"/>
              </a:spcAft>
              <a:buSzPts val="1800"/>
              <a:buFont typeface="Allerta"/>
              <a:buNone/>
              <a:defRPr sz="2400" b="1">
                <a:latin typeface="Allerta"/>
                <a:ea typeface="Allerta"/>
                <a:cs typeface="Allerta"/>
                <a:sym typeface="Allerta"/>
              </a:defRPr>
            </a:lvl2pPr>
            <a:lvl3pPr lvl="2" rtl="0">
              <a:lnSpc>
                <a:spcPct val="100000"/>
              </a:lnSpc>
              <a:spcBef>
                <a:spcPts val="0"/>
              </a:spcBef>
              <a:spcAft>
                <a:spcPts val="0"/>
              </a:spcAft>
              <a:buSzPts val="1800"/>
              <a:buFont typeface="Allerta"/>
              <a:buNone/>
              <a:defRPr sz="2400" b="1">
                <a:latin typeface="Allerta"/>
                <a:ea typeface="Allerta"/>
                <a:cs typeface="Allerta"/>
                <a:sym typeface="Allerta"/>
              </a:defRPr>
            </a:lvl3pPr>
            <a:lvl4pPr lvl="3" rtl="0">
              <a:lnSpc>
                <a:spcPct val="100000"/>
              </a:lnSpc>
              <a:spcBef>
                <a:spcPts val="0"/>
              </a:spcBef>
              <a:spcAft>
                <a:spcPts val="0"/>
              </a:spcAft>
              <a:buSzPts val="1800"/>
              <a:buFont typeface="Allerta"/>
              <a:buNone/>
              <a:defRPr sz="2400" b="1">
                <a:latin typeface="Allerta"/>
                <a:ea typeface="Allerta"/>
                <a:cs typeface="Allerta"/>
                <a:sym typeface="Allerta"/>
              </a:defRPr>
            </a:lvl4pPr>
            <a:lvl5pPr lvl="4" rtl="0">
              <a:lnSpc>
                <a:spcPct val="100000"/>
              </a:lnSpc>
              <a:spcBef>
                <a:spcPts val="0"/>
              </a:spcBef>
              <a:spcAft>
                <a:spcPts val="0"/>
              </a:spcAft>
              <a:buSzPts val="1800"/>
              <a:buFont typeface="Allerta"/>
              <a:buNone/>
              <a:defRPr sz="2400" b="1">
                <a:latin typeface="Allerta"/>
                <a:ea typeface="Allerta"/>
                <a:cs typeface="Allerta"/>
                <a:sym typeface="Allerta"/>
              </a:defRPr>
            </a:lvl5pPr>
            <a:lvl6pPr lvl="5" rtl="0">
              <a:lnSpc>
                <a:spcPct val="100000"/>
              </a:lnSpc>
              <a:spcBef>
                <a:spcPts val="0"/>
              </a:spcBef>
              <a:spcAft>
                <a:spcPts val="0"/>
              </a:spcAft>
              <a:buSzPts val="1800"/>
              <a:buFont typeface="Allerta"/>
              <a:buNone/>
              <a:defRPr sz="2400" b="1">
                <a:latin typeface="Allerta"/>
                <a:ea typeface="Allerta"/>
                <a:cs typeface="Allerta"/>
                <a:sym typeface="Allerta"/>
              </a:defRPr>
            </a:lvl6pPr>
            <a:lvl7pPr lvl="6" rtl="0">
              <a:lnSpc>
                <a:spcPct val="100000"/>
              </a:lnSpc>
              <a:spcBef>
                <a:spcPts val="0"/>
              </a:spcBef>
              <a:spcAft>
                <a:spcPts val="0"/>
              </a:spcAft>
              <a:buSzPts val="1800"/>
              <a:buFont typeface="Allerta"/>
              <a:buNone/>
              <a:defRPr sz="2400" b="1">
                <a:latin typeface="Allerta"/>
                <a:ea typeface="Allerta"/>
                <a:cs typeface="Allerta"/>
                <a:sym typeface="Allerta"/>
              </a:defRPr>
            </a:lvl7pPr>
            <a:lvl8pPr lvl="7" rtl="0">
              <a:lnSpc>
                <a:spcPct val="100000"/>
              </a:lnSpc>
              <a:spcBef>
                <a:spcPts val="0"/>
              </a:spcBef>
              <a:spcAft>
                <a:spcPts val="0"/>
              </a:spcAft>
              <a:buSzPts val="1800"/>
              <a:buFont typeface="Allerta"/>
              <a:buNone/>
              <a:defRPr sz="2400" b="1">
                <a:latin typeface="Allerta"/>
                <a:ea typeface="Allerta"/>
                <a:cs typeface="Allerta"/>
                <a:sym typeface="Allerta"/>
              </a:defRPr>
            </a:lvl8pPr>
            <a:lvl9pPr lvl="8" rtl="0">
              <a:lnSpc>
                <a:spcPct val="100000"/>
              </a:lnSpc>
              <a:spcBef>
                <a:spcPts val="0"/>
              </a:spcBef>
              <a:spcAft>
                <a:spcPts val="0"/>
              </a:spcAft>
              <a:buSzPts val="1800"/>
              <a:buFont typeface="Allerta"/>
              <a:buNone/>
              <a:defRPr sz="2400" b="1">
                <a:latin typeface="Allerta"/>
                <a:ea typeface="Allerta"/>
                <a:cs typeface="Allerta"/>
                <a:sym typeface="Allerta"/>
              </a:defRPr>
            </a:lvl9pPr>
          </a:lstStyle>
          <a:p>
            <a:r>
              <a:rPr lang="en-US"/>
              <a:t>Click to edit Master subtitle style</a:t>
            </a:r>
            <a:endParaRPr/>
          </a:p>
        </p:txBody>
      </p:sp>
      <p:grpSp>
        <p:nvGrpSpPr>
          <p:cNvPr id="1285" name="Google Shape;1285;p13"/>
          <p:cNvGrpSpPr/>
          <p:nvPr/>
        </p:nvGrpSpPr>
        <p:grpSpPr>
          <a:xfrm>
            <a:off x="278160" y="324215"/>
            <a:ext cx="10704385" cy="4191071"/>
            <a:chOff x="208619" y="243161"/>
            <a:chExt cx="8028289" cy="3143303"/>
          </a:xfrm>
        </p:grpSpPr>
        <p:grpSp>
          <p:nvGrpSpPr>
            <p:cNvPr id="1286" name="Google Shape;1286;p13"/>
            <p:cNvGrpSpPr/>
            <p:nvPr/>
          </p:nvGrpSpPr>
          <p:grpSpPr>
            <a:xfrm>
              <a:off x="208619" y="3173961"/>
              <a:ext cx="31789" cy="212503"/>
              <a:chOff x="5594919" y="3659786"/>
              <a:chExt cx="31789" cy="212503"/>
            </a:xfrm>
          </p:grpSpPr>
          <p:sp>
            <p:nvSpPr>
              <p:cNvPr id="1287" name="Google Shape;1287;p13"/>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8" name="Google Shape;1288;p13"/>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9" name="Google Shape;1289;p13"/>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0" name="Google Shape;1290;p13"/>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91" name="Google Shape;1291;p13"/>
            <p:cNvGrpSpPr/>
            <p:nvPr/>
          </p:nvGrpSpPr>
          <p:grpSpPr>
            <a:xfrm>
              <a:off x="8205119" y="243161"/>
              <a:ext cx="31789" cy="212503"/>
              <a:chOff x="5594919" y="3659786"/>
              <a:chExt cx="31789" cy="212503"/>
            </a:xfrm>
          </p:grpSpPr>
          <p:sp>
            <p:nvSpPr>
              <p:cNvPr id="1292" name="Google Shape;1292;p13"/>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3" name="Google Shape;1293;p13"/>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4" name="Google Shape;1294;p13"/>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5" name="Google Shape;1295;p13"/>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96" name="Google Shape;1296;p13"/>
          <p:cNvGrpSpPr/>
          <p:nvPr/>
        </p:nvGrpSpPr>
        <p:grpSpPr>
          <a:xfrm>
            <a:off x="-716537" y="-600320"/>
            <a:ext cx="14222284" cy="8103584"/>
            <a:chOff x="-537403" y="-450240"/>
            <a:chExt cx="10666713" cy="6077688"/>
          </a:xfrm>
        </p:grpSpPr>
        <p:grpSp>
          <p:nvGrpSpPr>
            <p:cNvPr id="1297" name="Google Shape;1297;p13"/>
            <p:cNvGrpSpPr/>
            <p:nvPr/>
          </p:nvGrpSpPr>
          <p:grpSpPr>
            <a:xfrm>
              <a:off x="-537403" y="3888309"/>
              <a:ext cx="1739413" cy="1739140"/>
              <a:chOff x="2083597" y="-4"/>
              <a:chExt cx="1739413" cy="1739140"/>
            </a:xfrm>
          </p:grpSpPr>
          <p:sp>
            <p:nvSpPr>
              <p:cNvPr id="1298" name="Google Shape;1298;p1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9" name="Google Shape;1299;p1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0" name="Google Shape;1300;p1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1" name="Google Shape;1301;p1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02" name="Google Shape;1302;p13"/>
            <p:cNvGrpSpPr/>
            <p:nvPr/>
          </p:nvGrpSpPr>
          <p:grpSpPr>
            <a:xfrm>
              <a:off x="8389897" y="832608"/>
              <a:ext cx="1739413" cy="1739140"/>
              <a:chOff x="2083597" y="-4"/>
              <a:chExt cx="1739413" cy="1739140"/>
            </a:xfrm>
          </p:grpSpPr>
          <p:sp>
            <p:nvSpPr>
              <p:cNvPr id="1303" name="Google Shape;1303;p1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4" name="Google Shape;1304;p1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5" name="Google Shape;1305;p1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6" name="Google Shape;1306;p1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07" name="Google Shape;1307;p13"/>
            <p:cNvGrpSpPr/>
            <p:nvPr/>
          </p:nvGrpSpPr>
          <p:grpSpPr>
            <a:xfrm>
              <a:off x="713226" y="-450240"/>
              <a:ext cx="1021905" cy="1021745"/>
              <a:chOff x="5617076" y="4159523"/>
              <a:chExt cx="1021905" cy="1021745"/>
            </a:xfrm>
          </p:grpSpPr>
          <p:grpSp>
            <p:nvGrpSpPr>
              <p:cNvPr id="1308" name="Google Shape;1308;p13"/>
              <p:cNvGrpSpPr/>
              <p:nvPr/>
            </p:nvGrpSpPr>
            <p:grpSpPr>
              <a:xfrm>
                <a:off x="5719645" y="4262099"/>
                <a:ext cx="817350" cy="817222"/>
                <a:chOff x="2083597" y="-4"/>
                <a:chExt cx="1739413" cy="1739140"/>
              </a:xfrm>
            </p:grpSpPr>
            <p:sp>
              <p:nvSpPr>
                <p:cNvPr id="1309" name="Google Shape;1309;p1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0" name="Google Shape;1310;p1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1" name="Google Shape;1311;p1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2" name="Google Shape;1312;p1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13" name="Google Shape;1313;p13"/>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14" name="Google Shape;1314;p13"/>
            <p:cNvGrpSpPr/>
            <p:nvPr/>
          </p:nvGrpSpPr>
          <p:grpSpPr>
            <a:xfrm>
              <a:off x="7919826" y="4436060"/>
              <a:ext cx="1021905" cy="1021745"/>
              <a:chOff x="5617076" y="4159523"/>
              <a:chExt cx="1021905" cy="1021745"/>
            </a:xfrm>
          </p:grpSpPr>
          <p:grpSp>
            <p:nvGrpSpPr>
              <p:cNvPr id="1315" name="Google Shape;1315;p13"/>
              <p:cNvGrpSpPr/>
              <p:nvPr/>
            </p:nvGrpSpPr>
            <p:grpSpPr>
              <a:xfrm>
                <a:off x="5719645" y="4262099"/>
                <a:ext cx="817350" cy="817222"/>
                <a:chOff x="2083597" y="-4"/>
                <a:chExt cx="1739413" cy="1739140"/>
              </a:xfrm>
            </p:grpSpPr>
            <p:sp>
              <p:nvSpPr>
                <p:cNvPr id="1316" name="Google Shape;1316;p13"/>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7" name="Google Shape;1317;p13"/>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8" name="Google Shape;1318;p13"/>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9" name="Google Shape;1319;p13"/>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20" name="Google Shape;1320;p13"/>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330666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21"/>
        <p:cNvGrpSpPr/>
        <p:nvPr/>
      </p:nvGrpSpPr>
      <p:grpSpPr>
        <a:xfrm>
          <a:off x="0" y="0"/>
          <a:ext cx="0" cy="0"/>
          <a:chOff x="0" y="0"/>
          <a:chExt cx="0" cy="0"/>
        </a:xfrm>
      </p:grpSpPr>
      <p:grpSp>
        <p:nvGrpSpPr>
          <p:cNvPr id="1322" name="Google Shape;1322;p14"/>
          <p:cNvGrpSpPr/>
          <p:nvPr/>
        </p:nvGrpSpPr>
        <p:grpSpPr>
          <a:xfrm>
            <a:off x="294121" y="894615"/>
            <a:ext cx="11379856" cy="1845533"/>
            <a:chOff x="220591" y="670961"/>
            <a:chExt cx="8534892" cy="1384150"/>
          </a:xfrm>
        </p:grpSpPr>
        <p:grpSp>
          <p:nvGrpSpPr>
            <p:cNvPr id="1323" name="Google Shape;1323;p14"/>
            <p:cNvGrpSpPr/>
            <p:nvPr/>
          </p:nvGrpSpPr>
          <p:grpSpPr>
            <a:xfrm>
              <a:off x="8723694" y="670961"/>
              <a:ext cx="31789" cy="212503"/>
              <a:chOff x="5594919" y="3659786"/>
              <a:chExt cx="31789" cy="212503"/>
            </a:xfrm>
          </p:grpSpPr>
          <p:sp>
            <p:nvSpPr>
              <p:cNvPr id="1324" name="Google Shape;1324;p14"/>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5" name="Google Shape;1325;p14"/>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6" name="Google Shape;1326;p14"/>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7" name="Google Shape;1327;p14"/>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28" name="Google Shape;1328;p14"/>
            <p:cNvGrpSpPr/>
            <p:nvPr/>
          </p:nvGrpSpPr>
          <p:grpSpPr>
            <a:xfrm>
              <a:off x="220591" y="1915317"/>
              <a:ext cx="20906" cy="139794"/>
              <a:chOff x="7294979" y="2146004"/>
              <a:chExt cx="20906" cy="139794"/>
            </a:xfrm>
          </p:grpSpPr>
          <p:sp>
            <p:nvSpPr>
              <p:cNvPr id="1329" name="Google Shape;1329;p14"/>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0" name="Google Shape;1330;p14"/>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1" name="Google Shape;1331;p14"/>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2" name="Google Shape;1332;p14"/>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333" name="Google Shape;1333;p14"/>
          <p:cNvGrpSpPr/>
          <p:nvPr/>
        </p:nvGrpSpPr>
        <p:grpSpPr>
          <a:xfrm>
            <a:off x="294120" y="239930"/>
            <a:ext cx="919496" cy="6978084"/>
            <a:chOff x="220590" y="179947"/>
            <a:chExt cx="689622" cy="5233563"/>
          </a:xfrm>
        </p:grpSpPr>
        <p:grpSp>
          <p:nvGrpSpPr>
            <p:cNvPr id="1334" name="Google Shape;1334;p14"/>
            <p:cNvGrpSpPr/>
            <p:nvPr/>
          </p:nvGrpSpPr>
          <p:grpSpPr>
            <a:xfrm>
              <a:off x="220596" y="179947"/>
              <a:ext cx="420303" cy="391558"/>
              <a:chOff x="1829496" y="2465559"/>
              <a:chExt cx="420303" cy="391558"/>
            </a:xfrm>
          </p:grpSpPr>
          <p:sp>
            <p:nvSpPr>
              <p:cNvPr id="1335" name="Google Shape;1335;p14"/>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6" name="Google Shape;1336;p14"/>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7" name="Google Shape;1337;p14"/>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8" name="Google Shape;1338;p14"/>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9" name="Google Shape;1339;p14"/>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0" name="Google Shape;1340;p14"/>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1" name="Google Shape;1341;p14"/>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2" name="Google Shape;1342;p14"/>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3" name="Google Shape;1343;p14"/>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4" name="Google Shape;1344;p14"/>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5" name="Google Shape;1345;p14"/>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6" name="Google Shape;1346;p14"/>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7" name="Google Shape;1347;p14"/>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8" name="Google Shape;1348;p14"/>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9" name="Google Shape;1349;p14"/>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0" name="Google Shape;1350;p14"/>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1" name="Google Shape;1351;p14"/>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2" name="Google Shape;1352;p14"/>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3" name="Google Shape;1353;p14"/>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4" name="Google Shape;1354;p14"/>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5" name="Google Shape;1355;p14"/>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6" name="Google Shape;1356;p14"/>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7" name="Google Shape;1357;p14"/>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8" name="Google Shape;1358;p14"/>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9" name="Google Shape;1359;p14"/>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0" name="Google Shape;1360;p14"/>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1" name="Google Shape;1361;p14"/>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2" name="Google Shape;1362;p14"/>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3" name="Google Shape;1363;p14"/>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4" name="Google Shape;1364;p14"/>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5" name="Google Shape;1365;p14"/>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6" name="Google Shape;1366;p14"/>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7" name="Google Shape;1367;p14"/>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8" name="Google Shape;1368;p14"/>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9" name="Google Shape;1369;p14"/>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0" name="Google Shape;1370;p14"/>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71" name="Google Shape;1371;p14"/>
            <p:cNvGrpSpPr/>
            <p:nvPr/>
          </p:nvGrpSpPr>
          <p:grpSpPr>
            <a:xfrm>
              <a:off x="220590" y="4804744"/>
              <a:ext cx="689622" cy="608765"/>
              <a:chOff x="4376528" y="655619"/>
              <a:chExt cx="689622" cy="608765"/>
            </a:xfrm>
          </p:grpSpPr>
          <p:grpSp>
            <p:nvGrpSpPr>
              <p:cNvPr id="1372" name="Google Shape;1372;p14"/>
              <p:cNvGrpSpPr/>
              <p:nvPr/>
            </p:nvGrpSpPr>
            <p:grpSpPr>
              <a:xfrm>
                <a:off x="5048380" y="655619"/>
                <a:ext cx="17770" cy="608765"/>
                <a:chOff x="5048380" y="655619"/>
                <a:chExt cx="17770" cy="608765"/>
              </a:xfrm>
            </p:grpSpPr>
            <p:sp>
              <p:nvSpPr>
                <p:cNvPr id="1373" name="Google Shape;1373;p14"/>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4" name="Google Shape;1374;p14"/>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5" name="Google Shape;1375;p14"/>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6" name="Google Shape;1376;p14"/>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7" name="Google Shape;1377;p14"/>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8" name="Google Shape;1378;p14"/>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79" name="Google Shape;1379;p14"/>
              <p:cNvGrpSpPr/>
              <p:nvPr/>
            </p:nvGrpSpPr>
            <p:grpSpPr>
              <a:xfrm>
                <a:off x="4913997" y="655619"/>
                <a:ext cx="17770" cy="608765"/>
                <a:chOff x="4913997" y="655619"/>
                <a:chExt cx="17770" cy="608765"/>
              </a:xfrm>
            </p:grpSpPr>
            <p:sp>
              <p:nvSpPr>
                <p:cNvPr id="1380" name="Google Shape;1380;p14"/>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1" name="Google Shape;1381;p14"/>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2" name="Google Shape;1382;p14"/>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3" name="Google Shape;1383;p14"/>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4" name="Google Shape;1384;p14"/>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5" name="Google Shape;1385;p14"/>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6" name="Google Shape;1386;p14"/>
              <p:cNvGrpSpPr/>
              <p:nvPr/>
            </p:nvGrpSpPr>
            <p:grpSpPr>
              <a:xfrm>
                <a:off x="4779645" y="655619"/>
                <a:ext cx="17770" cy="608765"/>
                <a:chOff x="4779645" y="655619"/>
                <a:chExt cx="17770" cy="608765"/>
              </a:xfrm>
            </p:grpSpPr>
            <p:sp>
              <p:nvSpPr>
                <p:cNvPr id="1387" name="Google Shape;1387;p14"/>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8" name="Google Shape;1388;p14"/>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9" name="Google Shape;1389;p14"/>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0" name="Google Shape;1390;p14"/>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1" name="Google Shape;1391;p14"/>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2" name="Google Shape;1392;p14"/>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93" name="Google Shape;1393;p14"/>
              <p:cNvGrpSpPr/>
              <p:nvPr/>
            </p:nvGrpSpPr>
            <p:grpSpPr>
              <a:xfrm>
                <a:off x="4645262" y="655619"/>
                <a:ext cx="17770" cy="608765"/>
                <a:chOff x="4645262" y="655619"/>
                <a:chExt cx="17770" cy="608765"/>
              </a:xfrm>
            </p:grpSpPr>
            <p:sp>
              <p:nvSpPr>
                <p:cNvPr id="1394" name="Google Shape;1394;p14"/>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5" name="Google Shape;1395;p14"/>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6" name="Google Shape;1396;p14"/>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7" name="Google Shape;1397;p14"/>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8" name="Google Shape;1398;p14"/>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9" name="Google Shape;1399;p14"/>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00" name="Google Shape;1400;p14"/>
              <p:cNvGrpSpPr/>
              <p:nvPr/>
            </p:nvGrpSpPr>
            <p:grpSpPr>
              <a:xfrm>
                <a:off x="4510880" y="655619"/>
                <a:ext cx="17770" cy="608765"/>
                <a:chOff x="4510880" y="655619"/>
                <a:chExt cx="17770" cy="608765"/>
              </a:xfrm>
            </p:grpSpPr>
            <p:sp>
              <p:nvSpPr>
                <p:cNvPr id="1401" name="Google Shape;1401;p14"/>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2" name="Google Shape;1402;p14"/>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3" name="Google Shape;1403;p14"/>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4" name="Google Shape;1404;p14"/>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5" name="Google Shape;1405;p14"/>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6" name="Google Shape;1406;p14"/>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07" name="Google Shape;1407;p14"/>
              <p:cNvGrpSpPr/>
              <p:nvPr/>
            </p:nvGrpSpPr>
            <p:grpSpPr>
              <a:xfrm>
                <a:off x="4376528" y="655619"/>
                <a:ext cx="17770" cy="608765"/>
                <a:chOff x="4376528" y="655619"/>
                <a:chExt cx="17770" cy="608765"/>
              </a:xfrm>
            </p:grpSpPr>
            <p:sp>
              <p:nvSpPr>
                <p:cNvPr id="1408" name="Google Shape;1408;p14"/>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9" name="Google Shape;1409;p14"/>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0" name="Google Shape;1410;p14"/>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1" name="Google Shape;1411;p14"/>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2" name="Google Shape;1412;p14"/>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3" name="Google Shape;1413;p14"/>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414" name="Google Shape;1414;p14"/>
          <p:cNvGrpSpPr/>
          <p:nvPr/>
        </p:nvGrpSpPr>
        <p:grpSpPr>
          <a:xfrm>
            <a:off x="8015435" y="-600319"/>
            <a:ext cx="4889088" cy="6858281"/>
            <a:chOff x="6011576" y="-450240"/>
            <a:chExt cx="3666816" cy="5143711"/>
          </a:xfrm>
        </p:grpSpPr>
        <p:grpSp>
          <p:nvGrpSpPr>
            <p:cNvPr id="1415" name="Google Shape;1415;p14"/>
            <p:cNvGrpSpPr/>
            <p:nvPr/>
          </p:nvGrpSpPr>
          <p:grpSpPr>
            <a:xfrm>
              <a:off x="6011576" y="-450240"/>
              <a:ext cx="1021905" cy="1021745"/>
              <a:chOff x="5617076" y="4159523"/>
              <a:chExt cx="1021905" cy="1021745"/>
            </a:xfrm>
          </p:grpSpPr>
          <p:grpSp>
            <p:nvGrpSpPr>
              <p:cNvPr id="1416" name="Google Shape;1416;p14"/>
              <p:cNvGrpSpPr/>
              <p:nvPr/>
            </p:nvGrpSpPr>
            <p:grpSpPr>
              <a:xfrm>
                <a:off x="5719645" y="4262099"/>
                <a:ext cx="817350" cy="817222"/>
                <a:chOff x="2083597" y="-4"/>
                <a:chExt cx="1739413" cy="1739140"/>
              </a:xfrm>
            </p:grpSpPr>
            <p:sp>
              <p:nvSpPr>
                <p:cNvPr id="1417" name="Google Shape;1417;p14"/>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8" name="Google Shape;1418;p14"/>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9" name="Google Shape;1419;p14"/>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0" name="Google Shape;1420;p14"/>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21" name="Google Shape;1421;p14"/>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22" name="Google Shape;1422;p14"/>
            <p:cNvGrpSpPr/>
            <p:nvPr/>
          </p:nvGrpSpPr>
          <p:grpSpPr>
            <a:xfrm>
              <a:off x="8756677" y="3771900"/>
              <a:ext cx="921715" cy="921570"/>
              <a:chOff x="2083597" y="-4"/>
              <a:chExt cx="1739413" cy="1739140"/>
            </a:xfrm>
          </p:grpSpPr>
          <p:sp>
            <p:nvSpPr>
              <p:cNvPr id="1423" name="Google Shape;1423;p14"/>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4" name="Google Shape;1424;p14"/>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5" name="Google Shape;1425;p14"/>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26" name="Google Shape;1426;p14"/>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729832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427"/>
        <p:cNvGrpSpPr/>
        <p:nvPr/>
      </p:nvGrpSpPr>
      <p:grpSpPr>
        <a:xfrm>
          <a:off x="0" y="0"/>
          <a:ext cx="0" cy="0"/>
          <a:chOff x="0" y="0"/>
          <a:chExt cx="0" cy="0"/>
        </a:xfrm>
      </p:grpSpPr>
      <p:sp>
        <p:nvSpPr>
          <p:cNvPr id="1428" name="Google Shape;1428;p15"/>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429" name="Google Shape;1429;p15"/>
          <p:cNvGrpSpPr/>
          <p:nvPr/>
        </p:nvGrpSpPr>
        <p:grpSpPr>
          <a:xfrm>
            <a:off x="-669632" y="-533915"/>
            <a:ext cx="11654589" cy="6045489"/>
            <a:chOff x="-502224" y="-400437"/>
            <a:chExt cx="8740942" cy="4534117"/>
          </a:xfrm>
        </p:grpSpPr>
        <p:grpSp>
          <p:nvGrpSpPr>
            <p:cNvPr id="1430" name="Google Shape;1430;p15"/>
            <p:cNvGrpSpPr/>
            <p:nvPr/>
          </p:nvGrpSpPr>
          <p:grpSpPr>
            <a:xfrm flipH="1">
              <a:off x="7317002" y="-400437"/>
              <a:ext cx="921715" cy="921570"/>
              <a:chOff x="2083597" y="-4"/>
              <a:chExt cx="1739413" cy="1739140"/>
            </a:xfrm>
          </p:grpSpPr>
          <p:sp>
            <p:nvSpPr>
              <p:cNvPr id="1431" name="Google Shape;1431;p15"/>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2" name="Google Shape;1432;p15"/>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3" name="Google Shape;1433;p15"/>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34" name="Google Shape;1434;p15"/>
            <p:cNvGrpSpPr/>
            <p:nvPr/>
          </p:nvGrpSpPr>
          <p:grpSpPr>
            <a:xfrm flipH="1">
              <a:off x="-502224" y="3111935"/>
              <a:ext cx="1021905" cy="1021745"/>
              <a:chOff x="5617076" y="4159523"/>
              <a:chExt cx="1021905" cy="1021745"/>
            </a:xfrm>
          </p:grpSpPr>
          <p:grpSp>
            <p:nvGrpSpPr>
              <p:cNvPr id="1435" name="Google Shape;1435;p15"/>
              <p:cNvGrpSpPr/>
              <p:nvPr/>
            </p:nvGrpSpPr>
            <p:grpSpPr>
              <a:xfrm>
                <a:off x="5719645" y="4262099"/>
                <a:ext cx="817350" cy="817222"/>
                <a:chOff x="2083597" y="-4"/>
                <a:chExt cx="1739413" cy="1739140"/>
              </a:xfrm>
            </p:grpSpPr>
            <p:sp>
              <p:nvSpPr>
                <p:cNvPr id="1436" name="Google Shape;1436;p15"/>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7" name="Google Shape;1437;p15"/>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8" name="Google Shape;1438;p15"/>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9" name="Google Shape;1439;p15"/>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40" name="Google Shape;1440;p15"/>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441" name="Google Shape;1441;p15"/>
          <p:cNvGrpSpPr/>
          <p:nvPr/>
        </p:nvGrpSpPr>
        <p:grpSpPr>
          <a:xfrm>
            <a:off x="960011" y="940175"/>
            <a:ext cx="11362479" cy="5709081"/>
            <a:chOff x="720008" y="705132"/>
            <a:chExt cx="8521859" cy="4281811"/>
          </a:xfrm>
        </p:grpSpPr>
        <p:grpSp>
          <p:nvGrpSpPr>
            <p:cNvPr id="1442" name="Google Shape;1442;p15"/>
            <p:cNvGrpSpPr/>
            <p:nvPr/>
          </p:nvGrpSpPr>
          <p:grpSpPr>
            <a:xfrm flipH="1">
              <a:off x="720008" y="4595384"/>
              <a:ext cx="420303" cy="391558"/>
              <a:chOff x="1829496" y="2465559"/>
              <a:chExt cx="420303" cy="391558"/>
            </a:xfrm>
          </p:grpSpPr>
          <p:sp>
            <p:nvSpPr>
              <p:cNvPr id="1443" name="Google Shape;1443;p15"/>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4" name="Google Shape;1444;p15"/>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5" name="Google Shape;1445;p15"/>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6" name="Google Shape;1446;p15"/>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7" name="Google Shape;1447;p15"/>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8" name="Google Shape;1448;p15"/>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9" name="Google Shape;1449;p15"/>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0" name="Google Shape;1450;p15"/>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1" name="Google Shape;1451;p15"/>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2" name="Google Shape;1452;p15"/>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3" name="Google Shape;1453;p15"/>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4" name="Google Shape;1454;p15"/>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5" name="Google Shape;1455;p15"/>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6" name="Google Shape;1456;p15"/>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7" name="Google Shape;1457;p15"/>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8" name="Google Shape;1458;p15"/>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9" name="Google Shape;1459;p15"/>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0" name="Google Shape;1460;p15"/>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1" name="Google Shape;1461;p15"/>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2" name="Google Shape;1462;p15"/>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3" name="Google Shape;1463;p15"/>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4" name="Google Shape;1464;p15"/>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5" name="Google Shape;1465;p15"/>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6" name="Google Shape;1466;p15"/>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7" name="Google Shape;1467;p15"/>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8" name="Google Shape;1468;p15"/>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9" name="Google Shape;1469;p15"/>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0" name="Google Shape;1470;p15"/>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1" name="Google Shape;1471;p15"/>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2" name="Google Shape;1472;p15"/>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3" name="Google Shape;1473;p15"/>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4" name="Google Shape;1474;p15"/>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5" name="Google Shape;1475;p15"/>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6" name="Google Shape;1476;p15"/>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7" name="Google Shape;1477;p15"/>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8" name="Google Shape;1478;p15"/>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9" name="Google Shape;1479;p15"/>
            <p:cNvGrpSpPr/>
            <p:nvPr/>
          </p:nvGrpSpPr>
          <p:grpSpPr>
            <a:xfrm flipH="1">
              <a:off x="8552245" y="705131"/>
              <a:ext cx="689622" cy="608765"/>
              <a:chOff x="4376528" y="655619"/>
              <a:chExt cx="689622" cy="608765"/>
            </a:xfrm>
          </p:grpSpPr>
          <p:grpSp>
            <p:nvGrpSpPr>
              <p:cNvPr id="1480" name="Google Shape;1480;p15"/>
              <p:cNvGrpSpPr/>
              <p:nvPr/>
            </p:nvGrpSpPr>
            <p:grpSpPr>
              <a:xfrm>
                <a:off x="5048380" y="655619"/>
                <a:ext cx="17770" cy="608765"/>
                <a:chOff x="5048380" y="655619"/>
                <a:chExt cx="17770" cy="608765"/>
              </a:xfrm>
            </p:grpSpPr>
            <p:sp>
              <p:nvSpPr>
                <p:cNvPr id="1481" name="Google Shape;1481;p15"/>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2" name="Google Shape;1482;p15"/>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3" name="Google Shape;1483;p15"/>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4" name="Google Shape;1484;p15"/>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5" name="Google Shape;1485;p15"/>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6" name="Google Shape;1486;p15"/>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87" name="Google Shape;1487;p15"/>
              <p:cNvGrpSpPr/>
              <p:nvPr/>
            </p:nvGrpSpPr>
            <p:grpSpPr>
              <a:xfrm>
                <a:off x="4913997" y="655619"/>
                <a:ext cx="17770" cy="608765"/>
                <a:chOff x="4913997" y="655619"/>
                <a:chExt cx="17770" cy="608765"/>
              </a:xfrm>
            </p:grpSpPr>
            <p:sp>
              <p:nvSpPr>
                <p:cNvPr id="1488" name="Google Shape;1488;p15"/>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9" name="Google Shape;1489;p15"/>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0" name="Google Shape;1490;p15"/>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1" name="Google Shape;1491;p15"/>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2" name="Google Shape;1492;p15"/>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3" name="Google Shape;1493;p15"/>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94" name="Google Shape;1494;p15"/>
              <p:cNvGrpSpPr/>
              <p:nvPr/>
            </p:nvGrpSpPr>
            <p:grpSpPr>
              <a:xfrm>
                <a:off x="4779645" y="655619"/>
                <a:ext cx="17770" cy="608765"/>
                <a:chOff x="4779645" y="655619"/>
                <a:chExt cx="17770" cy="608765"/>
              </a:xfrm>
            </p:grpSpPr>
            <p:sp>
              <p:nvSpPr>
                <p:cNvPr id="1495" name="Google Shape;1495;p15"/>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6" name="Google Shape;1496;p15"/>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7" name="Google Shape;1497;p15"/>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8" name="Google Shape;1498;p15"/>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9" name="Google Shape;1499;p15"/>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0" name="Google Shape;1500;p15"/>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01" name="Google Shape;1501;p15"/>
              <p:cNvGrpSpPr/>
              <p:nvPr/>
            </p:nvGrpSpPr>
            <p:grpSpPr>
              <a:xfrm>
                <a:off x="4645262" y="655619"/>
                <a:ext cx="17770" cy="608765"/>
                <a:chOff x="4645262" y="655619"/>
                <a:chExt cx="17770" cy="608765"/>
              </a:xfrm>
            </p:grpSpPr>
            <p:sp>
              <p:nvSpPr>
                <p:cNvPr id="1502" name="Google Shape;1502;p15"/>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3" name="Google Shape;1503;p15"/>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4" name="Google Shape;1504;p15"/>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5" name="Google Shape;1505;p15"/>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6" name="Google Shape;1506;p15"/>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7" name="Google Shape;1507;p15"/>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08" name="Google Shape;1508;p15"/>
              <p:cNvGrpSpPr/>
              <p:nvPr/>
            </p:nvGrpSpPr>
            <p:grpSpPr>
              <a:xfrm>
                <a:off x="4510880" y="655619"/>
                <a:ext cx="17770" cy="608765"/>
                <a:chOff x="4510880" y="655619"/>
                <a:chExt cx="17770" cy="608765"/>
              </a:xfrm>
            </p:grpSpPr>
            <p:sp>
              <p:nvSpPr>
                <p:cNvPr id="1509" name="Google Shape;1509;p15"/>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0" name="Google Shape;1510;p15"/>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1" name="Google Shape;1511;p15"/>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2" name="Google Shape;1512;p15"/>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3" name="Google Shape;1513;p15"/>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4" name="Google Shape;1514;p15"/>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5" name="Google Shape;1515;p15"/>
              <p:cNvGrpSpPr/>
              <p:nvPr/>
            </p:nvGrpSpPr>
            <p:grpSpPr>
              <a:xfrm>
                <a:off x="4376528" y="655619"/>
                <a:ext cx="17770" cy="608765"/>
                <a:chOff x="4376528" y="655619"/>
                <a:chExt cx="17770" cy="608765"/>
              </a:xfrm>
            </p:grpSpPr>
            <p:sp>
              <p:nvSpPr>
                <p:cNvPr id="1516" name="Google Shape;1516;p15"/>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7" name="Google Shape;1517;p15"/>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8" name="Google Shape;1518;p15"/>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9" name="Google Shape;1519;p15"/>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0" name="Google Shape;1520;p15"/>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1" name="Google Shape;1521;p15"/>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522" name="Google Shape;1522;p15"/>
          <p:cNvGrpSpPr/>
          <p:nvPr/>
        </p:nvGrpSpPr>
        <p:grpSpPr>
          <a:xfrm>
            <a:off x="842966" y="1592766"/>
            <a:ext cx="10839305" cy="4888649"/>
            <a:chOff x="632224" y="1194574"/>
            <a:chExt cx="8129479" cy="3666487"/>
          </a:xfrm>
        </p:grpSpPr>
        <p:grpSp>
          <p:nvGrpSpPr>
            <p:cNvPr id="1523" name="Google Shape;1523;p15"/>
            <p:cNvGrpSpPr/>
            <p:nvPr/>
          </p:nvGrpSpPr>
          <p:grpSpPr>
            <a:xfrm flipH="1">
              <a:off x="632224" y="1194574"/>
              <a:ext cx="31789" cy="212503"/>
              <a:chOff x="5594919" y="3659786"/>
              <a:chExt cx="31789" cy="212503"/>
            </a:xfrm>
          </p:grpSpPr>
          <p:sp>
            <p:nvSpPr>
              <p:cNvPr id="1524" name="Google Shape;1524;p15"/>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5" name="Google Shape;1525;p15"/>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6" name="Google Shape;1526;p15"/>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7" name="Google Shape;1527;p15"/>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28" name="Google Shape;1528;p15"/>
            <p:cNvGrpSpPr/>
            <p:nvPr/>
          </p:nvGrpSpPr>
          <p:grpSpPr>
            <a:xfrm flipH="1">
              <a:off x="8740797" y="2624092"/>
              <a:ext cx="20906" cy="139794"/>
              <a:chOff x="7294979" y="2146004"/>
              <a:chExt cx="20906" cy="139794"/>
            </a:xfrm>
          </p:grpSpPr>
          <p:sp>
            <p:nvSpPr>
              <p:cNvPr id="1529" name="Google Shape;1529;p15"/>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0" name="Google Shape;1530;p15"/>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1" name="Google Shape;1531;p15"/>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2" name="Google Shape;1532;p15"/>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33" name="Google Shape;1533;p15"/>
            <p:cNvGrpSpPr/>
            <p:nvPr/>
          </p:nvGrpSpPr>
          <p:grpSpPr>
            <a:xfrm flipH="1">
              <a:off x="4150797" y="4721267"/>
              <a:ext cx="20906" cy="139794"/>
              <a:chOff x="7294979" y="2146004"/>
              <a:chExt cx="20906" cy="139794"/>
            </a:xfrm>
          </p:grpSpPr>
          <p:sp>
            <p:nvSpPr>
              <p:cNvPr id="1534" name="Google Shape;1534;p15"/>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5" name="Google Shape;1535;p15"/>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6" name="Google Shape;1536;p15"/>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7" name="Google Shape;1537;p15"/>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0671166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8"/>
        <p:cNvGrpSpPr/>
        <p:nvPr/>
      </p:nvGrpSpPr>
      <p:grpSpPr>
        <a:xfrm>
          <a:off x="0" y="0"/>
          <a:ext cx="0" cy="0"/>
          <a:chOff x="0" y="0"/>
          <a:chExt cx="0" cy="0"/>
        </a:xfrm>
      </p:grpSpPr>
      <p:sp>
        <p:nvSpPr>
          <p:cNvPr id="1539" name="Google Shape;1539;p16"/>
          <p:cNvSpPr txBox="1">
            <a:spLocks noGrp="1"/>
          </p:cNvSpPr>
          <p:nvPr>
            <p:ph type="subTitle" idx="1"/>
          </p:nvPr>
        </p:nvSpPr>
        <p:spPr>
          <a:xfrm>
            <a:off x="960033" y="3258367"/>
            <a:ext cx="3224800" cy="1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540" name="Google Shape;1540;p16"/>
          <p:cNvSpPr txBox="1">
            <a:spLocks noGrp="1"/>
          </p:cNvSpPr>
          <p:nvPr>
            <p:ph type="subTitle" idx="2"/>
          </p:nvPr>
        </p:nvSpPr>
        <p:spPr>
          <a:xfrm>
            <a:off x="4483587" y="3258367"/>
            <a:ext cx="3224800" cy="1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541" name="Google Shape;1541;p16"/>
          <p:cNvSpPr txBox="1">
            <a:spLocks noGrp="1"/>
          </p:cNvSpPr>
          <p:nvPr>
            <p:ph type="subTitle" idx="3"/>
          </p:nvPr>
        </p:nvSpPr>
        <p:spPr>
          <a:xfrm>
            <a:off x="8007179" y="3258367"/>
            <a:ext cx="3224800" cy="1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542" name="Google Shape;1542;p16"/>
          <p:cNvSpPr txBox="1">
            <a:spLocks noGrp="1"/>
          </p:cNvSpPr>
          <p:nvPr>
            <p:ph type="subTitle" idx="4"/>
          </p:nvPr>
        </p:nvSpPr>
        <p:spPr>
          <a:xfrm>
            <a:off x="960033" y="2835000"/>
            <a:ext cx="3224800" cy="5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543" name="Google Shape;1543;p16"/>
          <p:cNvSpPr txBox="1">
            <a:spLocks noGrp="1"/>
          </p:cNvSpPr>
          <p:nvPr>
            <p:ph type="subTitle" idx="5"/>
          </p:nvPr>
        </p:nvSpPr>
        <p:spPr>
          <a:xfrm>
            <a:off x="4483587" y="2835000"/>
            <a:ext cx="3224800" cy="5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544" name="Google Shape;1544;p16"/>
          <p:cNvSpPr txBox="1">
            <a:spLocks noGrp="1"/>
          </p:cNvSpPr>
          <p:nvPr>
            <p:ph type="subTitle" idx="6"/>
          </p:nvPr>
        </p:nvSpPr>
        <p:spPr>
          <a:xfrm>
            <a:off x="8007179" y="2835000"/>
            <a:ext cx="3224800" cy="5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545" name="Google Shape;1545;p16"/>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546" name="Google Shape;1546;p16"/>
          <p:cNvGrpSpPr/>
          <p:nvPr/>
        </p:nvGrpSpPr>
        <p:grpSpPr>
          <a:xfrm>
            <a:off x="399629" y="335541"/>
            <a:ext cx="8557524" cy="1652283"/>
            <a:chOff x="299721" y="251656"/>
            <a:chExt cx="6418143" cy="1239212"/>
          </a:xfrm>
        </p:grpSpPr>
        <p:grpSp>
          <p:nvGrpSpPr>
            <p:cNvPr id="1547" name="Google Shape;1547;p16"/>
            <p:cNvGrpSpPr/>
            <p:nvPr/>
          </p:nvGrpSpPr>
          <p:grpSpPr>
            <a:xfrm>
              <a:off x="299721" y="1099309"/>
              <a:ext cx="420303" cy="391558"/>
              <a:chOff x="1829496" y="2465559"/>
              <a:chExt cx="420303" cy="391558"/>
            </a:xfrm>
          </p:grpSpPr>
          <p:sp>
            <p:nvSpPr>
              <p:cNvPr id="1548" name="Google Shape;1548;p16"/>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9" name="Google Shape;1549;p16"/>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0" name="Google Shape;1550;p16"/>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1" name="Google Shape;1551;p16"/>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2" name="Google Shape;1552;p16"/>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3" name="Google Shape;1553;p16"/>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4" name="Google Shape;1554;p16"/>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5" name="Google Shape;1555;p16"/>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6" name="Google Shape;1556;p16"/>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7" name="Google Shape;1557;p16"/>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8" name="Google Shape;1558;p16"/>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9" name="Google Shape;1559;p16"/>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0" name="Google Shape;1560;p16"/>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1" name="Google Shape;1561;p16"/>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2" name="Google Shape;1562;p16"/>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3" name="Google Shape;1563;p16"/>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4" name="Google Shape;1564;p16"/>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5" name="Google Shape;1565;p16"/>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6" name="Google Shape;1566;p16"/>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7" name="Google Shape;1567;p16"/>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8" name="Google Shape;1568;p16"/>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9" name="Google Shape;1569;p16"/>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0" name="Google Shape;1570;p16"/>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1" name="Google Shape;1571;p16"/>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2" name="Google Shape;1572;p16"/>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3" name="Google Shape;1573;p16"/>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4" name="Google Shape;1574;p16"/>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5" name="Google Shape;1575;p16"/>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6" name="Google Shape;1576;p16"/>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7" name="Google Shape;1577;p16"/>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8" name="Google Shape;1578;p16"/>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9" name="Google Shape;1579;p16"/>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0" name="Google Shape;1580;p16"/>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1" name="Google Shape;1581;p16"/>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2" name="Google Shape;1582;p16"/>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3" name="Google Shape;1583;p16"/>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84" name="Google Shape;1584;p16"/>
            <p:cNvGrpSpPr/>
            <p:nvPr/>
          </p:nvGrpSpPr>
          <p:grpSpPr>
            <a:xfrm>
              <a:off x="6440398" y="251656"/>
              <a:ext cx="277466" cy="258527"/>
              <a:chOff x="8380710" y="2929243"/>
              <a:chExt cx="277466" cy="258527"/>
            </a:xfrm>
          </p:grpSpPr>
          <p:sp>
            <p:nvSpPr>
              <p:cNvPr id="1585" name="Google Shape;1585;p16"/>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6" name="Google Shape;1586;p16"/>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7" name="Google Shape;1587;p16"/>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8" name="Google Shape;1588;p16"/>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9" name="Google Shape;1589;p16"/>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0" name="Google Shape;1590;p16"/>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1" name="Google Shape;1591;p16"/>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2" name="Google Shape;1592;p16"/>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3" name="Google Shape;1593;p16"/>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4" name="Google Shape;1594;p16"/>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5" name="Google Shape;1595;p16"/>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6" name="Google Shape;1596;p16"/>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7" name="Google Shape;1597;p16"/>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8" name="Google Shape;1598;p16"/>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9" name="Google Shape;1599;p16"/>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0" name="Google Shape;1600;p16"/>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1" name="Google Shape;1601;p16"/>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2" name="Google Shape;1602;p16"/>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3" name="Google Shape;1603;p16"/>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4" name="Google Shape;1604;p16"/>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5" name="Google Shape;1605;p16"/>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6" name="Google Shape;1606;p16"/>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7" name="Google Shape;1607;p16"/>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8" name="Google Shape;1608;p16"/>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9" name="Google Shape;1609;p16"/>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0" name="Google Shape;1610;p16"/>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1" name="Google Shape;1611;p16"/>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2" name="Google Shape;1612;p16"/>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3" name="Google Shape;1613;p16"/>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4" name="Google Shape;1614;p16"/>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5" name="Google Shape;1615;p16"/>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6" name="Google Shape;1616;p16"/>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7" name="Google Shape;1617;p16"/>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8" name="Google Shape;1618;p16"/>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9" name="Google Shape;1619;p16"/>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0" name="Google Shape;1620;p16"/>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621" name="Google Shape;1621;p16"/>
          <p:cNvGrpSpPr/>
          <p:nvPr/>
        </p:nvGrpSpPr>
        <p:grpSpPr>
          <a:xfrm>
            <a:off x="1910026" y="414690"/>
            <a:ext cx="9514169" cy="6089708"/>
            <a:chOff x="1432519" y="311017"/>
            <a:chExt cx="7135627" cy="4567281"/>
          </a:xfrm>
        </p:grpSpPr>
        <p:grpSp>
          <p:nvGrpSpPr>
            <p:cNvPr id="1622" name="Google Shape;1622;p16"/>
            <p:cNvGrpSpPr/>
            <p:nvPr/>
          </p:nvGrpSpPr>
          <p:grpSpPr>
            <a:xfrm>
              <a:off x="1432519" y="4410361"/>
              <a:ext cx="31789" cy="212503"/>
              <a:chOff x="5594919" y="3659786"/>
              <a:chExt cx="31789" cy="212503"/>
            </a:xfrm>
          </p:grpSpPr>
          <p:sp>
            <p:nvSpPr>
              <p:cNvPr id="1623" name="Google Shape;1623;p16"/>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4" name="Google Shape;1624;p16"/>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5" name="Google Shape;1625;p16"/>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6" name="Google Shape;1626;p16"/>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27" name="Google Shape;1627;p16"/>
            <p:cNvGrpSpPr/>
            <p:nvPr/>
          </p:nvGrpSpPr>
          <p:grpSpPr>
            <a:xfrm>
              <a:off x="4783216" y="4738504"/>
              <a:ext cx="20906" cy="139794"/>
              <a:chOff x="7294979" y="2146004"/>
              <a:chExt cx="20906" cy="139794"/>
            </a:xfrm>
          </p:grpSpPr>
          <p:sp>
            <p:nvSpPr>
              <p:cNvPr id="1628" name="Google Shape;1628;p16"/>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9" name="Google Shape;1629;p16"/>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0" name="Google Shape;1630;p16"/>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1" name="Google Shape;1631;p16"/>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32" name="Google Shape;1632;p16"/>
            <p:cNvGrpSpPr/>
            <p:nvPr/>
          </p:nvGrpSpPr>
          <p:grpSpPr>
            <a:xfrm>
              <a:off x="8536357" y="571511"/>
              <a:ext cx="31789" cy="212503"/>
              <a:chOff x="5594919" y="3659786"/>
              <a:chExt cx="31789" cy="212503"/>
            </a:xfrm>
          </p:grpSpPr>
          <p:sp>
            <p:nvSpPr>
              <p:cNvPr id="1633" name="Google Shape;1633;p16"/>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4" name="Google Shape;1634;p16"/>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5" name="Google Shape;1635;p16"/>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6" name="Google Shape;1636;p16"/>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37" name="Google Shape;1637;p16"/>
            <p:cNvGrpSpPr/>
            <p:nvPr/>
          </p:nvGrpSpPr>
          <p:grpSpPr>
            <a:xfrm>
              <a:off x="1918866" y="311017"/>
              <a:ext cx="20906" cy="139794"/>
              <a:chOff x="7294979" y="2146004"/>
              <a:chExt cx="20906" cy="139794"/>
            </a:xfrm>
          </p:grpSpPr>
          <p:sp>
            <p:nvSpPr>
              <p:cNvPr id="1638" name="Google Shape;1638;p16"/>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9" name="Google Shape;1639;p16"/>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0" name="Google Shape;1640;p16"/>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1" name="Google Shape;1641;p16"/>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642" name="Google Shape;1642;p16"/>
          <p:cNvGrpSpPr/>
          <p:nvPr/>
        </p:nvGrpSpPr>
        <p:grpSpPr>
          <a:xfrm>
            <a:off x="-701265" y="2299234"/>
            <a:ext cx="13333221" cy="2749905"/>
            <a:chOff x="-525949" y="1724425"/>
            <a:chExt cx="9999916" cy="2062429"/>
          </a:xfrm>
        </p:grpSpPr>
        <p:grpSp>
          <p:nvGrpSpPr>
            <p:cNvPr id="1643" name="Google Shape;1643;p16"/>
            <p:cNvGrpSpPr/>
            <p:nvPr/>
          </p:nvGrpSpPr>
          <p:grpSpPr>
            <a:xfrm>
              <a:off x="-525949" y="2765110"/>
              <a:ext cx="1021905" cy="1021745"/>
              <a:chOff x="5617076" y="4159523"/>
              <a:chExt cx="1021905" cy="1021745"/>
            </a:xfrm>
          </p:grpSpPr>
          <p:grpSp>
            <p:nvGrpSpPr>
              <p:cNvPr id="1644" name="Google Shape;1644;p16"/>
              <p:cNvGrpSpPr/>
              <p:nvPr/>
            </p:nvGrpSpPr>
            <p:grpSpPr>
              <a:xfrm>
                <a:off x="5719645" y="4262099"/>
                <a:ext cx="817350" cy="817222"/>
                <a:chOff x="2083597" y="-4"/>
                <a:chExt cx="1739413" cy="1739140"/>
              </a:xfrm>
            </p:grpSpPr>
            <p:sp>
              <p:nvSpPr>
                <p:cNvPr id="1645" name="Google Shape;1645;p16"/>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6" name="Google Shape;1646;p16"/>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7" name="Google Shape;1647;p16"/>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8" name="Google Shape;1648;p16"/>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649" name="Google Shape;1649;p16"/>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50" name="Google Shape;1650;p16"/>
            <p:cNvGrpSpPr/>
            <p:nvPr/>
          </p:nvGrpSpPr>
          <p:grpSpPr>
            <a:xfrm>
              <a:off x="8552252" y="1724425"/>
              <a:ext cx="921715" cy="921570"/>
              <a:chOff x="2083597" y="-4"/>
              <a:chExt cx="1739413" cy="1739140"/>
            </a:xfrm>
          </p:grpSpPr>
          <p:sp>
            <p:nvSpPr>
              <p:cNvPr id="1651" name="Google Shape;1651;p16"/>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2" name="Google Shape;1652;p16"/>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3" name="Google Shape;1653;p16"/>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68518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54"/>
        <p:cNvGrpSpPr/>
        <p:nvPr/>
      </p:nvGrpSpPr>
      <p:grpSpPr>
        <a:xfrm>
          <a:off x="0" y="0"/>
          <a:ext cx="0" cy="0"/>
          <a:chOff x="0" y="0"/>
          <a:chExt cx="0" cy="0"/>
        </a:xfrm>
      </p:grpSpPr>
      <p:sp>
        <p:nvSpPr>
          <p:cNvPr id="1655" name="Google Shape;1655;p17"/>
          <p:cNvSpPr txBox="1">
            <a:spLocks noGrp="1"/>
          </p:cNvSpPr>
          <p:nvPr>
            <p:ph type="subTitle" idx="1"/>
          </p:nvPr>
        </p:nvSpPr>
        <p:spPr>
          <a:xfrm>
            <a:off x="1864451" y="2493867"/>
            <a:ext cx="3970000" cy="12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656" name="Google Shape;1656;p17"/>
          <p:cNvSpPr txBox="1">
            <a:spLocks noGrp="1"/>
          </p:cNvSpPr>
          <p:nvPr>
            <p:ph type="subTitle" idx="2"/>
          </p:nvPr>
        </p:nvSpPr>
        <p:spPr>
          <a:xfrm>
            <a:off x="6357535" y="2493867"/>
            <a:ext cx="3970000" cy="12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657" name="Google Shape;1657;p17"/>
          <p:cNvSpPr txBox="1">
            <a:spLocks noGrp="1"/>
          </p:cNvSpPr>
          <p:nvPr>
            <p:ph type="subTitle" idx="3"/>
          </p:nvPr>
        </p:nvSpPr>
        <p:spPr>
          <a:xfrm>
            <a:off x="1864451" y="4538833"/>
            <a:ext cx="3970000" cy="12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658" name="Google Shape;1658;p17"/>
          <p:cNvSpPr txBox="1">
            <a:spLocks noGrp="1"/>
          </p:cNvSpPr>
          <p:nvPr>
            <p:ph type="subTitle" idx="4"/>
          </p:nvPr>
        </p:nvSpPr>
        <p:spPr>
          <a:xfrm>
            <a:off x="6357535" y="4538833"/>
            <a:ext cx="3970000" cy="12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659" name="Google Shape;1659;p17"/>
          <p:cNvSpPr txBox="1">
            <a:spLocks noGrp="1"/>
          </p:cNvSpPr>
          <p:nvPr>
            <p:ph type="subTitle" idx="5"/>
          </p:nvPr>
        </p:nvSpPr>
        <p:spPr>
          <a:xfrm>
            <a:off x="1864451" y="2088000"/>
            <a:ext cx="3970000" cy="52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660" name="Google Shape;1660;p17"/>
          <p:cNvSpPr txBox="1">
            <a:spLocks noGrp="1"/>
          </p:cNvSpPr>
          <p:nvPr>
            <p:ph type="subTitle" idx="6"/>
          </p:nvPr>
        </p:nvSpPr>
        <p:spPr>
          <a:xfrm>
            <a:off x="1864451" y="4132800"/>
            <a:ext cx="3970000" cy="52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661" name="Google Shape;1661;p17"/>
          <p:cNvSpPr txBox="1">
            <a:spLocks noGrp="1"/>
          </p:cNvSpPr>
          <p:nvPr>
            <p:ph type="subTitle" idx="7"/>
          </p:nvPr>
        </p:nvSpPr>
        <p:spPr>
          <a:xfrm>
            <a:off x="6357535" y="2088000"/>
            <a:ext cx="3970000" cy="52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662" name="Google Shape;1662;p17"/>
          <p:cNvSpPr txBox="1">
            <a:spLocks noGrp="1"/>
          </p:cNvSpPr>
          <p:nvPr>
            <p:ph type="subTitle" idx="8"/>
          </p:nvPr>
        </p:nvSpPr>
        <p:spPr>
          <a:xfrm>
            <a:off x="6357535" y="4132800"/>
            <a:ext cx="3970000" cy="52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663" name="Google Shape;1663;p17"/>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664" name="Google Shape;1664;p17"/>
          <p:cNvGrpSpPr/>
          <p:nvPr/>
        </p:nvGrpSpPr>
        <p:grpSpPr>
          <a:xfrm>
            <a:off x="-510565" y="546013"/>
            <a:ext cx="12427321" cy="6647715"/>
            <a:chOff x="-382924" y="409510"/>
            <a:chExt cx="9320491" cy="4985786"/>
          </a:xfrm>
        </p:grpSpPr>
        <p:grpSp>
          <p:nvGrpSpPr>
            <p:cNvPr id="1665" name="Google Shape;1665;p17"/>
            <p:cNvGrpSpPr/>
            <p:nvPr/>
          </p:nvGrpSpPr>
          <p:grpSpPr>
            <a:xfrm>
              <a:off x="-382924" y="409510"/>
              <a:ext cx="1021905" cy="1021745"/>
              <a:chOff x="5617076" y="4159523"/>
              <a:chExt cx="1021905" cy="1021745"/>
            </a:xfrm>
          </p:grpSpPr>
          <p:grpSp>
            <p:nvGrpSpPr>
              <p:cNvPr id="1666" name="Google Shape;1666;p17"/>
              <p:cNvGrpSpPr/>
              <p:nvPr/>
            </p:nvGrpSpPr>
            <p:grpSpPr>
              <a:xfrm>
                <a:off x="5719645" y="4262099"/>
                <a:ext cx="817350" cy="817222"/>
                <a:chOff x="2083597" y="-4"/>
                <a:chExt cx="1739413" cy="1739140"/>
              </a:xfrm>
            </p:grpSpPr>
            <p:sp>
              <p:nvSpPr>
                <p:cNvPr id="1667" name="Google Shape;1667;p17"/>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8" name="Google Shape;1668;p17"/>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9" name="Google Shape;1669;p17"/>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0" name="Google Shape;1670;p17"/>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671" name="Google Shape;1671;p17"/>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72" name="Google Shape;1672;p17"/>
            <p:cNvGrpSpPr/>
            <p:nvPr/>
          </p:nvGrpSpPr>
          <p:grpSpPr>
            <a:xfrm>
              <a:off x="8015852" y="4473725"/>
              <a:ext cx="921715" cy="921570"/>
              <a:chOff x="2083597" y="-4"/>
              <a:chExt cx="1739413" cy="1739140"/>
            </a:xfrm>
          </p:grpSpPr>
          <p:sp>
            <p:nvSpPr>
              <p:cNvPr id="1673" name="Google Shape;1673;p17"/>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4" name="Google Shape;1674;p17"/>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5" name="Google Shape;1675;p17"/>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676" name="Google Shape;1676;p17"/>
          <p:cNvGrpSpPr/>
          <p:nvPr/>
        </p:nvGrpSpPr>
        <p:grpSpPr>
          <a:xfrm>
            <a:off x="798795" y="-49674"/>
            <a:ext cx="10604189" cy="6487497"/>
            <a:chOff x="599096" y="-37256"/>
            <a:chExt cx="7953142" cy="4865623"/>
          </a:xfrm>
        </p:grpSpPr>
        <p:grpSp>
          <p:nvGrpSpPr>
            <p:cNvPr id="1677" name="Google Shape;1677;p17"/>
            <p:cNvGrpSpPr/>
            <p:nvPr/>
          </p:nvGrpSpPr>
          <p:grpSpPr>
            <a:xfrm>
              <a:off x="7862616" y="-37256"/>
              <a:ext cx="689622" cy="608765"/>
              <a:chOff x="4376528" y="655619"/>
              <a:chExt cx="689622" cy="608765"/>
            </a:xfrm>
          </p:grpSpPr>
          <p:grpSp>
            <p:nvGrpSpPr>
              <p:cNvPr id="1678" name="Google Shape;1678;p17"/>
              <p:cNvGrpSpPr/>
              <p:nvPr/>
            </p:nvGrpSpPr>
            <p:grpSpPr>
              <a:xfrm>
                <a:off x="5048380" y="655619"/>
                <a:ext cx="17770" cy="608765"/>
                <a:chOff x="5048380" y="655619"/>
                <a:chExt cx="17770" cy="608765"/>
              </a:xfrm>
            </p:grpSpPr>
            <p:sp>
              <p:nvSpPr>
                <p:cNvPr id="1679" name="Google Shape;1679;p17"/>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0" name="Google Shape;1680;p17"/>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1" name="Google Shape;1681;p17"/>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2" name="Google Shape;1682;p17"/>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3" name="Google Shape;1683;p17"/>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4" name="Google Shape;1684;p17"/>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5" name="Google Shape;1685;p17"/>
              <p:cNvGrpSpPr/>
              <p:nvPr/>
            </p:nvGrpSpPr>
            <p:grpSpPr>
              <a:xfrm>
                <a:off x="4913997" y="655619"/>
                <a:ext cx="17770" cy="608765"/>
                <a:chOff x="4913997" y="655619"/>
                <a:chExt cx="17770" cy="608765"/>
              </a:xfrm>
            </p:grpSpPr>
            <p:sp>
              <p:nvSpPr>
                <p:cNvPr id="1686" name="Google Shape;1686;p17"/>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7" name="Google Shape;1687;p17"/>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8" name="Google Shape;1688;p17"/>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9" name="Google Shape;1689;p17"/>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0" name="Google Shape;1690;p17"/>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1" name="Google Shape;1691;p17"/>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92" name="Google Shape;1692;p17"/>
              <p:cNvGrpSpPr/>
              <p:nvPr/>
            </p:nvGrpSpPr>
            <p:grpSpPr>
              <a:xfrm>
                <a:off x="4779645" y="655619"/>
                <a:ext cx="17770" cy="608765"/>
                <a:chOff x="4779645" y="655619"/>
                <a:chExt cx="17770" cy="608765"/>
              </a:xfrm>
            </p:grpSpPr>
            <p:sp>
              <p:nvSpPr>
                <p:cNvPr id="1693" name="Google Shape;1693;p17"/>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4" name="Google Shape;1694;p17"/>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5" name="Google Shape;1695;p17"/>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6" name="Google Shape;1696;p17"/>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7" name="Google Shape;1697;p17"/>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8" name="Google Shape;1698;p17"/>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99" name="Google Shape;1699;p17"/>
              <p:cNvGrpSpPr/>
              <p:nvPr/>
            </p:nvGrpSpPr>
            <p:grpSpPr>
              <a:xfrm>
                <a:off x="4645262" y="655619"/>
                <a:ext cx="17770" cy="608765"/>
                <a:chOff x="4645262" y="655619"/>
                <a:chExt cx="17770" cy="608765"/>
              </a:xfrm>
            </p:grpSpPr>
            <p:sp>
              <p:nvSpPr>
                <p:cNvPr id="1700" name="Google Shape;1700;p17"/>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1" name="Google Shape;1701;p17"/>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2" name="Google Shape;1702;p17"/>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3" name="Google Shape;1703;p17"/>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4" name="Google Shape;1704;p17"/>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5" name="Google Shape;1705;p17"/>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706" name="Google Shape;1706;p17"/>
              <p:cNvGrpSpPr/>
              <p:nvPr/>
            </p:nvGrpSpPr>
            <p:grpSpPr>
              <a:xfrm>
                <a:off x="4510880" y="655619"/>
                <a:ext cx="17770" cy="608765"/>
                <a:chOff x="4510880" y="655619"/>
                <a:chExt cx="17770" cy="608765"/>
              </a:xfrm>
            </p:grpSpPr>
            <p:sp>
              <p:nvSpPr>
                <p:cNvPr id="1707" name="Google Shape;1707;p17"/>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8" name="Google Shape;1708;p17"/>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9" name="Google Shape;1709;p17"/>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0" name="Google Shape;1710;p17"/>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1" name="Google Shape;1711;p17"/>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2" name="Google Shape;1712;p17"/>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713" name="Google Shape;1713;p17"/>
              <p:cNvGrpSpPr/>
              <p:nvPr/>
            </p:nvGrpSpPr>
            <p:grpSpPr>
              <a:xfrm>
                <a:off x="4376528" y="655619"/>
                <a:ext cx="17770" cy="608765"/>
                <a:chOff x="4376528" y="655619"/>
                <a:chExt cx="17770" cy="608765"/>
              </a:xfrm>
            </p:grpSpPr>
            <p:sp>
              <p:nvSpPr>
                <p:cNvPr id="1714" name="Google Shape;1714;p17"/>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5" name="Google Shape;1715;p17"/>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6" name="Google Shape;1716;p17"/>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7" name="Google Shape;1717;p17"/>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8" name="Google Shape;1718;p17"/>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9" name="Google Shape;1719;p17"/>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20" name="Google Shape;1720;p17"/>
            <p:cNvGrpSpPr/>
            <p:nvPr/>
          </p:nvGrpSpPr>
          <p:grpSpPr>
            <a:xfrm>
              <a:off x="599096" y="4436809"/>
              <a:ext cx="420303" cy="391558"/>
              <a:chOff x="1829496" y="2465559"/>
              <a:chExt cx="420303" cy="391558"/>
            </a:xfrm>
          </p:grpSpPr>
          <p:sp>
            <p:nvSpPr>
              <p:cNvPr id="1721" name="Google Shape;1721;p17"/>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2" name="Google Shape;1722;p17"/>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3" name="Google Shape;1723;p17"/>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4" name="Google Shape;1724;p17"/>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5" name="Google Shape;1725;p17"/>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6" name="Google Shape;1726;p17"/>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7" name="Google Shape;1727;p17"/>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8" name="Google Shape;1728;p17"/>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9" name="Google Shape;1729;p17"/>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0" name="Google Shape;1730;p17"/>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1" name="Google Shape;1731;p17"/>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2" name="Google Shape;1732;p17"/>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3" name="Google Shape;1733;p17"/>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4" name="Google Shape;1734;p17"/>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5" name="Google Shape;1735;p17"/>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6" name="Google Shape;1736;p17"/>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7" name="Google Shape;1737;p17"/>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8" name="Google Shape;1738;p17"/>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9" name="Google Shape;1739;p17"/>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0" name="Google Shape;1740;p17"/>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1" name="Google Shape;1741;p17"/>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2" name="Google Shape;1742;p17"/>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3" name="Google Shape;1743;p17"/>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4" name="Google Shape;1744;p17"/>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5" name="Google Shape;1745;p17"/>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6" name="Google Shape;1746;p17"/>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7" name="Google Shape;1747;p17"/>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8" name="Google Shape;1748;p17"/>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9" name="Google Shape;1749;p17"/>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0" name="Google Shape;1750;p17"/>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1" name="Google Shape;1751;p17"/>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2" name="Google Shape;1752;p17"/>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3" name="Google Shape;1753;p17"/>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4" name="Google Shape;1754;p17"/>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5" name="Google Shape;1755;p17"/>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6" name="Google Shape;1756;p17"/>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7" name="Google Shape;1757;p17"/>
          <p:cNvGrpSpPr/>
          <p:nvPr/>
        </p:nvGrpSpPr>
        <p:grpSpPr>
          <a:xfrm>
            <a:off x="8423155" y="1649839"/>
            <a:ext cx="3240875" cy="4974392"/>
            <a:chOff x="6317366" y="1237379"/>
            <a:chExt cx="2430656" cy="3730794"/>
          </a:xfrm>
        </p:grpSpPr>
        <p:grpSp>
          <p:nvGrpSpPr>
            <p:cNvPr id="1758" name="Google Shape;1758;p17"/>
            <p:cNvGrpSpPr/>
            <p:nvPr/>
          </p:nvGrpSpPr>
          <p:grpSpPr>
            <a:xfrm>
              <a:off x="6317366" y="4828379"/>
              <a:ext cx="20906" cy="139794"/>
              <a:chOff x="7294979" y="2146004"/>
              <a:chExt cx="20906" cy="139794"/>
            </a:xfrm>
          </p:grpSpPr>
          <p:sp>
            <p:nvSpPr>
              <p:cNvPr id="1759" name="Google Shape;1759;p17"/>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0" name="Google Shape;1760;p17"/>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1" name="Google Shape;1761;p17"/>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2" name="Google Shape;1762;p17"/>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763" name="Google Shape;1763;p17"/>
            <p:cNvGrpSpPr/>
            <p:nvPr/>
          </p:nvGrpSpPr>
          <p:grpSpPr>
            <a:xfrm>
              <a:off x="8727117" y="1237379"/>
              <a:ext cx="20906" cy="139794"/>
              <a:chOff x="7294979" y="2146004"/>
              <a:chExt cx="20906" cy="139794"/>
            </a:xfrm>
          </p:grpSpPr>
          <p:sp>
            <p:nvSpPr>
              <p:cNvPr id="1764" name="Google Shape;1764;p17"/>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5" name="Google Shape;1765;p17"/>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6" name="Google Shape;1766;p17"/>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7" name="Google Shape;1767;p17"/>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220743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68"/>
        <p:cNvGrpSpPr/>
        <p:nvPr/>
      </p:nvGrpSpPr>
      <p:grpSpPr>
        <a:xfrm>
          <a:off x="0" y="0"/>
          <a:ext cx="0" cy="0"/>
          <a:chOff x="0" y="0"/>
          <a:chExt cx="0" cy="0"/>
        </a:xfrm>
      </p:grpSpPr>
      <p:sp>
        <p:nvSpPr>
          <p:cNvPr id="1769" name="Google Shape;1769;p18"/>
          <p:cNvSpPr txBox="1">
            <a:spLocks noGrp="1"/>
          </p:cNvSpPr>
          <p:nvPr>
            <p:ph type="subTitle" idx="1"/>
          </p:nvPr>
        </p:nvSpPr>
        <p:spPr>
          <a:xfrm>
            <a:off x="948349" y="250153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0" name="Google Shape;1770;p18"/>
          <p:cNvSpPr txBox="1">
            <a:spLocks noGrp="1"/>
          </p:cNvSpPr>
          <p:nvPr>
            <p:ph type="subTitle" idx="2"/>
          </p:nvPr>
        </p:nvSpPr>
        <p:spPr>
          <a:xfrm>
            <a:off x="4521157" y="250154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1" name="Google Shape;1771;p18"/>
          <p:cNvSpPr txBox="1">
            <a:spLocks noGrp="1"/>
          </p:cNvSpPr>
          <p:nvPr>
            <p:ph type="subTitle" idx="3"/>
          </p:nvPr>
        </p:nvSpPr>
        <p:spPr>
          <a:xfrm>
            <a:off x="948349" y="445673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2" name="Google Shape;1772;p18"/>
          <p:cNvSpPr txBox="1">
            <a:spLocks noGrp="1"/>
          </p:cNvSpPr>
          <p:nvPr>
            <p:ph type="subTitle" idx="4"/>
          </p:nvPr>
        </p:nvSpPr>
        <p:spPr>
          <a:xfrm>
            <a:off x="4521157" y="445673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3" name="Google Shape;1773;p18"/>
          <p:cNvSpPr txBox="1">
            <a:spLocks noGrp="1"/>
          </p:cNvSpPr>
          <p:nvPr>
            <p:ph type="subTitle" idx="5"/>
          </p:nvPr>
        </p:nvSpPr>
        <p:spPr>
          <a:xfrm>
            <a:off x="8093965" y="250154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4" name="Google Shape;1774;p18"/>
          <p:cNvSpPr txBox="1">
            <a:spLocks noGrp="1"/>
          </p:cNvSpPr>
          <p:nvPr>
            <p:ph type="subTitle" idx="6"/>
          </p:nvPr>
        </p:nvSpPr>
        <p:spPr>
          <a:xfrm>
            <a:off x="8093965" y="4456733"/>
            <a:ext cx="3149600" cy="11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5" name="Google Shape;1775;p18"/>
          <p:cNvSpPr txBox="1">
            <a:spLocks noGrp="1"/>
          </p:cNvSpPr>
          <p:nvPr>
            <p:ph type="subTitle" idx="7"/>
          </p:nvPr>
        </p:nvSpPr>
        <p:spPr>
          <a:xfrm>
            <a:off x="948349" y="2134933"/>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76" name="Google Shape;1776;p18"/>
          <p:cNvSpPr txBox="1">
            <a:spLocks noGrp="1"/>
          </p:cNvSpPr>
          <p:nvPr>
            <p:ph type="subTitle" idx="8"/>
          </p:nvPr>
        </p:nvSpPr>
        <p:spPr>
          <a:xfrm>
            <a:off x="4521157" y="2134933"/>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77" name="Google Shape;1777;p18"/>
          <p:cNvSpPr txBox="1">
            <a:spLocks noGrp="1"/>
          </p:cNvSpPr>
          <p:nvPr>
            <p:ph type="subTitle" idx="9"/>
          </p:nvPr>
        </p:nvSpPr>
        <p:spPr>
          <a:xfrm>
            <a:off x="8093965" y="2134933"/>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78" name="Google Shape;1778;p18"/>
          <p:cNvSpPr txBox="1">
            <a:spLocks noGrp="1"/>
          </p:cNvSpPr>
          <p:nvPr>
            <p:ph type="subTitle" idx="13"/>
          </p:nvPr>
        </p:nvSpPr>
        <p:spPr>
          <a:xfrm>
            <a:off x="948349" y="4086065"/>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79" name="Google Shape;1779;p18"/>
          <p:cNvSpPr txBox="1">
            <a:spLocks noGrp="1"/>
          </p:cNvSpPr>
          <p:nvPr>
            <p:ph type="subTitle" idx="14"/>
          </p:nvPr>
        </p:nvSpPr>
        <p:spPr>
          <a:xfrm>
            <a:off x="4521157" y="4086067"/>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80" name="Google Shape;1780;p18"/>
          <p:cNvSpPr txBox="1">
            <a:spLocks noGrp="1"/>
          </p:cNvSpPr>
          <p:nvPr>
            <p:ph type="subTitle" idx="15"/>
          </p:nvPr>
        </p:nvSpPr>
        <p:spPr>
          <a:xfrm>
            <a:off x="8093965" y="4086065"/>
            <a:ext cx="3149600" cy="4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lerta"/>
              <a:buNone/>
              <a:defRPr sz="2400">
                <a:solidFill>
                  <a:schemeClr val="dk1"/>
                </a:solidFill>
                <a:latin typeface="Allerta"/>
                <a:ea typeface="Allerta"/>
                <a:cs typeface="Allerta"/>
                <a:sym typeface="Allerta"/>
              </a:defRPr>
            </a:lvl1pPr>
            <a:lvl2pPr lvl="1" algn="ctr" rtl="0">
              <a:lnSpc>
                <a:spcPct val="100000"/>
              </a:lnSpc>
              <a:spcBef>
                <a:spcPts val="0"/>
              </a:spcBef>
              <a:spcAft>
                <a:spcPts val="0"/>
              </a:spcAft>
              <a:buSzPts val="1800"/>
              <a:buFont typeface="Allerta"/>
              <a:buNone/>
              <a:defRPr sz="2400">
                <a:latin typeface="Allerta"/>
                <a:ea typeface="Allerta"/>
                <a:cs typeface="Allerta"/>
                <a:sym typeface="Allerta"/>
              </a:defRPr>
            </a:lvl2pPr>
            <a:lvl3pPr lvl="2" algn="ctr" rtl="0">
              <a:lnSpc>
                <a:spcPct val="100000"/>
              </a:lnSpc>
              <a:spcBef>
                <a:spcPts val="0"/>
              </a:spcBef>
              <a:spcAft>
                <a:spcPts val="0"/>
              </a:spcAft>
              <a:buSzPts val="1800"/>
              <a:buFont typeface="Allerta"/>
              <a:buNone/>
              <a:defRPr sz="2400">
                <a:latin typeface="Allerta"/>
                <a:ea typeface="Allerta"/>
                <a:cs typeface="Allerta"/>
                <a:sym typeface="Allerta"/>
              </a:defRPr>
            </a:lvl3pPr>
            <a:lvl4pPr lvl="3" algn="ctr" rtl="0">
              <a:lnSpc>
                <a:spcPct val="100000"/>
              </a:lnSpc>
              <a:spcBef>
                <a:spcPts val="0"/>
              </a:spcBef>
              <a:spcAft>
                <a:spcPts val="0"/>
              </a:spcAft>
              <a:buSzPts val="1800"/>
              <a:buFont typeface="Allerta"/>
              <a:buNone/>
              <a:defRPr sz="2400">
                <a:latin typeface="Allerta"/>
                <a:ea typeface="Allerta"/>
                <a:cs typeface="Allerta"/>
                <a:sym typeface="Allerta"/>
              </a:defRPr>
            </a:lvl4pPr>
            <a:lvl5pPr lvl="4" algn="ctr" rtl="0">
              <a:lnSpc>
                <a:spcPct val="100000"/>
              </a:lnSpc>
              <a:spcBef>
                <a:spcPts val="0"/>
              </a:spcBef>
              <a:spcAft>
                <a:spcPts val="0"/>
              </a:spcAft>
              <a:buSzPts val="1800"/>
              <a:buFont typeface="Allerta"/>
              <a:buNone/>
              <a:defRPr sz="2400">
                <a:latin typeface="Allerta"/>
                <a:ea typeface="Allerta"/>
                <a:cs typeface="Allerta"/>
                <a:sym typeface="Allerta"/>
              </a:defRPr>
            </a:lvl5pPr>
            <a:lvl6pPr lvl="5" algn="ctr" rtl="0">
              <a:lnSpc>
                <a:spcPct val="100000"/>
              </a:lnSpc>
              <a:spcBef>
                <a:spcPts val="0"/>
              </a:spcBef>
              <a:spcAft>
                <a:spcPts val="0"/>
              </a:spcAft>
              <a:buSzPts val="1800"/>
              <a:buFont typeface="Allerta"/>
              <a:buNone/>
              <a:defRPr sz="2400">
                <a:latin typeface="Allerta"/>
                <a:ea typeface="Allerta"/>
                <a:cs typeface="Allerta"/>
                <a:sym typeface="Allerta"/>
              </a:defRPr>
            </a:lvl6pPr>
            <a:lvl7pPr lvl="6" algn="ctr" rtl="0">
              <a:lnSpc>
                <a:spcPct val="100000"/>
              </a:lnSpc>
              <a:spcBef>
                <a:spcPts val="0"/>
              </a:spcBef>
              <a:spcAft>
                <a:spcPts val="0"/>
              </a:spcAft>
              <a:buSzPts val="1800"/>
              <a:buFont typeface="Allerta"/>
              <a:buNone/>
              <a:defRPr sz="2400">
                <a:latin typeface="Allerta"/>
                <a:ea typeface="Allerta"/>
                <a:cs typeface="Allerta"/>
                <a:sym typeface="Allerta"/>
              </a:defRPr>
            </a:lvl7pPr>
            <a:lvl8pPr lvl="7" algn="ctr" rtl="0">
              <a:lnSpc>
                <a:spcPct val="100000"/>
              </a:lnSpc>
              <a:spcBef>
                <a:spcPts val="0"/>
              </a:spcBef>
              <a:spcAft>
                <a:spcPts val="0"/>
              </a:spcAft>
              <a:buSzPts val="1800"/>
              <a:buFont typeface="Allerta"/>
              <a:buNone/>
              <a:defRPr sz="2400">
                <a:latin typeface="Allerta"/>
                <a:ea typeface="Allerta"/>
                <a:cs typeface="Allerta"/>
                <a:sym typeface="Allerta"/>
              </a:defRPr>
            </a:lvl8pPr>
            <a:lvl9pPr lvl="8" algn="ctr" rtl="0">
              <a:lnSpc>
                <a:spcPct val="100000"/>
              </a:lnSpc>
              <a:spcBef>
                <a:spcPts val="0"/>
              </a:spcBef>
              <a:spcAft>
                <a:spcPts val="0"/>
              </a:spcAft>
              <a:buSzPts val="1800"/>
              <a:buFont typeface="Allerta"/>
              <a:buNone/>
              <a:defRPr sz="2400">
                <a:latin typeface="Allerta"/>
                <a:ea typeface="Allerta"/>
                <a:cs typeface="Allerta"/>
                <a:sym typeface="Allerta"/>
              </a:defRPr>
            </a:lvl9pPr>
          </a:lstStyle>
          <a:p>
            <a:r>
              <a:rPr lang="en-US"/>
              <a:t>Click to edit Master subtitle style</a:t>
            </a:r>
            <a:endParaRPr/>
          </a:p>
        </p:txBody>
      </p:sp>
      <p:sp>
        <p:nvSpPr>
          <p:cNvPr id="1781" name="Google Shape;1781;p18"/>
          <p:cNvSpPr txBox="1">
            <a:spLocks noGrp="1"/>
          </p:cNvSpPr>
          <p:nvPr>
            <p:ph type="title"/>
          </p:nvPr>
        </p:nvSpPr>
        <p:spPr>
          <a:xfrm>
            <a:off x="960000" y="7620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782" name="Google Shape;1782;p18"/>
          <p:cNvGrpSpPr/>
          <p:nvPr/>
        </p:nvGrpSpPr>
        <p:grpSpPr>
          <a:xfrm>
            <a:off x="937022" y="1458005"/>
            <a:ext cx="10795989" cy="5001392"/>
            <a:chOff x="702766" y="1093504"/>
            <a:chExt cx="8096992" cy="3751044"/>
          </a:xfrm>
        </p:grpSpPr>
        <p:grpSp>
          <p:nvGrpSpPr>
            <p:cNvPr id="1783" name="Google Shape;1783;p18"/>
            <p:cNvGrpSpPr/>
            <p:nvPr/>
          </p:nvGrpSpPr>
          <p:grpSpPr>
            <a:xfrm>
              <a:off x="8767969" y="1308286"/>
              <a:ext cx="31789" cy="212503"/>
              <a:chOff x="5594919" y="3659786"/>
              <a:chExt cx="31789" cy="212503"/>
            </a:xfrm>
          </p:grpSpPr>
          <p:sp>
            <p:nvSpPr>
              <p:cNvPr id="1784" name="Google Shape;1784;p18"/>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5" name="Google Shape;1785;p18"/>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6" name="Google Shape;1786;p18"/>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7" name="Google Shape;1787;p18"/>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788" name="Google Shape;1788;p18"/>
            <p:cNvGrpSpPr/>
            <p:nvPr/>
          </p:nvGrpSpPr>
          <p:grpSpPr>
            <a:xfrm>
              <a:off x="3696466" y="4704754"/>
              <a:ext cx="20906" cy="139794"/>
              <a:chOff x="7294979" y="2146004"/>
              <a:chExt cx="20906" cy="139794"/>
            </a:xfrm>
          </p:grpSpPr>
          <p:sp>
            <p:nvSpPr>
              <p:cNvPr id="1789" name="Google Shape;1789;p18"/>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0" name="Google Shape;1790;p18"/>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1" name="Google Shape;1791;p18"/>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2" name="Google Shape;1792;p18"/>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793" name="Google Shape;1793;p18"/>
            <p:cNvGrpSpPr/>
            <p:nvPr/>
          </p:nvGrpSpPr>
          <p:grpSpPr>
            <a:xfrm>
              <a:off x="702766" y="1093504"/>
              <a:ext cx="20906" cy="139794"/>
              <a:chOff x="7294979" y="2146004"/>
              <a:chExt cx="20906" cy="139794"/>
            </a:xfrm>
          </p:grpSpPr>
          <p:sp>
            <p:nvSpPr>
              <p:cNvPr id="1794" name="Google Shape;1794;p18"/>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5" name="Google Shape;1795;p18"/>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6" name="Google Shape;1796;p18"/>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7" name="Google Shape;1797;p18"/>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98" name="Google Shape;1798;p18"/>
          <p:cNvGrpSpPr/>
          <p:nvPr/>
        </p:nvGrpSpPr>
        <p:grpSpPr>
          <a:xfrm>
            <a:off x="1031995" y="-108637"/>
            <a:ext cx="10848739" cy="7012151"/>
            <a:chOff x="773996" y="-81478"/>
            <a:chExt cx="8136554" cy="5259113"/>
          </a:xfrm>
        </p:grpSpPr>
        <p:grpSp>
          <p:nvGrpSpPr>
            <p:cNvPr id="1799" name="Google Shape;1799;p18"/>
            <p:cNvGrpSpPr/>
            <p:nvPr/>
          </p:nvGrpSpPr>
          <p:grpSpPr>
            <a:xfrm>
              <a:off x="8220928" y="4568869"/>
              <a:ext cx="689622" cy="608765"/>
              <a:chOff x="4376528" y="655619"/>
              <a:chExt cx="689622" cy="608765"/>
            </a:xfrm>
          </p:grpSpPr>
          <p:grpSp>
            <p:nvGrpSpPr>
              <p:cNvPr id="1800" name="Google Shape;1800;p18"/>
              <p:cNvGrpSpPr/>
              <p:nvPr/>
            </p:nvGrpSpPr>
            <p:grpSpPr>
              <a:xfrm>
                <a:off x="5048380" y="655619"/>
                <a:ext cx="17770" cy="608765"/>
                <a:chOff x="5048380" y="655619"/>
                <a:chExt cx="17770" cy="608765"/>
              </a:xfrm>
            </p:grpSpPr>
            <p:sp>
              <p:nvSpPr>
                <p:cNvPr id="1801" name="Google Shape;1801;p18"/>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2" name="Google Shape;1802;p18"/>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3" name="Google Shape;1803;p18"/>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4" name="Google Shape;1804;p18"/>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5" name="Google Shape;1805;p18"/>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6" name="Google Shape;1806;p18"/>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07" name="Google Shape;1807;p18"/>
              <p:cNvGrpSpPr/>
              <p:nvPr/>
            </p:nvGrpSpPr>
            <p:grpSpPr>
              <a:xfrm>
                <a:off x="4913997" y="655619"/>
                <a:ext cx="17770" cy="608765"/>
                <a:chOff x="4913997" y="655619"/>
                <a:chExt cx="17770" cy="608765"/>
              </a:xfrm>
            </p:grpSpPr>
            <p:sp>
              <p:nvSpPr>
                <p:cNvPr id="1808" name="Google Shape;1808;p18"/>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9" name="Google Shape;1809;p18"/>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0" name="Google Shape;1810;p18"/>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1" name="Google Shape;1811;p18"/>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2" name="Google Shape;1812;p18"/>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3" name="Google Shape;1813;p18"/>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14" name="Google Shape;1814;p18"/>
              <p:cNvGrpSpPr/>
              <p:nvPr/>
            </p:nvGrpSpPr>
            <p:grpSpPr>
              <a:xfrm>
                <a:off x="4779645" y="655619"/>
                <a:ext cx="17770" cy="608765"/>
                <a:chOff x="4779645" y="655619"/>
                <a:chExt cx="17770" cy="608765"/>
              </a:xfrm>
            </p:grpSpPr>
            <p:sp>
              <p:nvSpPr>
                <p:cNvPr id="1815" name="Google Shape;1815;p18"/>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6" name="Google Shape;1816;p18"/>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7" name="Google Shape;1817;p18"/>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8" name="Google Shape;1818;p18"/>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9" name="Google Shape;1819;p18"/>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0" name="Google Shape;1820;p18"/>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21" name="Google Shape;1821;p18"/>
              <p:cNvGrpSpPr/>
              <p:nvPr/>
            </p:nvGrpSpPr>
            <p:grpSpPr>
              <a:xfrm>
                <a:off x="4645262" y="655619"/>
                <a:ext cx="17770" cy="608765"/>
                <a:chOff x="4645262" y="655619"/>
                <a:chExt cx="17770" cy="608765"/>
              </a:xfrm>
            </p:grpSpPr>
            <p:sp>
              <p:nvSpPr>
                <p:cNvPr id="1822" name="Google Shape;1822;p18"/>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3" name="Google Shape;1823;p18"/>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4" name="Google Shape;1824;p18"/>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5" name="Google Shape;1825;p18"/>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6" name="Google Shape;1826;p18"/>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7" name="Google Shape;1827;p18"/>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28" name="Google Shape;1828;p18"/>
              <p:cNvGrpSpPr/>
              <p:nvPr/>
            </p:nvGrpSpPr>
            <p:grpSpPr>
              <a:xfrm>
                <a:off x="4510880" y="655619"/>
                <a:ext cx="17770" cy="608765"/>
                <a:chOff x="4510880" y="655619"/>
                <a:chExt cx="17770" cy="608765"/>
              </a:xfrm>
            </p:grpSpPr>
            <p:sp>
              <p:nvSpPr>
                <p:cNvPr id="1829" name="Google Shape;1829;p18"/>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0" name="Google Shape;1830;p18"/>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1" name="Google Shape;1831;p18"/>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2" name="Google Shape;1832;p18"/>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3" name="Google Shape;1833;p18"/>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4" name="Google Shape;1834;p18"/>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35" name="Google Shape;1835;p18"/>
              <p:cNvGrpSpPr/>
              <p:nvPr/>
            </p:nvGrpSpPr>
            <p:grpSpPr>
              <a:xfrm>
                <a:off x="4376528" y="655619"/>
                <a:ext cx="17770" cy="608765"/>
                <a:chOff x="4376528" y="655619"/>
                <a:chExt cx="17770" cy="608765"/>
              </a:xfrm>
            </p:grpSpPr>
            <p:sp>
              <p:nvSpPr>
                <p:cNvPr id="1836" name="Google Shape;1836;p18"/>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7" name="Google Shape;1837;p18"/>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8" name="Google Shape;1838;p18"/>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9" name="Google Shape;1839;p18"/>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0" name="Google Shape;1840;p18"/>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1" name="Google Shape;1841;p18"/>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842" name="Google Shape;1842;p18"/>
            <p:cNvGrpSpPr/>
            <p:nvPr/>
          </p:nvGrpSpPr>
          <p:grpSpPr>
            <a:xfrm>
              <a:off x="773996" y="-81478"/>
              <a:ext cx="420303" cy="391558"/>
              <a:chOff x="1829496" y="2465559"/>
              <a:chExt cx="420303" cy="391558"/>
            </a:xfrm>
          </p:grpSpPr>
          <p:sp>
            <p:nvSpPr>
              <p:cNvPr id="1843" name="Google Shape;1843;p18"/>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4" name="Google Shape;1844;p18"/>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5" name="Google Shape;1845;p18"/>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6" name="Google Shape;1846;p18"/>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7" name="Google Shape;1847;p18"/>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8" name="Google Shape;1848;p18"/>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9" name="Google Shape;1849;p18"/>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0" name="Google Shape;1850;p18"/>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1" name="Google Shape;1851;p18"/>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2" name="Google Shape;1852;p18"/>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3" name="Google Shape;1853;p18"/>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4" name="Google Shape;1854;p18"/>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5" name="Google Shape;1855;p18"/>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6" name="Google Shape;1856;p18"/>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7" name="Google Shape;1857;p18"/>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8" name="Google Shape;1858;p18"/>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59" name="Google Shape;1859;p18"/>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0" name="Google Shape;1860;p18"/>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1" name="Google Shape;1861;p18"/>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2" name="Google Shape;1862;p18"/>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3" name="Google Shape;1863;p18"/>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4" name="Google Shape;1864;p18"/>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5" name="Google Shape;1865;p18"/>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6" name="Google Shape;1866;p18"/>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7" name="Google Shape;1867;p18"/>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8" name="Google Shape;1868;p18"/>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69" name="Google Shape;1869;p18"/>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0" name="Google Shape;1870;p18"/>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1" name="Google Shape;1871;p18"/>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2" name="Google Shape;1872;p18"/>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3" name="Google Shape;1873;p18"/>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4" name="Google Shape;1874;p18"/>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5" name="Google Shape;1875;p18"/>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6" name="Google Shape;1876;p18"/>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7" name="Google Shape;1877;p18"/>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78" name="Google Shape;1878;p18"/>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879" name="Google Shape;1879;p18"/>
            <p:cNvGrpSpPr/>
            <p:nvPr/>
          </p:nvGrpSpPr>
          <p:grpSpPr>
            <a:xfrm>
              <a:off x="6694398" y="276843"/>
              <a:ext cx="277466" cy="258527"/>
              <a:chOff x="8380710" y="2929243"/>
              <a:chExt cx="277466" cy="258527"/>
            </a:xfrm>
          </p:grpSpPr>
          <p:sp>
            <p:nvSpPr>
              <p:cNvPr id="1880" name="Google Shape;1880;p18"/>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1" name="Google Shape;1881;p18"/>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2" name="Google Shape;1882;p18"/>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3" name="Google Shape;1883;p18"/>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4" name="Google Shape;1884;p18"/>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5" name="Google Shape;1885;p18"/>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6" name="Google Shape;1886;p18"/>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7" name="Google Shape;1887;p18"/>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8" name="Google Shape;1888;p18"/>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89" name="Google Shape;1889;p18"/>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0" name="Google Shape;1890;p18"/>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1" name="Google Shape;1891;p18"/>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2" name="Google Shape;1892;p18"/>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3" name="Google Shape;1893;p18"/>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4" name="Google Shape;1894;p18"/>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5" name="Google Shape;1895;p18"/>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6" name="Google Shape;1896;p18"/>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7" name="Google Shape;1897;p18"/>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8" name="Google Shape;1898;p18"/>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99" name="Google Shape;1899;p18"/>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0" name="Google Shape;1900;p18"/>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1" name="Google Shape;1901;p18"/>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2" name="Google Shape;1902;p18"/>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3" name="Google Shape;1903;p18"/>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4" name="Google Shape;1904;p18"/>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5" name="Google Shape;1905;p18"/>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6" name="Google Shape;1906;p18"/>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7" name="Google Shape;1907;p18"/>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8" name="Google Shape;1908;p18"/>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9" name="Google Shape;1909;p18"/>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0" name="Google Shape;1910;p18"/>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1" name="Google Shape;1911;p18"/>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2" name="Google Shape;1912;p18"/>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3" name="Google Shape;1913;p18"/>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4" name="Google Shape;1914;p18"/>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5" name="Google Shape;1915;p18"/>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916" name="Google Shape;1916;p18"/>
          <p:cNvGrpSpPr/>
          <p:nvPr/>
        </p:nvGrpSpPr>
        <p:grpSpPr>
          <a:xfrm>
            <a:off x="-631865" y="-744556"/>
            <a:ext cx="14436745" cy="6150728"/>
            <a:chOff x="-473899" y="-558416"/>
            <a:chExt cx="10827559" cy="4613046"/>
          </a:xfrm>
        </p:grpSpPr>
        <p:grpSp>
          <p:nvGrpSpPr>
            <p:cNvPr id="1917" name="Google Shape;1917;p18"/>
            <p:cNvGrpSpPr/>
            <p:nvPr/>
          </p:nvGrpSpPr>
          <p:grpSpPr>
            <a:xfrm>
              <a:off x="8614247" y="-558417"/>
              <a:ext cx="1739413" cy="1739140"/>
              <a:chOff x="2083597" y="-4"/>
              <a:chExt cx="1739413" cy="1739140"/>
            </a:xfrm>
          </p:grpSpPr>
          <p:sp>
            <p:nvSpPr>
              <p:cNvPr id="1918" name="Google Shape;1918;p1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9" name="Google Shape;1919;p1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0" name="Google Shape;1920;p1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1" name="Google Shape;1921;p1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22" name="Google Shape;1922;p18"/>
            <p:cNvGrpSpPr/>
            <p:nvPr/>
          </p:nvGrpSpPr>
          <p:grpSpPr>
            <a:xfrm>
              <a:off x="-473899" y="3032885"/>
              <a:ext cx="1021905" cy="1021745"/>
              <a:chOff x="5617076" y="4159523"/>
              <a:chExt cx="1021905" cy="1021745"/>
            </a:xfrm>
          </p:grpSpPr>
          <p:grpSp>
            <p:nvGrpSpPr>
              <p:cNvPr id="1923" name="Google Shape;1923;p18"/>
              <p:cNvGrpSpPr/>
              <p:nvPr/>
            </p:nvGrpSpPr>
            <p:grpSpPr>
              <a:xfrm>
                <a:off x="5719645" y="4262099"/>
                <a:ext cx="817350" cy="817222"/>
                <a:chOff x="2083597" y="-4"/>
                <a:chExt cx="1739413" cy="1739140"/>
              </a:xfrm>
            </p:grpSpPr>
            <p:sp>
              <p:nvSpPr>
                <p:cNvPr id="1924" name="Google Shape;1924;p18"/>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5" name="Google Shape;1925;p18"/>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6" name="Google Shape;1926;p18"/>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7" name="Google Shape;1927;p18"/>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928" name="Google Shape;1928;p18"/>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242834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29"/>
        <p:cNvGrpSpPr/>
        <p:nvPr/>
      </p:nvGrpSpPr>
      <p:grpSpPr>
        <a:xfrm>
          <a:off x="0" y="0"/>
          <a:ext cx="0" cy="0"/>
          <a:chOff x="0" y="0"/>
          <a:chExt cx="0" cy="0"/>
        </a:xfrm>
      </p:grpSpPr>
      <p:sp>
        <p:nvSpPr>
          <p:cNvPr id="1930" name="Google Shape;1930;p19"/>
          <p:cNvSpPr txBox="1">
            <a:spLocks noGrp="1"/>
          </p:cNvSpPr>
          <p:nvPr>
            <p:ph type="title" hasCustomPrompt="1"/>
          </p:nvPr>
        </p:nvSpPr>
        <p:spPr>
          <a:xfrm>
            <a:off x="950951" y="1288595"/>
            <a:ext cx="4656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333" b="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31" name="Google Shape;1931;p19"/>
          <p:cNvSpPr txBox="1">
            <a:spLocks noGrp="1"/>
          </p:cNvSpPr>
          <p:nvPr>
            <p:ph type="subTitle" idx="1"/>
          </p:nvPr>
        </p:nvSpPr>
        <p:spPr>
          <a:xfrm>
            <a:off x="950967" y="2461661"/>
            <a:ext cx="4656800" cy="492000"/>
          </a:xfrm>
          <a:prstGeom prst="rect">
            <a:avLst/>
          </a:prstGeom>
          <a:solidFill>
            <a:srgbClr val="FFFFFF">
              <a:alpha val="10130"/>
            </a:srgbClr>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1932" name="Google Shape;1932;p19"/>
          <p:cNvSpPr txBox="1">
            <a:spLocks noGrp="1"/>
          </p:cNvSpPr>
          <p:nvPr>
            <p:ph type="title" idx="2" hasCustomPrompt="1"/>
          </p:nvPr>
        </p:nvSpPr>
        <p:spPr>
          <a:xfrm>
            <a:off x="3767584" y="3646613"/>
            <a:ext cx="4656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333" b="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33" name="Google Shape;1933;p19"/>
          <p:cNvSpPr txBox="1">
            <a:spLocks noGrp="1"/>
          </p:cNvSpPr>
          <p:nvPr>
            <p:ph type="subTitle" idx="3"/>
          </p:nvPr>
        </p:nvSpPr>
        <p:spPr>
          <a:xfrm>
            <a:off x="3767600" y="4820068"/>
            <a:ext cx="4656800" cy="492000"/>
          </a:xfrm>
          <a:prstGeom prst="rect">
            <a:avLst/>
          </a:prstGeom>
          <a:solidFill>
            <a:srgbClr val="FFFFFF">
              <a:alpha val="10130"/>
            </a:srgbClr>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1934" name="Google Shape;1934;p19"/>
          <p:cNvSpPr txBox="1">
            <a:spLocks noGrp="1"/>
          </p:cNvSpPr>
          <p:nvPr>
            <p:ph type="title" idx="4" hasCustomPrompt="1"/>
          </p:nvPr>
        </p:nvSpPr>
        <p:spPr>
          <a:xfrm>
            <a:off x="6584217" y="1288595"/>
            <a:ext cx="4656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333" b="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35" name="Google Shape;1935;p19"/>
          <p:cNvSpPr txBox="1">
            <a:spLocks noGrp="1"/>
          </p:cNvSpPr>
          <p:nvPr>
            <p:ph type="subTitle" idx="5"/>
          </p:nvPr>
        </p:nvSpPr>
        <p:spPr>
          <a:xfrm>
            <a:off x="6584233" y="2461661"/>
            <a:ext cx="4656800" cy="492000"/>
          </a:xfrm>
          <a:prstGeom prst="rect">
            <a:avLst/>
          </a:prstGeom>
          <a:solidFill>
            <a:srgbClr val="FFFFFF">
              <a:alpha val="10130"/>
            </a:srgbClr>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grpSp>
        <p:nvGrpSpPr>
          <p:cNvPr id="1936" name="Google Shape;1936;p19"/>
          <p:cNvGrpSpPr/>
          <p:nvPr/>
        </p:nvGrpSpPr>
        <p:grpSpPr>
          <a:xfrm>
            <a:off x="8483621" y="494082"/>
            <a:ext cx="2250939" cy="5560316"/>
            <a:chOff x="6362716" y="370561"/>
            <a:chExt cx="1688204" cy="4170237"/>
          </a:xfrm>
        </p:grpSpPr>
        <p:grpSp>
          <p:nvGrpSpPr>
            <p:cNvPr id="1937" name="Google Shape;1937;p19"/>
            <p:cNvGrpSpPr/>
            <p:nvPr/>
          </p:nvGrpSpPr>
          <p:grpSpPr>
            <a:xfrm>
              <a:off x="6362716" y="4401004"/>
              <a:ext cx="20906" cy="139794"/>
              <a:chOff x="7294979" y="2146004"/>
              <a:chExt cx="20906" cy="139794"/>
            </a:xfrm>
          </p:grpSpPr>
          <p:sp>
            <p:nvSpPr>
              <p:cNvPr id="1938" name="Google Shape;1938;p19"/>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9" name="Google Shape;1939;p19"/>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0" name="Google Shape;1940;p19"/>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1" name="Google Shape;1941;p19"/>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42" name="Google Shape;1942;p19"/>
            <p:cNvGrpSpPr/>
            <p:nvPr/>
          </p:nvGrpSpPr>
          <p:grpSpPr>
            <a:xfrm>
              <a:off x="8019132" y="370561"/>
              <a:ext cx="31789" cy="212503"/>
              <a:chOff x="5594919" y="3659786"/>
              <a:chExt cx="31789" cy="212503"/>
            </a:xfrm>
          </p:grpSpPr>
          <p:sp>
            <p:nvSpPr>
              <p:cNvPr id="1943" name="Google Shape;1943;p19"/>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4" name="Google Shape;1944;p19"/>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5" name="Google Shape;1945;p19"/>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6" name="Google Shape;1946;p19"/>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947" name="Google Shape;1947;p19"/>
          <p:cNvGrpSpPr/>
          <p:nvPr/>
        </p:nvGrpSpPr>
        <p:grpSpPr>
          <a:xfrm>
            <a:off x="6057037" y="-633499"/>
            <a:ext cx="6412953" cy="7689505"/>
            <a:chOff x="4542777" y="-475125"/>
            <a:chExt cx="4809715" cy="5767129"/>
          </a:xfrm>
        </p:grpSpPr>
        <p:grpSp>
          <p:nvGrpSpPr>
            <p:cNvPr id="1948" name="Google Shape;1948;p19"/>
            <p:cNvGrpSpPr/>
            <p:nvPr/>
          </p:nvGrpSpPr>
          <p:grpSpPr>
            <a:xfrm>
              <a:off x="7209951" y="4270260"/>
              <a:ext cx="1021905" cy="1021745"/>
              <a:chOff x="5617076" y="4159523"/>
              <a:chExt cx="1021905" cy="1021745"/>
            </a:xfrm>
          </p:grpSpPr>
          <p:grpSp>
            <p:nvGrpSpPr>
              <p:cNvPr id="1949" name="Google Shape;1949;p19"/>
              <p:cNvGrpSpPr/>
              <p:nvPr/>
            </p:nvGrpSpPr>
            <p:grpSpPr>
              <a:xfrm>
                <a:off x="5719645" y="4262099"/>
                <a:ext cx="817350" cy="817222"/>
                <a:chOff x="2083597" y="-4"/>
                <a:chExt cx="1739413" cy="1739140"/>
              </a:xfrm>
            </p:grpSpPr>
            <p:sp>
              <p:nvSpPr>
                <p:cNvPr id="1950" name="Google Shape;1950;p1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1" name="Google Shape;1951;p19"/>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2" name="Google Shape;1952;p1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3" name="Google Shape;1953;p1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954" name="Google Shape;1954;p19"/>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5" name="Google Shape;1955;p19"/>
            <p:cNvGrpSpPr/>
            <p:nvPr/>
          </p:nvGrpSpPr>
          <p:grpSpPr>
            <a:xfrm>
              <a:off x="8430777" y="3089975"/>
              <a:ext cx="921715" cy="921570"/>
              <a:chOff x="2083597" y="-4"/>
              <a:chExt cx="1739413" cy="1739140"/>
            </a:xfrm>
          </p:grpSpPr>
          <p:sp>
            <p:nvSpPr>
              <p:cNvPr id="1956" name="Google Shape;1956;p1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7" name="Google Shape;1957;p1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8" name="Google Shape;1958;p1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9" name="Google Shape;1959;p19"/>
            <p:cNvGrpSpPr/>
            <p:nvPr/>
          </p:nvGrpSpPr>
          <p:grpSpPr>
            <a:xfrm>
              <a:off x="4542777" y="-475125"/>
              <a:ext cx="921715" cy="921570"/>
              <a:chOff x="2083597" y="-4"/>
              <a:chExt cx="1739413" cy="1739140"/>
            </a:xfrm>
          </p:grpSpPr>
          <p:sp>
            <p:nvSpPr>
              <p:cNvPr id="1960" name="Google Shape;1960;p19"/>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1" name="Google Shape;1961;p19"/>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2" name="Google Shape;1962;p19"/>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963" name="Google Shape;1963;p19"/>
          <p:cNvGrpSpPr/>
          <p:nvPr/>
        </p:nvGrpSpPr>
        <p:grpSpPr>
          <a:xfrm>
            <a:off x="1851864" y="250558"/>
            <a:ext cx="1125901" cy="6102316"/>
            <a:chOff x="1388898" y="187918"/>
            <a:chExt cx="844426" cy="4576737"/>
          </a:xfrm>
        </p:grpSpPr>
        <p:grpSp>
          <p:nvGrpSpPr>
            <p:cNvPr id="1964" name="Google Shape;1964;p19"/>
            <p:cNvGrpSpPr/>
            <p:nvPr/>
          </p:nvGrpSpPr>
          <p:grpSpPr>
            <a:xfrm>
              <a:off x="1813021" y="4373097"/>
              <a:ext cx="420303" cy="391558"/>
              <a:chOff x="1829496" y="2465559"/>
              <a:chExt cx="420303" cy="391558"/>
            </a:xfrm>
          </p:grpSpPr>
          <p:sp>
            <p:nvSpPr>
              <p:cNvPr id="1965" name="Google Shape;1965;p19"/>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6" name="Google Shape;1966;p19"/>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7" name="Google Shape;1967;p19"/>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8" name="Google Shape;1968;p19"/>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9" name="Google Shape;1969;p19"/>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0" name="Google Shape;1970;p19"/>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1" name="Google Shape;1971;p19"/>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2" name="Google Shape;1972;p19"/>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3" name="Google Shape;1973;p19"/>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4" name="Google Shape;1974;p19"/>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5" name="Google Shape;1975;p19"/>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6" name="Google Shape;1976;p19"/>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7" name="Google Shape;1977;p19"/>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8" name="Google Shape;1978;p19"/>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9" name="Google Shape;1979;p19"/>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0" name="Google Shape;1980;p19"/>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1" name="Google Shape;1981;p19"/>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2" name="Google Shape;1982;p19"/>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3" name="Google Shape;1983;p19"/>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4" name="Google Shape;1984;p19"/>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5" name="Google Shape;1985;p19"/>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6" name="Google Shape;1986;p19"/>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7" name="Google Shape;1987;p19"/>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8" name="Google Shape;1988;p19"/>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9" name="Google Shape;1989;p19"/>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0" name="Google Shape;1990;p19"/>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1" name="Google Shape;1991;p19"/>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2" name="Google Shape;1992;p19"/>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3" name="Google Shape;1993;p19"/>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4" name="Google Shape;1994;p19"/>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5" name="Google Shape;1995;p19"/>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6" name="Google Shape;1996;p19"/>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7" name="Google Shape;1997;p19"/>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8" name="Google Shape;1998;p19"/>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9" name="Google Shape;1999;p19"/>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0" name="Google Shape;2000;p19"/>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01" name="Google Shape;2001;p19"/>
            <p:cNvGrpSpPr/>
            <p:nvPr/>
          </p:nvGrpSpPr>
          <p:grpSpPr>
            <a:xfrm>
              <a:off x="1388898" y="187918"/>
              <a:ext cx="277466" cy="258527"/>
              <a:chOff x="8380710" y="2929243"/>
              <a:chExt cx="277466" cy="258527"/>
            </a:xfrm>
          </p:grpSpPr>
          <p:sp>
            <p:nvSpPr>
              <p:cNvPr id="2002" name="Google Shape;2002;p19"/>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3" name="Google Shape;2003;p19"/>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4" name="Google Shape;2004;p19"/>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5" name="Google Shape;2005;p19"/>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6" name="Google Shape;2006;p19"/>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7" name="Google Shape;2007;p19"/>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8" name="Google Shape;2008;p19"/>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9" name="Google Shape;2009;p19"/>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0" name="Google Shape;2010;p19"/>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1" name="Google Shape;2011;p19"/>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2" name="Google Shape;2012;p19"/>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3" name="Google Shape;2013;p19"/>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4" name="Google Shape;2014;p19"/>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5" name="Google Shape;2015;p19"/>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6" name="Google Shape;2016;p19"/>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7" name="Google Shape;2017;p19"/>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8" name="Google Shape;2018;p19"/>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9" name="Google Shape;2019;p19"/>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0" name="Google Shape;2020;p19"/>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1" name="Google Shape;2021;p19"/>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2" name="Google Shape;2022;p19"/>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3" name="Google Shape;2023;p19"/>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4" name="Google Shape;2024;p19"/>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5" name="Google Shape;2025;p19"/>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6" name="Google Shape;2026;p19"/>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7" name="Google Shape;2027;p19"/>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8" name="Google Shape;2028;p19"/>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9" name="Google Shape;2029;p19"/>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0" name="Google Shape;2030;p19"/>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1" name="Google Shape;2031;p19"/>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2" name="Google Shape;2032;p19"/>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3" name="Google Shape;2033;p19"/>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4" name="Google Shape;2034;p19"/>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5" name="Google Shape;2035;p19"/>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6" name="Google Shape;2036;p19"/>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7" name="Google Shape;2037;p19"/>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7527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8735989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38"/>
        <p:cNvGrpSpPr/>
        <p:nvPr/>
      </p:nvGrpSpPr>
      <p:grpSpPr>
        <a:xfrm>
          <a:off x="0" y="0"/>
          <a:ext cx="0" cy="0"/>
          <a:chOff x="0" y="0"/>
          <a:chExt cx="0" cy="0"/>
        </a:xfrm>
      </p:grpSpPr>
      <p:sp>
        <p:nvSpPr>
          <p:cNvPr id="2039" name="Google Shape;2039;p20"/>
          <p:cNvSpPr txBox="1">
            <a:spLocks noGrp="1"/>
          </p:cNvSpPr>
          <p:nvPr>
            <p:ph type="title"/>
          </p:nvPr>
        </p:nvSpPr>
        <p:spPr>
          <a:xfrm>
            <a:off x="3586757" y="1002133"/>
            <a:ext cx="5018800" cy="12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40" name="Google Shape;2040;p20"/>
          <p:cNvSpPr txBox="1">
            <a:spLocks noGrp="1"/>
          </p:cNvSpPr>
          <p:nvPr>
            <p:ph type="subTitle" idx="1"/>
          </p:nvPr>
        </p:nvSpPr>
        <p:spPr>
          <a:xfrm>
            <a:off x="3586700" y="2369333"/>
            <a:ext cx="5018800" cy="1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2041" name="Google Shape;2041;p20"/>
          <p:cNvGrpSpPr/>
          <p:nvPr/>
        </p:nvGrpSpPr>
        <p:grpSpPr>
          <a:xfrm>
            <a:off x="3366831" y="291942"/>
            <a:ext cx="8380103" cy="6449681"/>
            <a:chOff x="2525123" y="218956"/>
            <a:chExt cx="6285077" cy="4837261"/>
          </a:xfrm>
        </p:grpSpPr>
        <p:grpSp>
          <p:nvGrpSpPr>
            <p:cNvPr id="2042" name="Google Shape;2042;p20"/>
            <p:cNvGrpSpPr/>
            <p:nvPr/>
          </p:nvGrpSpPr>
          <p:grpSpPr>
            <a:xfrm rot="10800000" flipH="1">
              <a:off x="8389896" y="3088834"/>
              <a:ext cx="420303" cy="391558"/>
              <a:chOff x="1829496" y="2465559"/>
              <a:chExt cx="420303" cy="391558"/>
            </a:xfrm>
          </p:grpSpPr>
          <p:sp>
            <p:nvSpPr>
              <p:cNvPr id="2043" name="Google Shape;2043;p20"/>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4" name="Google Shape;2044;p20"/>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5" name="Google Shape;2045;p20"/>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6" name="Google Shape;2046;p20"/>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7" name="Google Shape;2047;p20"/>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8" name="Google Shape;2048;p20"/>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9" name="Google Shape;2049;p20"/>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0" name="Google Shape;2050;p20"/>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1" name="Google Shape;2051;p20"/>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2" name="Google Shape;2052;p20"/>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3" name="Google Shape;2053;p20"/>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4" name="Google Shape;2054;p20"/>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5" name="Google Shape;2055;p20"/>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6" name="Google Shape;2056;p20"/>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7" name="Google Shape;2057;p20"/>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8" name="Google Shape;2058;p20"/>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9" name="Google Shape;2059;p20"/>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0" name="Google Shape;2060;p20"/>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1" name="Google Shape;2061;p20"/>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2" name="Google Shape;2062;p20"/>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3" name="Google Shape;2063;p20"/>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4" name="Google Shape;2064;p20"/>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5" name="Google Shape;2065;p20"/>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6" name="Google Shape;2066;p20"/>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7" name="Google Shape;2067;p20"/>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8" name="Google Shape;2068;p20"/>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9" name="Google Shape;2069;p20"/>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0" name="Google Shape;2070;p20"/>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1" name="Google Shape;2071;p20"/>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2" name="Google Shape;2072;p20"/>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3" name="Google Shape;2073;p20"/>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4" name="Google Shape;2074;p20"/>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5" name="Google Shape;2075;p20"/>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6" name="Google Shape;2076;p20"/>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7" name="Google Shape;2077;p20"/>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8" name="Google Shape;2078;p20"/>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79" name="Google Shape;2079;p20"/>
            <p:cNvGrpSpPr/>
            <p:nvPr/>
          </p:nvGrpSpPr>
          <p:grpSpPr>
            <a:xfrm rot="10800000" flipH="1">
              <a:off x="2525123" y="218956"/>
              <a:ext cx="277466" cy="258527"/>
              <a:chOff x="8380710" y="2929243"/>
              <a:chExt cx="277466" cy="258527"/>
            </a:xfrm>
          </p:grpSpPr>
          <p:sp>
            <p:nvSpPr>
              <p:cNvPr id="2080" name="Google Shape;2080;p20"/>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1" name="Google Shape;2081;p20"/>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2" name="Google Shape;2082;p20"/>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3" name="Google Shape;2083;p20"/>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4" name="Google Shape;2084;p20"/>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5" name="Google Shape;2085;p20"/>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6" name="Google Shape;2086;p20"/>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7" name="Google Shape;2087;p20"/>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8" name="Google Shape;2088;p20"/>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9" name="Google Shape;2089;p20"/>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0" name="Google Shape;2090;p20"/>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1" name="Google Shape;2091;p20"/>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2" name="Google Shape;2092;p20"/>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3" name="Google Shape;2093;p20"/>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4" name="Google Shape;2094;p20"/>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5" name="Google Shape;2095;p20"/>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6" name="Google Shape;2096;p20"/>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7" name="Google Shape;2097;p20"/>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8" name="Google Shape;2098;p20"/>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9" name="Google Shape;2099;p20"/>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0" name="Google Shape;2100;p20"/>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1" name="Google Shape;2101;p20"/>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2" name="Google Shape;2102;p20"/>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3" name="Google Shape;2103;p20"/>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4" name="Google Shape;2104;p20"/>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5" name="Google Shape;2105;p20"/>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6" name="Google Shape;2106;p20"/>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7" name="Google Shape;2107;p20"/>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8" name="Google Shape;2108;p20"/>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9" name="Google Shape;2109;p20"/>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0" name="Google Shape;2110;p20"/>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1" name="Google Shape;2111;p20"/>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2" name="Google Shape;2112;p20"/>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3" name="Google Shape;2113;p20"/>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4" name="Google Shape;2114;p20"/>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5" name="Google Shape;2115;p20"/>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16" name="Google Shape;2116;p20"/>
            <p:cNvGrpSpPr/>
            <p:nvPr/>
          </p:nvGrpSpPr>
          <p:grpSpPr>
            <a:xfrm rot="10800000" flipH="1">
              <a:off x="5906496" y="4664659"/>
              <a:ext cx="420303" cy="391558"/>
              <a:chOff x="1829496" y="2465559"/>
              <a:chExt cx="420303" cy="391558"/>
            </a:xfrm>
          </p:grpSpPr>
          <p:sp>
            <p:nvSpPr>
              <p:cNvPr id="2117" name="Google Shape;2117;p20"/>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8" name="Google Shape;2118;p20"/>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9" name="Google Shape;2119;p20"/>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0" name="Google Shape;2120;p20"/>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1" name="Google Shape;2121;p20"/>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2" name="Google Shape;2122;p20"/>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3" name="Google Shape;2123;p20"/>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4" name="Google Shape;2124;p20"/>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5" name="Google Shape;2125;p20"/>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6" name="Google Shape;2126;p20"/>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7" name="Google Shape;2127;p20"/>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8" name="Google Shape;2128;p20"/>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9" name="Google Shape;2129;p20"/>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0" name="Google Shape;2130;p20"/>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1" name="Google Shape;2131;p20"/>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2" name="Google Shape;2132;p20"/>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3" name="Google Shape;2133;p20"/>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4" name="Google Shape;2134;p20"/>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5" name="Google Shape;2135;p20"/>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6" name="Google Shape;2136;p20"/>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7" name="Google Shape;2137;p20"/>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8" name="Google Shape;2138;p20"/>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9" name="Google Shape;2139;p20"/>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0" name="Google Shape;2140;p20"/>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1" name="Google Shape;2141;p20"/>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2" name="Google Shape;2142;p20"/>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3" name="Google Shape;2143;p20"/>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4" name="Google Shape;2144;p20"/>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5" name="Google Shape;2145;p20"/>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6" name="Google Shape;2146;p20"/>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7" name="Google Shape;2147;p20"/>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8" name="Google Shape;2148;p20"/>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9" name="Google Shape;2149;p20"/>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0" name="Google Shape;2150;p20"/>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1" name="Google Shape;2151;p20"/>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2" name="Google Shape;2152;p20"/>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53" name="Google Shape;2153;p20"/>
            <p:cNvGrpSpPr/>
            <p:nvPr/>
          </p:nvGrpSpPr>
          <p:grpSpPr>
            <a:xfrm rot="10800000" flipH="1">
              <a:off x="6701148" y="477481"/>
              <a:ext cx="277466" cy="258527"/>
              <a:chOff x="8380710" y="2929243"/>
              <a:chExt cx="277466" cy="258527"/>
            </a:xfrm>
          </p:grpSpPr>
          <p:sp>
            <p:nvSpPr>
              <p:cNvPr id="2154" name="Google Shape;2154;p20"/>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5" name="Google Shape;2155;p20"/>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6" name="Google Shape;2156;p20"/>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7" name="Google Shape;2157;p20"/>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8" name="Google Shape;2158;p20"/>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9" name="Google Shape;2159;p20"/>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0" name="Google Shape;2160;p20"/>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1" name="Google Shape;2161;p20"/>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2" name="Google Shape;2162;p20"/>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3" name="Google Shape;2163;p20"/>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4" name="Google Shape;2164;p20"/>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5" name="Google Shape;2165;p20"/>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6" name="Google Shape;2166;p20"/>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7" name="Google Shape;2167;p20"/>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8" name="Google Shape;2168;p20"/>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9" name="Google Shape;2169;p20"/>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0" name="Google Shape;2170;p20"/>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1" name="Google Shape;2171;p20"/>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2" name="Google Shape;2172;p20"/>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3" name="Google Shape;2173;p20"/>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4" name="Google Shape;2174;p20"/>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5" name="Google Shape;2175;p20"/>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6" name="Google Shape;2176;p20"/>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7" name="Google Shape;2177;p20"/>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8" name="Google Shape;2178;p20"/>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9" name="Google Shape;2179;p20"/>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0" name="Google Shape;2180;p20"/>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1" name="Google Shape;2181;p20"/>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2" name="Google Shape;2182;p20"/>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3" name="Google Shape;2183;p20"/>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4" name="Google Shape;2184;p20"/>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5" name="Google Shape;2185;p20"/>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6" name="Google Shape;2186;p20"/>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7" name="Google Shape;2187;p20"/>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8" name="Google Shape;2188;p20"/>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9" name="Google Shape;2189;p20"/>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190" name="Google Shape;2190;p20"/>
          <p:cNvGrpSpPr/>
          <p:nvPr/>
        </p:nvGrpSpPr>
        <p:grpSpPr>
          <a:xfrm>
            <a:off x="808477" y="636621"/>
            <a:ext cx="10851721" cy="5331009"/>
            <a:chOff x="606357" y="477465"/>
            <a:chExt cx="8138791" cy="3998257"/>
          </a:xfrm>
        </p:grpSpPr>
        <p:grpSp>
          <p:nvGrpSpPr>
            <p:cNvPr id="2191" name="Google Shape;2191;p20"/>
            <p:cNvGrpSpPr/>
            <p:nvPr/>
          </p:nvGrpSpPr>
          <p:grpSpPr>
            <a:xfrm rot="10800000" flipH="1">
              <a:off x="606357" y="1410337"/>
              <a:ext cx="31789" cy="212503"/>
              <a:chOff x="5594919" y="3659786"/>
              <a:chExt cx="31789" cy="212503"/>
            </a:xfrm>
          </p:grpSpPr>
          <p:sp>
            <p:nvSpPr>
              <p:cNvPr id="2192" name="Google Shape;2192;p20"/>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3" name="Google Shape;2193;p20"/>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4" name="Google Shape;2194;p20"/>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5" name="Google Shape;2195;p20"/>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96" name="Google Shape;2196;p20"/>
            <p:cNvGrpSpPr/>
            <p:nvPr/>
          </p:nvGrpSpPr>
          <p:grpSpPr>
            <a:xfrm rot="10800000" flipH="1">
              <a:off x="1826469" y="4223537"/>
              <a:ext cx="31789" cy="212503"/>
              <a:chOff x="5594919" y="3659786"/>
              <a:chExt cx="31789" cy="212503"/>
            </a:xfrm>
          </p:grpSpPr>
          <p:sp>
            <p:nvSpPr>
              <p:cNvPr id="2197" name="Google Shape;2197;p20"/>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8" name="Google Shape;2198;p20"/>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9" name="Google Shape;2199;p20"/>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0" name="Google Shape;2200;p20"/>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01" name="Google Shape;2201;p20"/>
            <p:cNvGrpSpPr/>
            <p:nvPr/>
          </p:nvGrpSpPr>
          <p:grpSpPr>
            <a:xfrm rot="10800000" flipH="1">
              <a:off x="5239441" y="477465"/>
              <a:ext cx="20906" cy="139794"/>
              <a:chOff x="7294979" y="2146004"/>
              <a:chExt cx="20906" cy="139794"/>
            </a:xfrm>
          </p:grpSpPr>
          <p:sp>
            <p:nvSpPr>
              <p:cNvPr id="2202" name="Google Shape;2202;p20"/>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3" name="Google Shape;2203;p20"/>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4" name="Google Shape;2204;p20"/>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5" name="Google Shape;2205;p20"/>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06" name="Google Shape;2206;p20"/>
            <p:cNvGrpSpPr/>
            <p:nvPr/>
          </p:nvGrpSpPr>
          <p:grpSpPr>
            <a:xfrm rot="10800000" flipH="1">
              <a:off x="8724242" y="4335928"/>
              <a:ext cx="20906" cy="139794"/>
              <a:chOff x="7294979" y="2146004"/>
              <a:chExt cx="20906" cy="139794"/>
            </a:xfrm>
          </p:grpSpPr>
          <p:sp>
            <p:nvSpPr>
              <p:cNvPr id="2207" name="Google Shape;2207;p20"/>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8" name="Google Shape;2208;p20"/>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9" name="Google Shape;2209;p20"/>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0" name="Google Shape;2210;p20"/>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211" name="Google Shape;2211;p20"/>
          <p:cNvGrpSpPr/>
          <p:nvPr/>
        </p:nvGrpSpPr>
        <p:grpSpPr>
          <a:xfrm>
            <a:off x="-329937" y="-373943"/>
            <a:ext cx="13135817" cy="7837683"/>
            <a:chOff x="-247453" y="-280457"/>
            <a:chExt cx="9851863" cy="5878262"/>
          </a:xfrm>
        </p:grpSpPr>
        <p:grpSp>
          <p:nvGrpSpPr>
            <p:cNvPr id="2212" name="Google Shape;2212;p20"/>
            <p:cNvGrpSpPr/>
            <p:nvPr/>
          </p:nvGrpSpPr>
          <p:grpSpPr>
            <a:xfrm rot="10800000" flipH="1">
              <a:off x="-247453" y="3858665"/>
              <a:ext cx="1739413" cy="1739140"/>
              <a:chOff x="2083597" y="-4"/>
              <a:chExt cx="1739413" cy="1739140"/>
            </a:xfrm>
          </p:grpSpPr>
          <p:sp>
            <p:nvSpPr>
              <p:cNvPr id="2213" name="Google Shape;2213;p20"/>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4" name="Google Shape;2214;p20"/>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5" name="Google Shape;2215;p20"/>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6" name="Google Shape;2216;p20"/>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17" name="Google Shape;2217;p20"/>
            <p:cNvGrpSpPr/>
            <p:nvPr/>
          </p:nvGrpSpPr>
          <p:grpSpPr>
            <a:xfrm rot="10800000" flipH="1">
              <a:off x="7864997" y="286602"/>
              <a:ext cx="1739413" cy="1739140"/>
              <a:chOff x="2083597" y="-4"/>
              <a:chExt cx="1739413" cy="1739140"/>
            </a:xfrm>
          </p:grpSpPr>
          <p:sp>
            <p:nvSpPr>
              <p:cNvPr id="2218" name="Google Shape;2218;p20"/>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9" name="Google Shape;2219;p20"/>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0" name="Google Shape;2220;p20"/>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1" name="Google Shape;2221;p20"/>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22" name="Google Shape;2222;p20"/>
            <p:cNvGrpSpPr/>
            <p:nvPr/>
          </p:nvGrpSpPr>
          <p:grpSpPr>
            <a:xfrm rot="10800000" flipH="1">
              <a:off x="936527" y="-280457"/>
              <a:ext cx="921715" cy="921570"/>
              <a:chOff x="2083597" y="-4"/>
              <a:chExt cx="1739413" cy="1739140"/>
            </a:xfrm>
          </p:grpSpPr>
          <p:sp>
            <p:nvSpPr>
              <p:cNvPr id="2223" name="Google Shape;2223;p20"/>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4" name="Google Shape;2224;p20"/>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5" name="Google Shape;2225;p20"/>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26" name="Google Shape;2226;p20"/>
            <p:cNvGrpSpPr/>
            <p:nvPr/>
          </p:nvGrpSpPr>
          <p:grpSpPr>
            <a:xfrm rot="10800000" flipH="1">
              <a:off x="7095751" y="4436046"/>
              <a:ext cx="1021905" cy="1021745"/>
              <a:chOff x="5617076" y="4159523"/>
              <a:chExt cx="1021905" cy="1021745"/>
            </a:xfrm>
          </p:grpSpPr>
          <p:grpSp>
            <p:nvGrpSpPr>
              <p:cNvPr id="2227" name="Google Shape;2227;p20"/>
              <p:cNvGrpSpPr/>
              <p:nvPr/>
            </p:nvGrpSpPr>
            <p:grpSpPr>
              <a:xfrm>
                <a:off x="5719645" y="4262099"/>
                <a:ext cx="817350" cy="817222"/>
                <a:chOff x="2083597" y="-4"/>
                <a:chExt cx="1739413" cy="1739140"/>
              </a:xfrm>
            </p:grpSpPr>
            <p:sp>
              <p:nvSpPr>
                <p:cNvPr id="2228" name="Google Shape;2228;p20"/>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9" name="Google Shape;2229;p20"/>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0" name="Google Shape;2230;p20"/>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1" name="Google Shape;2231;p20"/>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32" name="Google Shape;2232;p20"/>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233" name="Google Shape;2233;p20"/>
          <p:cNvSpPr txBox="1"/>
          <p:nvPr/>
        </p:nvSpPr>
        <p:spPr>
          <a:xfrm>
            <a:off x="3586700" y="4523673"/>
            <a:ext cx="50188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b="1">
                <a:solidFill>
                  <a:schemeClr val="dk1"/>
                </a:solidFill>
                <a:latin typeface="Anek Malayalam"/>
                <a:ea typeface="Anek Malayalam"/>
                <a:cs typeface="Anek Malayalam"/>
                <a:sym typeface="Anek Malayalam"/>
              </a:rPr>
              <a:t>CREDITS:</a:t>
            </a:r>
            <a:r>
              <a:rPr lang="en" sz="1333">
                <a:solidFill>
                  <a:schemeClr val="dk1"/>
                </a:solidFill>
                <a:latin typeface="Anek Malayalam"/>
                <a:ea typeface="Anek Malayalam"/>
                <a:cs typeface="Anek Malayalam"/>
                <a:sym typeface="Anek Malayalam"/>
              </a:rPr>
              <a:t> This presentation template was created by </a:t>
            </a:r>
            <a:r>
              <a:rPr lang="en" sz="1333" b="1" u="sng">
                <a:solidFill>
                  <a:schemeClr val="dk1"/>
                </a:solidFill>
                <a:latin typeface="Anek Malayalam"/>
                <a:ea typeface="Anek Malayalam"/>
                <a:cs typeface="Anek Malayalam"/>
                <a:sym typeface="Anek Malayalam"/>
                <a:hlinkClick r:id="rId2">
                  <a:extLst>
                    <a:ext uri="{A12FA001-AC4F-418D-AE19-62706E023703}">
                      <ahyp:hlinkClr xmlns:ahyp="http://schemas.microsoft.com/office/drawing/2018/hyperlinkcolor" val="tx"/>
                    </a:ext>
                  </a:extLst>
                </a:hlinkClick>
              </a:rPr>
              <a:t>Slidesgo</a:t>
            </a:r>
            <a:r>
              <a:rPr lang="en" sz="1333">
                <a:solidFill>
                  <a:schemeClr val="dk1"/>
                </a:solidFill>
                <a:latin typeface="Anek Malayalam"/>
                <a:ea typeface="Anek Malayalam"/>
                <a:cs typeface="Anek Malayalam"/>
                <a:sym typeface="Anek Malayalam"/>
              </a:rPr>
              <a:t>, and includes icons by </a:t>
            </a:r>
            <a:r>
              <a:rPr lang="en" sz="1333" b="1" u="sng">
                <a:solidFill>
                  <a:schemeClr val="dk1"/>
                </a:solidFill>
                <a:latin typeface="Anek Malayalam"/>
                <a:ea typeface="Anek Malayalam"/>
                <a:cs typeface="Anek Malayalam"/>
                <a:sym typeface="Anek Malayalam"/>
                <a:hlinkClick r:id="rId3">
                  <a:extLst>
                    <a:ext uri="{A12FA001-AC4F-418D-AE19-62706E023703}">
                      <ahyp:hlinkClr xmlns:ahyp="http://schemas.microsoft.com/office/drawing/2018/hyperlinkcolor" val="tx"/>
                    </a:ext>
                  </a:extLst>
                </a:hlinkClick>
              </a:rPr>
              <a:t>Flaticon</a:t>
            </a:r>
            <a:r>
              <a:rPr lang="en" sz="1333">
                <a:solidFill>
                  <a:schemeClr val="dk1"/>
                </a:solidFill>
                <a:latin typeface="Anek Malayalam"/>
                <a:ea typeface="Anek Malayalam"/>
                <a:cs typeface="Anek Malayalam"/>
                <a:sym typeface="Anek Malayalam"/>
              </a:rPr>
              <a:t>, and infographics &amp; images by </a:t>
            </a:r>
            <a:r>
              <a:rPr lang="en" sz="1333" b="1" u="sng">
                <a:solidFill>
                  <a:schemeClr val="dk1"/>
                </a:solidFill>
                <a:latin typeface="Anek Malayalam"/>
                <a:ea typeface="Anek Malayalam"/>
                <a:cs typeface="Anek Malayalam"/>
                <a:sym typeface="Anek Malayalam"/>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Anek Malayalam"/>
                <a:ea typeface="Anek Malayalam"/>
                <a:cs typeface="Anek Malayalam"/>
                <a:sym typeface="Anek Malayalam"/>
              </a:rPr>
              <a:t> </a:t>
            </a:r>
            <a:endParaRPr sz="1333" b="1" u="sng">
              <a:solidFill>
                <a:schemeClr val="dk1"/>
              </a:solidFill>
              <a:latin typeface="Anek Malayalam"/>
              <a:ea typeface="Anek Malayalam"/>
              <a:cs typeface="Anek Malayalam"/>
              <a:sym typeface="Anek Malayalam"/>
            </a:endParaRPr>
          </a:p>
        </p:txBody>
      </p:sp>
    </p:spTree>
    <p:extLst>
      <p:ext uri="{BB962C8B-B14F-4D97-AF65-F5344CB8AC3E}">
        <p14:creationId xmlns:p14="http://schemas.microsoft.com/office/powerpoint/2010/main" val="33096753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34"/>
        <p:cNvGrpSpPr/>
        <p:nvPr/>
      </p:nvGrpSpPr>
      <p:grpSpPr>
        <a:xfrm>
          <a:off x="0" y="0"/>
          <a:ext cx="0" cy="0"/>
          <a:chOff x="0" y="0"/>
          <a:chExt cx="0" cy="0"/>
        </a:xfrm>
      </p:grpSpPr>
      <p:grpSp>
        <p:nvGrpSpPr>
          <p:cNvPr id="2235" name="Google Shape;2235;p21"/>
          <p:cNvGrpSpPr/>
          <p:nvPr/>
        </p:nvGrpSpPr>
        <p:grpSpPr>
          <a:xfrm>
            <a:off x="644697" y="1627826"/>
            <a:ext cx="11461320" cy="4855535"/>
            <a:chOff x="483523" y="1220869"/>
            <a:chExt cx="8595990" cy="3641651"/>
          </a:xfrm>
        </p:grpSpPr>
        <p:grpSp>
          <p:nvGrpSpPr>
            <p:cNvPr id="2236" name="Google Shape;2236;p21"/>
            <p:cNvGrpSpPr/>
            <p:nvPr/>
          </p:nvGrpSpPr>
          <p:grpSpPr>
            <a:xfrm>
              <a:off x="8389891" y="1220869"/>
              <a:ext cx="689622" cy="608765"/>
              <a:chOff x="4376528" y="655619"/>
              <a:chExt cx="689622" cy="608765"/>
            </a:xfrm>
          </p:grpSpPr>
          <p:grpSp>
            <p:nvGrpSpPr>
              <p:cNvPr id="2237" name="Google Shape;2237;p21"/>
              <p:cNvGrpSpPr/>
              <p:nvPr/>
            </p:nvGrpSpPr>
            <p:grpSpPr>
              <a:xfrm>
                <a:off x="5048380" y="655619"/>
                <a:ext cx="17770" cy="608765"/>
                <a:chOff x="5048380" y="655619"/>
                <a:chExt cx="17770" cy="608765"/>
              </a:xfrm>
            </p:grpSpPr>
            <p:sp>
              <p:nvSpPr>
                <p:cNvPr id="2238" name="Google Shape;2238;p21"/>
                <p:cNvSpPr/>
                <p:nvPr/>
              </p:nvSpPr>
              <p:spPr>
                <a:xfrm>
                  <a:off x="50483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9" name="Google Shape;2239;p21"/>
                <p:cNvSpPr/>
                <p:nvPr/>
              </p:nvSpPr>
              <p:spPr>
                <a:xfrm>
                  <a:off x="50483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0" name="Google Shape;2240;p21"/>
                <p:cNvSpPr/>
                <p:nvPr/>
              </p:nvSpPr>
              <p:spPr>
                <a:xfrm>
                  <a:off x="50483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1" name="Google Shape;2241;p21"/>
                <p:cNvSpPr/>
                <p:nvPr/>
              </p:nvSpPr>
              <p:spPr>
                <a:xfrm>
                  <a:off x="50483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2" name="Google Shape;2242;p21"/>
                <p:cNvSpPr/>
                <p:nvPr/>
              </p:nvSpPr>
              <p:spPr>
                <a:xfrm>
                  <a:off x="50483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3" name="Google Shape;2243;p21"/>
                <p:cNvSpPr/>
                <p:nvPr/>
              </p:nvSpPr>
              <p:spPr>
                <a:xfrm>
                  <a:off x="50483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44" name="Google Shape;2244;p21"/>
              <p:cNvGrpSpPr/>
              <p:nvPr/>
            </p:nvGrpSpPr>
            <p:grpSpPr>
              <a:xfrm>
                <a:off x="4913997" y="655619"/>
                <a:ext cx="17770" cy="608765"/>
                <a:chOff x="4913997" y="655619"/>
                <a:chExt cx="17770" cy="608765"/>
              </a:xfrm>
            </p:grpSpPr>
            <p:sp>
              <p:nvSpPr>
                <p:cNvPr id="2245" name="Google Shape;2245;p21"/>
                <p:cNvSpPr/>
                <p:nvPr/>
              </p:nvSpPr>
              <p:spPr>
                <a:xfrm>
                  <a:off x="4913997"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6" name="Google Shape;2246;p21"/>
                <p:cNvSpPr/>
                <p:nvPr/>
              </p:nvSpPr>
              <p:spPr>
                <a:xfrm>
                  <a:off x="4913997"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7" name="Google Shape;2247;p21"/>
                <p:cNvSpPr/>
                <p:nvPr/>
              </p:nvSpPr>
              <p:spPr>
                <a:xfrm>
                  <a:off x="4913997"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8" name="Google Shape;2248;p21"/>
                <p:cNvSpPr/>
                <p:nvPr/>
              </p:nvSpPr>
              <p:spPr>
                <a:xfrm>
                  <a:off x="4913997"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9" name="Google Shape;2249;p21"/>
                <p:cNvSpPr/>
                <p:nvPr/>
              </p:nvSpPr>
              <p:spPr>
                <a:xfrm>
                  <a:off x="4913997"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0" name="Google Shape;2250;p21"/>
                <p:cNvSpPr/>
                <p:nvPr/>
              </p:nvSpPr>
              <p:spPr>
                <a:xfrm>
                  <a:off x="4913997"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51" name="Google Shape;2251;p21"/>
              <p:cNvGrpSpPr/>
              <p:nvPr/>
            </p:nvGrpSpPr>
            <p:grpSpPr>
              <a:xfrm>
                <a:off x="4779645" y="655619"/>
                <a:ext cx="17770" cy="608765"/>
                <a:chOff x="4779645" y="655619"/>
                <a:chExt cx="17770" cy="608765"/>
              </a:xfrm>
            </p:grpSpPr>
            <p:sp>
              <p:nvSpPr>
                <p:cNvPr id="2252" name="Google Shape;2252;p21"/>
                <p:cNvSpPr/>
                <p:nvPr/>
              </p:nvSpPr>
              <p:spPr>
                <a:xfrm>
                  <a:off x="4779645"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3" name="Google Shape;2253;p21"/>
                <p:cNvSpPr/>
                <p:nvPr/>
              </p:nvSpPr>
              <p:spPr>
                <a:xfrm>
                  <a:off x="4779645"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4" name="Google Shape;2254;p21"/>
                <p:cNvSpPr/>
                <p:nvPr/>
              </p:nvSpPr>
              <p:spPr>
                <a:xfrm>
                  <a:off x="4779645"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5" name="Google Shape;2255;p21"/>
                <p:cNvSpPr/>
                <p:nvPr/>
              </p:nvSpPr>
              <p:spPr>
                <a:xfrm>
                  <a:off x="4779645"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6" name="Google Shape;2256;p21"/>
                <p:cNvSpPr/>
                <p:nvPr/>
              </p:nvSpPr>
              <p:spPr>
                <a:xfrm>
                  <a:off x="4779645"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7" name="Google Shape;2257;p21"/>
                <p:cNvSpPr/>
                <p:nvPr/>
              </p:nvSpPr>
              <p:spPr>
                <a:xfrm>
                  <a:off x="4779645"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58" name="Google Shape;2258;p21"/>
              <p:cNvGrpSpPr/>
              <p:nvPr/>
            </p:nvGrpSpPr>
            <p:grpSpPr>
              <a:xfrm>
                <a:off x="4645262" y="655619"/>
                <a:ext cx="17770" cy="608765"/>
                <a:chOff x="4645262" y="655619"/>
                <a:chExt cx="17770" cy="608765"/>
              </a:xfrm>
            </p:grpSpPr>
            <p:sp>
              <p:nvSpPr>
                <p:cNvPr id="2259" name="Google Shape;2259;p21"/>
                <p:cNvSpPr/>
                <p:nvPr/>
              </p:nvSpPr>
              <p:spPr>
                <a:xfrm>
                  <a:off x="4645262"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0" name="Google Shape;2260;p21"/>
                <p:cNvSpPr/>
                <p:nvPr/>
              </p:nvSpPr>
              <p:spPr>
                <a:xfrm>
                  <a:off x="4645262"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1" name="Google Shape;2261;p21"/>
                <p:cNvSpPr/>
                <p:nvPr/>
              </p:nvSpPr>
              <p:spPr>
                <a:xfrm>
                  <a:off x="4645262"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2" name="Google Shape;2262;p21"/>
                <p:cNvSpPr/>
                <p:nvPr/>
              </p:nvSpPr>
              <p:spPr>
                <a:xfrm>
                  <a:off x="4645262"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3" name="Google Shape;2263;p21"/>
                <p:cNvSpPr/>
                <p:nvPr/>
              </p:nvSpPr>
              <p:spPr>
                <a:xfrm>
                  <a:off x="4645262"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4" name="Google Shape;2264;p21"/>
                <p:cNvSpPr/>
                <p:nvPr/>
              </p:nvSpPr>
              <p:spPr>
                <a:xfrm>
                  <a:off x="4645262"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65" name="Google Shape;2265;p21"/>
              <p:cNvGrpSpPr/>
              <p:nvPr/>
            </p:nvGrpSpPr>
            <p:grpSpPr>
              <a:xfrm>
                <a:off x="4510880" y="655619"/>
                <a:ext cx="17770" cy="608765"/>
                <a:chOff x="4510880" y="655619"/>
                <a:chExt cx="17770" cy="608765"/>
              </a:xfrm>
            </p:grpSpPr>
            <p:sp>
              <p:nvSpPr>
                <p:cNvPr id="2266" name="Google Shape;2266;p21"/>
                <p:cNvSpPr/>
                <p:nvPr/>
              </p:nvSpPr>
              <p:spPr>
                <a:xfrm>
                  <a:off x="4510880"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7" name="Google Shape;2267;p21"/>
                <p:cNvSpPr/>
                <p:nvPr/>
              </p:nvSpPr>
              <p:spPr>
                <a:xfrm>
                  <a:off x="4510880"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8" name="Google Shape;2268;p21"/>
                <p:cNvSpPr/>
                <p:nvPr/>
              </p:nvSpPr>
              <p:spPr>
                <a:xfrm>
                  <a:off x="4510880"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9" name="Google Shape;2269;p21"/>
                <p:cNvSpPr/>
                <p:nvPr/>
              </p:nvSpPr>
              <p:spPr>
                <a:xfrm>
                  <a:off x="4510880"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0" name="Google Shape;2270;p21"/>
                <p:cNvSpPr/>
                <p:nvPr/>
              </p:nvSpPr>
              <p:spPr>
                <a:xfrm>
                  <a:off x="4510880"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1" name="Google Shape;2271;p21"/>
                <p:cNvSpPr/>
                <p:nvPr/>
              </p:nvSpPr>
              <p:spPr>
                <a:xfrm>
                  <a:off x="4510880"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72" name="Google Shape;2272;p21"/>
              <p:cNvGrpSpPr/>
              <p:nvPr/>
            </p:nvGrpSpPr>
            <p:grpSpPr>
              <a:xfrm>
                <a:off x="4376528" y="655619"/>
                <a:ext cx="17770" cy="608765"/>
                <a:chOff x="4376528" y="655619"/>
                <a:chExt cx="17770" cy="608765"/>
              </a:xfrm>
            </p:grpSpPr>
            <p:sp>
              <p:nvSpPr>
                <p:cNvPr id="2273" name="Google Shape;2273;p21"/>
                <p:cNvSpPr/>
                <p:nvPr/>
              </p:nvSpPr>
              <p:spPr>
                <a:xfrm>
                  <a:off x="4376528" y="1246614"/>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4" name="Google Shape;2274;p21"/>
                <p:cNvSpPr/>
                <p:nvPr/>
              </p:nvSpPr>
              <p:spPr>
                <a:xfrm>
                  <a:off x="4376528" y="1128403"/>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5" name="Google Shape;2275;p21"/>
                <p:cNvSpPr/>
                <p:nvPr/>
              </p:nvSpPr>
              <p:spPr>
                <a:xfrm>
                  <a:off x="4376528" y="1010222"/>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6" name="Google Shape;2276;p21"/>
                <p:cNvSpPr/>
                <p:nvPr/>
              </p:nvSpPr>
              <p:spPr>
                <a:xfrm>
                  <a:off x="4376528" y="892011"/>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7" name="Google Shape;2277;p21"/>
                <p:cNvSpPr/>
                <p:nvPr/>
              </p:nvSpPr>
              <p:spPr>
                <a:xfrm>
                  <a:off x="4376528" y="773830"/>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8" name="Google Shape;2278;p21"/>
                <p:cNvSpPr/>
                <p:nvPr/>
              </p:nvSpPr>
              <p:spPr>
                <a:xfrm>
                  <a:off x="4376528" y="65561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279" name="Google Shape;2279;p21"/>
            <p:cNvGrpSpPr/>
            <p:nvPr/>
          </p:nvGrpSpPr>
          <p:grpSpPr>
            <a:xfrm>
              <a:off x="483523" y="1641343"/>
              <a:ext cx="277466" cy="258527"/>
              <a:chOff x="8380710" y="2929243"/>
              <a:chExt cx="277466" cy="258527"/>
            </a:xfrm>
          </p:grpSpPr>
          <p:sp>
            <p:nvSpPr>
              <p:cNvPr id="2280" name="Google Shape;2280;p21"/>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1" name="Google Shape;2281;p21"/>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2" name="Google Shape;2282;p21"/>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3" name="Google Shape;2283;p21"/>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4" name="Google Shape;2284;p21"/>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5" name="Google Shape;2285;p21"/>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6" name="Google Shape;2286;p21"/>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7" name="Google Shape;2287;p21"/>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8" name="Google Shape;2288;p21"/>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9" name="Google Shape;2289;p21"/>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0" name="Google Shape;2290;p21"/>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1" name="Google Shape;2291;p21"/>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2" name="Google Shape;2292;p21"/>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3" name="Google Shape;2293;p21"/>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4" name="Google Shape;2294;p21"/>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5" name="Google Shape;2295;p21"/>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6" name="Google Shape;2296;p21"/>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7" name="Google Shape;2297;p21"/>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8" name="Google Shape;2298;p21"/>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9" name="Google Shape;2299;p21"/>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0" name="Google Shape;2300;p21"/>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1" name="Google Shape;2301;p21"/>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2" name="Google Shape;2302;p21"/>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3" name="Google Shape;2303;p21"/>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4" name="Google Shape;2304;p21"/>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5" name="Google Shape;2305;p21"/>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6" name="Google Shape;2306;p21"/>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7" name="Google Shape;2307;p21"/>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8" name="Google Shape;2308;p21"/>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9" name="Google Shape;2309;p21"/>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0" name="Google Shape;2310;p21"/>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1" name="Google Shape;2311;p21"/>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2" name="Google Shape;2312;p21"/>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3" name="Google Shape;2313;p21"/>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4" name="Google Shape;2314;p21"/>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5" name="Google Shape;2315;p21"/>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16" name="Google Shape;2316;p21"/>
            <p:cNvGrpSpPr/>
            <p:nvPr/>
          </p:nvGrpSpPr>
          <p:grpSpPr>
            <a:xfrm>
              <a:off x="6701148" y="4603993"/>
              <a:ext cx="277466" cy="258527"/>
              <a:chOff x="8380710" y="2929243"/>
              <a:chExt cx="277466" cy="258527"/>
            </a:xfrm>
          </p:grpSpPr>
          <p:sp>
            <p:nvSpPr>
              <p:cNvPr id="2317" name="Google Shape;2317;p21"/>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8" name="Google Shape;2318;p21"/>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9" name="Google Shape;2319;p21"/>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0" name="Google Shape;2320;p21"/>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1" name="Google Shape;2321;p21"/>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2" name="Google Shape;2322;p21"/>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3" name="Google Shape;2323;p21"/>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4" name="Google Shape;2324;p21"/>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5" name="Google Shape;2325;p21"/>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6" name="Google Shape;2326;p21"/>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7" name="Google Shape;2327;p21"/>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8" name="Google Shape;2328;p21"/>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9" name="Google Shape;2329;p21"/>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0" name="Google Shape;2330;p21"/>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1" name="Google Shape;2331;p21"/>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2" name="Google Shape;2332;p21"/>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3" name="Google Shape;2333;p21"/>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4" name="Google Shape;2334;p21"/>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5" name="Google Shape;2335;p21"/>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6" name="Google Shape;2336;p21"/>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7" name="Google Shape;2337;p21"/>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8" name="Google Shape;2338;p21"/>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9" name="Google Shape;2339;p21"/>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0" name="Google Shape;2340;p21"/>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1" name="Google Shape;2341;p21"/>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2" name="Google Shape;2342;p21"/>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3" name="Google Shape;2343;p21"/>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4" name="Google Shape;2344;p21"/>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5" name="Google Shape;2345;p21"/>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6" name="Google Shape;2346;p21"/>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7" name="Google Shape;2347;p21"/>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8" name="Google Shape;2348;p21"/>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9" name="Google Shape;2349;p21"/>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0" name="Google Shape;2350;p21"/>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1" name="Google Shape;2351;p21"/>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2" name="Google Shape;2352;p21"/>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353" name="Google Shape;2353;p21"/>
          <p:cNvGrpSpPr/>
          <p:nvPr/>
        </p:nvGrpSpPr>
        <p:grpSpPr>
          <a:xfrm>
            <a:off x="3577159" y="358382"/>
            <a:ext cx="8083037" cy="6179271"/>
            <a:chOff x="2682869" y="268786"/>
            <a:chExt cx="6062278" cy="4634453"/>
          </a:xfrm>
        </p:grpSpPr>
        <p:grpSp>
          <p:nvGrpSpPr>
            <p:cNvPr id="2354" name="Google Shape;2354;p21"/>
            <p:cNvGrpSpPr/>
            <p:nvPr/>
          </p:nvGrpSpPr>
          <p:grpSpPr>
            <a:xfrm>
              <a:off x="4650469" y="268786"/>
              <a:ext cx="31789" cy="212503"/>
              <a:chOff x="5594919" y="3659786"/>
              <a:chExt cx="31789" cy="212503"/>
            </a:xfrm>
          </p:grpSpPr>
          <p:sp>
            <p:nvSpPr>
              <p:cNvPr id="2355" name="Google Shape;2355;p21"/>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6" name="Google Shape;2356;p21"/>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7" name="Google Shape;2357;p21"/>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8" name="Google Shape;2358;p21"/>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59" name="Google Shape;2359;p21"/>
            <p:cNvGrpSpPr/>
            <p:nvPr/>
          </p:nvGrpSpPr>
          <p:grpSpPr>
            <a:xfrm>
              <a:off x="8724242" y="501604"/>
              <a:ext cx="20906" cy="139794"/>
              <a:chOff x="7294979" y="2146004"/>
              <a:chExt cx="20906" cy="139794"/>
            </a:xfrm>
          </p:grpSpPr>
          <p:sp>
            <p:nvSpPr>
              <p:cNvPr id="2360" name="Google Shape;2360;p21"/>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1" name="Google Shape;2361;p21"/>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2" name="Google Shape;2362;p21"/>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3" name="Google Shape;2363;p21"/>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4" name="Google Shape;2364;p21"/>
            <p:cNvGrpSpPr/>
            <p:nvPr/>
          </p:nvGrpSpPr>
          <p:grpSpPr>
            <a:xfrm>
              <a:off x="2682869" y="4690736"/>
              <a:ext cx="31789" cy="212503"/>
              <a:chOff x="5594919" y="3659786"/>
              <a:chExt cx="31789" cy="212503"/>
            </a:xfrm>
          </p:grpSpPr>
          <p:sp>
            <p:nvSpPr>
              <p:cNvPr id="2365" name="Google Shape;2365;p21"/>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6" name="Google Shape;2366;p21"/>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7" name="Google Shape;2367;p21"/>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8" name="Google Shape;2368;p21"/>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369" name="Google Shape;2369;p21"/>
          <p:cNvGrpSpPr/>
          <p:nvPr/>
        </p:nvGrpSpPr>
        <p:grpSpPr>
          <a:xfrm>
            <a:off x="-535937" y="-743039"/>
            <a:ext cx="13341817" cy="8105179"/>
            <a:chOff x="-401953" y="-557279"/>
            <a:chExt cx="10006363" cy="6078884"/>
          </a:xfrm>
        </p:grpSpPr>
        <p:grpSp>
          <p:nvGrpSpPr>
            <p:cNvPr id="2370" name="Google Shape;2370;p21"/>
            <p:cNvGrpSpPr/>
            <p:nvPr/>
          </p:nvGrpSpPr>
          <p:grpSpPr>
            <a:xfrm>
              <a:off x="-401953" y="-557279"/>
              <a:ext cx="1739413" cy="1739140"/>
              <a:chOff x="2083597" y="-4"/>
              <a:chExt cx="1739413" cy="1739140"/>
            </a:xfrm>
          </p:grpSpPr>
          <p:sp>
            <p:nvSpPr>
              <p:cNvPr id="2371" name="Google Shape;2371;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2" name="Google Shape;2372;p2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3" name="Google Shape;2373;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4" name="Google Shape;2374;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75" name="Google Shape;2375;p21"/>
            <p:cNvGrpSpPr/>
            <p:nvPr/>
          </p:nvGrpSpPr>
          <p:grpSpPr>
            <a:xfrm>
              <a:off x="7864997" y="2951584"/>
              <a:ext cx="1739413" cy="1739140"/>
              <a:chOff x="2083597" y="-4"/>
              <a:chExt cx="1739413" cy="1739140"/>
            </a:xfrm>
          </p:grpSpPr>
          <p:sp>
            <p:nvSpPr>
              <p:cNvPr id="2376" name="Google Shape;2376;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7" name="Google Shape;2377;p2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8" name="Google Shape;2378;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9" name="Google Shape;2379;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80" name="Google Shape;2380;p21"/>
            <p:cNvGrpSpPr/>
            <p:nvPr/>
          </p:nvGrpSpPr>
          <p:grpSpPr>
            <a:xfrm>
              <a:off x="-160710" y="3398075"/>
              <a:ext cx="921715" cy="921570"/>
              <a:chOff x="2083597" y="-4"/>
              <a:chExt cx="1739413" cy="1739140"/>
            </a:xfrm>
          </p:grpSpPr>
          <p:sp>
            <p:nvSpPr>
              <p:cNvPr id="2381" name="Google Shape;2381;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2" name="Google Shape;2382;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3" name="Google Shape;2383;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84" name="Google Shape;2384;p21"/>
            <p:cNvGrpSpPr/>
            <p:nvPr/>
          </p:nvGrpSpPr>
          <p:grpSpPr>
            <a:xfrm>
              <a:off x="6843101" y="-261790"/>
              <a:ext cx="1021905" cy="1021745"/>
              <a:chOff x="5617076" y="4159523"/>
              <a:chExt cx="1021905" cy="1021745"/>
            </a:xfrm>
          </p:grpSpPr>
          <p:grpSp>
            <p:nvGrpSpPr>
              <p:cNvPr id="2385" name="Google Shape;2385;p21"/>
              <p:cNvGrpSpPr/>
              <p:nvPr/>
            </p:nvGrpSpPr>
            <p:grpSpPr>
              <a:xfrm>
                <a:off x="5719645" y="4262099"/>
                <a:ext cx="817350" cy="817222"/>
                <a:chOff x="2083597" y="-4"/>
                <a:chExt cx="1739413" cy="1739140"/>
              </a:xfrm>
            </p:grpSpPr>
            <p:sp>
              <p:nvSpPr>
                <p:cNvPr id="2386" name="Google Shape;2386;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7" name="Google Shape;2387;p2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8" name="Google Shape;2388;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9" name="Google Shape;2389;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390" name="Google Shape;2390;p21"/>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91" name="Google Shape;2391;p21"/>
            <p:cNvGrpSpPr/>
            <p:nvPr/>
          </p:nvGrpSpPr>
          <p:grpSpPr>
            <a:xfrm>
              <a:off x="2872352" y="-440275"/>
              <a:ext cx="921715" cy="921570"/>
              <a:chOff x="2083597" y="-4"/>
              <a:chExt cx="1739413" cy="1739140"/>
            </a:xfrm>
          </p:grpSpPr>
          <p:sp>
            <p:nvSpPr>
              <p:cNvPr id="2392" name="Google Shape;2392;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3" name="Google Shape;2393;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4" name="Google Shape;2394;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95" name="Google Shape;2395;p21"/>
            <p:cNvGrpSpPr/>
            <p:nvPr/>
          </p:nvGrpSpPr>
          <p:grpSpPr>
            <a:xfrm>
              <a:off x="3758151" y="4499860"/>
              <a:ext cx="1021905" cy="1021745"/>
              <a:chOff x="5617076" y="4159523"/>
              <a:chExt cx="1021905" cy="1021745"/>
            </a:xfrm>
          </p:grpSpPr>
          <p:grpSp>
            <p:nvGrpSpPr>
              <p:cNvPr id="2396" name="Google Shape;2396;p21"/>
              <p:cNvGrpSpPr/>
              <p:nvPr/>
            </p:nvGrpSpPr>
            <p:grpSpPr>
              <a:xfrm>
                <a:off x="5719645" y="4262099"/>
                <a:ext cx="817350" cy="817222"/>
                <a:chOff x="2083597" y="-4"/>
                <a:chExt cx="1739413" cy="1739140"/>
              </a:xfrm>
            </p:grpSpPr>
            <p:sp>
              <p:nvSpPr>
                <p:cNvPr id="2397" name="Google Shape;2397;p21"/>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8" name="Google Shape;2398;p21"/>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9" name="Google Shape;2399;p21"/>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0" name="Google Shape;2400;p21"/>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401" name="Google Shape;2401;p21"/>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47695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402"/>
        <p:cNvGrpSpPr/>
        <p:nvPr/>
      </p:nvGrpSpPr>
      <p:grpSpPr>
        <a:xfrm>
          <a:off x="0" y="0"/>
          <a:ext cx="0" cy="0"/>
          <a:chOff x="0" y="0"/>
          <a:chExt cx="0" cy="0"/>
        </a:xfrm>
      </p:grpSpPr>
      <p:grpSp>
        <p:nvGrpSpPr>
          <p:cNvPr id="2403" name="Google Shape;2403;p22"/>
          <p:cNvGrpSpPr/>
          <p:nvPr/>
        </p:nvGrpSpPr>
        <p:grpSpPr>
          <a:xfrm>
            <a:off x="3366831" y="291942"/>
            <a:ext cx="8380103" cy="6449681"/>
            <a:chOff x="2525123" y="218956"/>
            <a:chExt cx="6285077" cy="4837261"/>
          </a:xfrm>
        </p:grpSpPr>
        <p:grpSp>
          <p:nvGrpSpPr>
            <p:cNvPr id="2404" name="Google Shape;2404;p22"/>
            <p:cNvGrpSpPr/>
            <p:nvPr/>
          </p:nvGrpSpPr>
          <p:grpSpPr>
            <a:xfrm rot="10800000" flipH="1">
              <a:off x="8389896" y="3088834"/>
              <a:ext cx="420303" cy="391558"/>
              <a:chOff x="1829496" y="2465559"/>
              <a:chExt cx="420303" cy="391558"/>
            </a:xfrm>
          </p:grpSpPr>
          <p:sp>
            <p:nvSpPr>
              <p:cNvPr id="2405" name="Google Shape;2405;p22"/>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6" name="Google Shape;2406;p22"/>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7" name="Google Shape;2407;p22"/>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8" name="Google Shape;2408;p22"/>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9" name="Google Shape;2409;p22"/>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0" name="Google Shape;2410;p22"/>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1" name="Google Shape;2411;p22"/>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2" name="Google Shape;2412;p22"/>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3" name="Google Shape;2413;p22"/>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4" name="Google Shape;2414;p22"/>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5" name="Google Shape;2415;p22"/>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6" name="Google Shape;2416;p22"/>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7" name="Google Shape;2417;p22"/>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8" name="Google Shape;2418;p22"/>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9" name="Google Shape;2419;p22"/>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0" name="Google Shape;2420;p22"/>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1" name="Google Shape;2421;p22"/>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2" name="Google Shape;2422;p22"/>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3" name="Google Shape;2423;p22"/>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4" name="Google Shape;2424;p22"/>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5" name="Google Shape;2425;p22"/>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6" name="Google Shape;2426;p22"/>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7" name="Google Shape;2427;p22"/>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8" name="Google Shape;2428;p22"/>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9" name="Google Shape;2429;p22"/>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0" name="Google Shape;2430;p22"/>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1" name="Google Shape;2431;p22"/>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2" name="Google Shape;2432;p22"/>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3" name="Google Shape;2433;p22"/>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4" name="Google Shape;2434;p22"/>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5" name="Google Shape;2435;p22"/>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6" name="Google Shape;2436;p22"/>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7" name="Google Shape;2437;p22"/>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8" name="Google Shape;2438;p22"/>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9" name="Google Shape;2439;p22"/>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0" name="Google Shape;2440;p22"/>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41" name="Google Shape;2441;p22"/>
            <p:cNvGrpSpPr/>
            <p:nvPr/>
          </p:nvGrpSpPr>
          <p:grpSpPr>
            <a:xfrm rot="10800000" flipH="1">
              <a:off x="2525123" y="218956"/>
              <a:ext cx="277466" cy="258527"/>
              <a:chOff x="8380710" y="2929243"/>
              <a:chExt cx="277466" cy="258527"/>
            </a:xfrm>
          </p:grpSpPr>
          <p:sp>
            <p:nvSpPr>
              <p:cNvPr id="2442" name="Google Shape;2442;p22"/>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3" name="Google Shape;2443;p22"/>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4" name="Google Shape;2444;p22"/>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5" name="Google Shape;2445;p22"/>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6" name="Google Shape;2446;p22"/>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7" name="Google Shape;2447;p22"/>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8" name="Google Shape;2448;p22"/>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49" name="Google Shape;2449;p22"/>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0" name="Google Shape;2450;p22"/>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1" name="Google Shape;2451;p22"/>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2" name="Google Shape;2452;p22"/>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3" name="Google Shape;2453;p22"/>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4" name="Google Shape;2454;p22"/>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5" name="Google Shape;2455;p22"/>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6" name="Google Shape;2456;p22"/>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7" name="Google Shape;2457;p22"/>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8" name="Google Shape;2458;p22"/>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59" name="Google Shape;2459;p22"/>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0" name="Google Shape;2460;p22"/>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1" name="Google Shape;2461;p22"/>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2" name="Google Shape;2462;p22"/>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3" name="Google Shape;2463;p22"/>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4" name="Google Shape;2464;p22"/>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5" name="Google Shape;2465;p22"/>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6" name="Google Shape;2466;p22"/>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7" name="Google Shape;2467;p22"/>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8" name="Google Shape;2468;p22"/>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9" name="Google Shape;2469;p22"/>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0" name="Google Shape;2470;p22"/>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1" name="Google Shape;2471;p22"/>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2" name="Google Shape;2472;p22"/>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3" name="Google Shape;2473;p22"/>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4" name="Google Shape;2474;p22"/>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5" name="Google Shape;2475;p22"/>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6" name="Google Shape;2476;p22"/>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7" name="Google Shape;2477;p22"/>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78" name="Google Shape;2478;p22"/>
            <p:cNvGrpSpPr/>
            <p:nvPr/>
          </p:nvGrpSpPr>
          <p:grpSpPr>
            <a:xfrm rot="10800000" flipH="1">
              <a:off x="5906496" y="4664659"/>
              <a:ext cx="420303" cy="391558"/>
              <a:chOff x="1829496" y="2465559"/>
              <a:chExt cx="420303" cy="391558"/>
            </a:xfrm>
          </p:grpSpPr>
          <p:sp>
            <p:nvSpPr>
              <p:cNvPr id="2479" name="Google Shape;2479;p22"/>
              <p:cNvSpPr/>
              <p:nvPr/>
            </p:nvSpPr>
            <p:spPr>
              <a:xfrm>
                <a:off x="1829496"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0" name="Google Shape;2480;p22"/>
              <p:cNvSpPr/>
              <p:nvPr/>
            </p:nvSpPr>
            <p:spPr>
              <a:xfrm>
                <a:off x="1829496"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1" name="Google Shape;2481;p22"/>
              <p:cNvSpPr/>
              <p:nvPr/>
            </p:nvSpPr>
            <p:spPr>
              <a:xfrm>
                <a:off x="1829496"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2" name="Google Shape;2482;p22"/>
              <p:cNvSpPr/>
              <p:nvPr/>
            </p:nvSpPr>
            <p:spPr>
              <a:xfrm>
                <a:off x="1829496"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3" name="Google Shape;2483;p22"/>
              <p:cNvSpPr/>
              <p:nvPr/>
            </p:nvSpPr>
            <p:spPr>
              <a:xfrm>
                <a:off x="1829496"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4" name="Google Shape;2484;p22"/>
              <p:cNvSpPr/>
              <p:nvPr/>
            </p:nvSpPr>
            <p:spPr>
              <a:xfrm>
                <a:off x="1829496"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5" name="Google Shape;2485;p22"/>
              <p:cNvSpPr/>
              <p:nvPr/>
            </p:nvSpPr>
            <p:spPr>
              <a:xfrm>
                <a:off x="1910015"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6" name="Google Shape;2486;p22"/>
              <p:cNvSpPr/>
              <p:nvPr/>
            </p:nvSpPr>
            <p:spPr>
              <a:xfrm>
                <a:off x="1910015"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7" name="Google Shape;2487;p22"/>
              <p:cNvSpPr/>
              <p:nvPr/>
            </p:nvSpPr>
            <p:spPr>
              <a:xfrm>
                <a:off x="1910015"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8" name="Google Shape;2488;p22"/>
              <p:cNvSpPr/>
              <p:nvPr/>
            </p:nvSpPr>
            <p:spPr>
              <a:xfrm>
                <a:off x="1910015"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9" name="Google Shape;2489;p22"/>
              <p:cNvSpPr/>
              <p:nvPr/>
            </p:nvSpPr>
            <p:spPr>
              <a:xfrm>
                <a:off x="1910015"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0" name="Google Shape;2490;p22"/>
              <p:cNvSpPr/>
              <p:nvPr/>
            </p:nvSpPr>
            <p:spPr>
              <a:xfrm>
                <a:off x="1910015"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1" name="Google Shape;2491;p22"/>
              <p:cNvSpPr/>
              <p:nvPr/>
            </p:nvSpPr>
            <p:spPr>
              <a:xfrm>
                <a:off x="1990503"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2" name="Google Shape;2492;p22"/>
              <p:cNvSpPr/>
              <p:nvPr/>
            </p:nvSpPr>
            <p:spPr>
              <a:xfrm>
                <a:off x="1990503"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3" name="Google Shape;2493;p22"/>
              <p:cNvSpPr/>
              <p:nvPr/>
            </p:nvSpPr>
            <p:spPr>
              <a:xfrm>
                <a:off x="1990503"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4" name="Google Shape;2494;p22"/>
              <p:cNvSpPr/>
              <p:nvPr/>
            </p:nvSpPr>
            <p:spPr>
              <a:xfrm>
                <a:off x="1990503"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5" name="Google Shape;2495;p22"/>
              <p:cNvSpPr/>
              <p:nvPr/>
            </p:nvSpPr>
            <p:spPr>
              <a:xfrm>
                <a:off x="1990503"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6" name="Google Shape;2496;p22"/>
              <p:cNvSpPr/>
              <p:nvPr/>
            </p:nvSpPr>
            <p:spPr>
              <a:xfrm>
                <a:off x="1990503"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7" name="Google Shape;2497;p22"/>
              <p:cNvSpPr/>
              <p:nvPr/>
            </p:nvSpPr>
            <p:spPr>
              <a:xfrm>
                <a:off x="2071022"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8" name="Google Shape;2498;p22"/>
              <p:cNvSpPr/>
              <p:nvPr/>
            </p:nvSpPr>
            <p:spPr>
              <a:xfrm>
                <a:off x="2071022"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9" name="Google Shape;2499;p22"/>
              <p:cNvSpPr/>
              <p:nvPr/>
            </p:nvSpPr>
            <p:spPr>
              <a:xfrm>
                <a:off x="2071022"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0" name="Google Shape;2500;p22"/>
              <p:cNvSpPr/>
              <p:nvPr/>
            </p:nvSpPr>
            <p:spPr>
              <a:xfrm>
                <a:off x="2071022"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1" name="Google Shape;2501;p22"/>
              <p:cNvSpPr/>
              <p:nvPr/>
            </p:nvSpPr>
            <p:spPr>
              <a:xfrm>
                <a:off x="2071022"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2" name="Google Shape;2502;p22"/>
              <p:cNvSpPr/>
              <p:nvPr/>
            </p:nvSpPr>
            <p:spPr>
              <a:xfrm>
                <a:off x="2071022"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3" name="Google Shape;2503;p22"/>
              <p:cNvSpPr/>
              <p:nvPr/>
            </p:nvSpPr>
            <p:spPr>
              <a:xfrm>
                <a:off x="2151510"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4" name="Google Shape;2504;p22"/>
              <p:cNvSpPr/>
              <p:nvPr/>
            </p:nvSpPr>
            <p:spPr>
              <a:xfrm>
                <a:off x="2151510"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5" name="Google Shape;2505;p22"/>
              <p:cNvSpPr/>
              <p:nvPr/>
            </p:nvSpPr>
            <p:spPr>
              <a:xfrm>
                <a:off x="2151510"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6" name="Google Shape;2506;p22"/>
              <p:cNvSpPr/>
              <p:nvPr/>
            </p:nvSpPr>
            <p:spPr>
              <a:xfrm>
                <a:off x="2151510"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7" name="Google Shape;2507;p22"/>
              <p:cNvSpPr/>
              <p:nvPr/>
            </p:nvSpPr>
            <p:spPr>
              <a:xfrm>
                <a:off x="2151510"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8" name="Google Shape;2508;p22"/>
              <p:cNvSpPr/>
              <p:nvPr/>
            </p:nvSpPr>
            <p:spPr>
              <a:xfrm>
                <a:off x="2151510"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09" name="Google Shape;2509;p22"/>
              <p:cNvSpPr/>
              <p:nvPr/>
            </p:nvSpPr>
            <p:spPr>
              <a:xfrm>
                <a:off x="2232029" y="246555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0" name="Google Shape;2510;p22"/>
              <p:cNvSpPr/>
              <p:nvPr/>
            </p:nvSpPr>
            <p:spPr>
              <a:xfrm>
                <a:off x="2232029" y="2540329"/>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1" name="Google Shape;2511;p22"/>
              <p:cNvSpPr/>
              <p:nvPr/>
            </p:nvSpPr>
            <p:spPr>
              <a:xfrm>
                <a:off x="2232029" y="261506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2" name="Google Shape;2512;p22"/>
              <p:cNvSpPr/>
              <p:nvPr/>
            </p:nvSpPr>
            <p:spPr>
              <a:xfrm>
                <a:off x="2232029" y="2689838"/>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3" name="Google Shape;2513;p22"/>
              <p:cNvSpPr/>
              <p:nvPr/>
            </p:nvSpPr>
            <p:spPr>
              <a:xfrm>
                <a:off x="2232029" y="276457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4" name="Google Shape;2514;p22"/>
              <p:cNvSpPr/>
              <p:nvPr/>
            </p:nvSpPr>
            <p:spPr>
              <a:xfrm>
                <a:off x="2232029" y="2839347"/>
                <a:ext cx="17770" cy="17770"/>
              </a:xfrm>
              <a:custGeom>
                <a:avLst/>
                <a:gdLst/>
                <a:ahLst/>
                <a:cxnLst/>
                <a:rect l="l" t="t" r="r" b="b"/>
                <a:pathLst>
                  <a:path w="17770" h="17770" extrusionOk="0">
                    <a:moveTo>
                      <a:pt x="17770" y="8885"/>
                    </a:moveTo>
                    <a:cubicBezTo>
                      <a:pt x="17770" y="13792"/>
                      <a:pt x="13792" y="17770"/>
                      <a:pt x="8885" y="17770"/>
                    </a:cubicBezTo>
                    <a:cubicBezTo>
                      <a:pt x="3978" y="17770"/>
                      <a:pt x="0" y="13792"/>
                      <a:pt x="0" y="8885"/>
                    </a:cubicBezTo>
                    <a:cubicBezTo>
                      <a:pt x="0" y="3978"/>
                      <a:pt x="3978" y="0"/>
                      <a:pt x="8885" y="0"/>
                    </a:cubicBezTo>
                    <a:cubicBezTo>
                      <a:pt x="13792" y="0"/>
                      <a:pt x="17770" y="3978"/>
                      <a:pt x="17770" y="88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15" name="Google Shape;2515;p22"/>
            <p:cNvGrpSpPr/>
            <p:nvPr/>
          </p:nvGrpSpPr>
          <p:grpSpPr>
            <a:xfrm rot="10800000" flipH="1">
              <a:off x="6701148" y="477481"/>
              <a:ext cx="277466" cy="258527"/>
              <a:chOff x="8380710" y="2929243"/>
              <a:chExt cx="277466" cy="258527"/>
            </a:xfrm>
          </p:grpSpPr>
          <p:sp>
            <p:nvSpPr>
              <p:cNvPr id="2516" name="Google Shape;2516;p22"/>
              <p:cNvSpPr/>
              <p:nvPr/>
            </p:nvSpPr>
            <p:spPr>
              <a:xfrm>
                <a:off x="8380710"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7" name="Google Shape;2517;p22"/>
              <p:cNvSpPr/>
              <p:nvPr/>
            </p:nvSpPr>
            <p:spPr>
              <a:xfrm>
                <a:off x="8380710"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8" name="Google Shape;2518;p22"/>
              <p:cNvSpPr/>
              <p:nvPr/>
            </p:nvSpPr>
            <p:spPr>
              <a:xfrm>
                <a:off x="8380710"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9" name="Google Shape;2519;p22"/>
              <p:cNvSpPr/>
              <p:nvPr/>
            </p:nvSpPr>
            <p:spPr>
              <a:xfrm>
                <a:off x="8380710"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0" name="Google Shape;2520;p22"/>
              <p:cNvSpPr/>
              <p:nvPr/>
            </p:nvSpPr>
            <p:spPr>
              <a:xfrm>
                <a:off x="8380710"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1" name="Google Shape;2521;p22"/>
              <p:cNvSpPr/>
              <p:nvPr/>
            </p:nvSpPr>
            <p:spPr>
              <a:xfrm>
                <a:off x="8380710"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5"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2" name="Google Shape;2522;p22"/>
              <p:cNvSpPr/>
              <p:nvPr/>
            </p:nvSpPr>
            <p:spPr>
              <a:xfrm>
                <a:off x="8433836"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3" name="Google Shape;2523;p22"/>
              <p:cNvSpPr/>
              <p:nvPr/>
            </p:nvSpPr>
            <p:spPr>
              <a:xfrm>
                <a:off x="8433836"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4" name="Google Shape;2524;p22"/>
              <p:cNvSpPr/>
              <p:nvPr/>
            </p:nvSpPr>
            <p:spPr>
              <a:xfrm>
                <a:off x="8433836"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5" name="Google Shape;2525;p22"/>
              <p:cNvSpPr/>
              <p:nvPr/>
            </p:nvSpPr>
            <p:spPr>
              <a:xfrm>
                <a:off x="8433836"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6" name="Google Shape;2526;p22"/>
              <p:cNvSpPr/>
              <p:nvPr/>
            </p:nvSpPr>
            <p:spPr>
              <a:xfrm>
                <a:off x="8433836"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7" name="Google Shape;2527;p22"/>
              <p:cNvSpPr/>
              <p:nvPr/>
            </p:nvSpPr>
            <p:spPr>
              <a:xfrm>
                <a:off x="8433836"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8" name="Google Shape;2528;p22"/>
              <p:cNvSpPr/>
              <p:nvPr/>
            </p:nvSpPr>
            <p:spPr>
              <a:xfrm>
                <a:off x="8486992" y="2929243"/>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9" name="Google Shape;2529;p22"/>
              <p:cNvSpPr/>
              <p:nvPr/>
            </p:nvSpPr>
            <p:spPr>
              <a:xfrm>
                <a:off x="8486992" y="297858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0" name="Google Shape;2530;p22"/>
              <p:cNvSpPr/>
              <p:nvPr/>
            </p:nvSpPr>
            <p:spPr>
              <a:xfrm>
                <a:off x="8486992" y="3027962"/>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1" name="Google Shape;2531;p22"/>
              <p:cNvSpPr/>
              <p:nvPr/>
            </p:nvSpPr>
            <p:spPr>
              <a:xfrm>
                <a:off x="8486992" y="3077307"/>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2" name="Google Shape;2532;p22"/>
              <p:cNvSpPr/>
              <p:nvPr/>
            </p:nvSpPr>
            <p:spPr>
              <a:xfrm>
                <a:off x="8486992" y="3126651"/>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3" name="Google Shape;2533;p22"/>
              <p:cNvSpPr/>
              <p:nvPr/>
            </p:nvSpPr>
            <p:spPr>
              <a:xfrm>
                <a:off x="8486992" y="3176026"/>
                <a:ext cx="11744" cy="11744"/>
              </a:xfrm>
              <a:custGeom>
                <a:avLst/>
                <a:gdLst/>
                <a:ahLst/>
                <a:cxnLst/>
                <a:rect l="l" t="t" r="r" b="b"/>
                <a:pathLst>
                  <a:path w="11744" h="11744" extrusionOk="0">
                    <a:moveTo>
                      <a:pt x="11744" y="5872"/>
                    </a:moveTo>
                    <a:cubicBezTo>
                      <a:pt x="11744" y="9115"/>
                      <a:pt x="9115" y="11744"/>
                      <a:pt x="5872" y="11744"/>
                    </a:cubicBezTo>
                    <a:cubicBezTo>
                      <a:pt x="2629" y="11744"/>
                      <a:pt x="0" y="9115"/>
                      <a:pt x="0" y="5872"/>
                    </a:cubicBezTo>
                    <a:cubicBezTo>
                      <a:pt x="0"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4" name="Google Shape;2534;p22"/>
              <p:cNvSpPr/>
              <p:nvPr/>
            </p:nvSpPr>
            <p:spPr>
              <a:xfrm>
                <a:off x="8540149" y="2929243"/>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5" name="Google Shape;2535;p22"/>
              <p:cNvSpPr/>
              <p:nvPr/>
            </p:nvSpPr>
            <p:spPr>
              <a:xfrm>
                <a:off x="8540149" y="297858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6" name="Google Shape;2536;p22"/>
              <p:cNvSpPr/>
              <p:nvPr/>
            </p:nvSpPr>
            <p:spPr>
              <a:xfrm>
                <a:off x="8540149" y="3027962"/>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7" name="Google Shape;2537;p22"/>
              <p:cNvSpPr/>
              <p:nvPr/>
            </p:nvSpPr>
            <p:spPr>
              <a:xfrm>
                <a:off x="8540149" y="3077307"/>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8" name="Google Shape;2538;p22"/>
              <p:cNvSpPr/>
              <p:nvPr/>
            </p:nvSpPr>
            <p:spPr>
              <a:xfrm>
                <a:off x="8540149" y="3126651"/>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9" name="Google Shape;2539;p22"/>
              <p:cNvSpPr/>
              <p:nvPr/>
            </p:nvSpPr>
            <p:spPr>
              <a:xfrm>
                <a:off x="8540149" y="3176026"/>
                <a:ext cx="11744" cy="11744"/>
              </a:xfrm>
              <a:custGeom>
                <a:avLst/>
                <a:gdLst/>
                <a:ahLst/>
                <a:cxnLst/>
                <a:rect l="l" t="t" r="r" b="b"/>
                <a:pathLst>
                  <a:path w="11744" h="11744" extrusionOk="0">
                    <a:moveTo>
                      <a:pt x="11744" y="5872"/>
                    </a:moveTo>
                    <a:cubicBezTo>
                      <a:pt x="11744" y="9115"/>
                      <a:pt x="9115" y="11744"/>
                      <a:pt x="5872" y="11744"/>
                    </a:cubicBezTo>
                    <a:cubicBezTo>
                      <a:pt x="2629" y="11744"/>
                      <a:pt x="1" y="9115"/>
                      <a:pt x="1" y="5872"/>
                    </a:cubicBezTo>
                    <a:cubicBezTo>
                      <a:pt x="1" y="2629"/>
                      <a:pt x="2630" y="0"/>
                      <a:pt x="5872"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0" name="Google Shape;2540;p22"/>
              <p:cNvSpPr/>
              <p:nvPr/>
            </p:nvSpPr>
            <p:spPr>
              <a:xfrm>
                <a:off x="8593306" y="2929243"/>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1" name="Google Shape;2541;p22"/>
              <p:cNvSpPr/>
              <p:nvPr/>
            </p:nvSpPr>
            <p:spPr>
              <a:xfrm>
                <a:off x="8593306" y="297858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2" name="Google Shape;2542;p22"/>
              <p:cNvSpPr/>
              <p:nvPr/>
            </p:nvSpPr>
            <p:spPr>
              <a:xfrm>
                <a:off x="8593306" y="3027962"/>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3" name="Google Shape;2543;p22"/>
              <p:cNvSpPr/>
              <p:nvPr/>
            </p:nvSpPr>
            <p:spPr>
              <a:xfrm>
                <a:off x="8593306" y="3077307"/>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4" name="Google Shape;2544;p22"/>
              <p:cNvSpPr/>
              <p:nvPr/>
            </p:nvSpPr>
            <p:spPr>
              <a:xfrm>
                <a:off x="8593306" y="3126651"/>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5" name="Google Shape;2545;p22"/>
              <p:cNvSpPr/>
              <p:nvPr/>
            </p:nvSpPr>
            <p:spPr>
              <a:xfrm>
                <a:off x="8593306" y="3176026"/>
                <a:ext cx="11744" cy="11744"/>
              </a:xfrm>
              <a:custGeom>
                <a:avLst/>
                <a:gdLst/>
                <a:ahLst/>
                <a:cxnLst/>
                <a:rect l="l" t="t" r="r" b="b"/>
                <a:pathLst>
                  <a:path w="11744" h="11744" extrusionOk="0">
                    <a:moveTo>
                      <a:pt x="11744" y="5872"/>
                    </a:moveTo>
                    <a:cubicBezTo>
                      <a:pt x="11744" y="9115"/>
                      <a:pt x="9115" y="11744"/>
                      <a:pt x="5873" y="11744"/>
                    </a:cubicBezTo>
                    <a:cubicBezTo>
                      <a:pt x="2629" y="11744"/>
                      <a:pt x="1" y="9115"/>
                      <a:pt x="1" y="5872"/>
                    </a:cubicBezTo>
                    <a:cubicBezTo>
                      <a:pt x="1" y="2629"/>
                      <a:pt x="2630" y="0"/>
                      <a:pt x="5873" y="0"/>
                    </a:cubicBezTo>
                    <a:cubicBezTo>
                      <a:pt x="9116" y="0"/>
                      <a:pt x="11744" y="2629"/>
                      <a:pt x="11744"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6" name="Google Shape;2546;p22"/>
              <p:cNvSpPr/>
              <p:nvPr/>
            </p:nvSpPr>
            <p:spPr>
              <a:xfrm>
                <a:off x="8646432" y="2929243"/>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7" name="Google Shape;2547;p22"/>
              <p:cNvSpPr/>
              <p:nvPr/>
            </p:nvSpPr>
            <p:spPr>
              <a:xfrm>
                <a:off x="8646432" y="297858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8" name="Google Shape;2548;p22"/>
              <p:cNvSpPr/>
              <p:nvPr/>
            </p:nvSpPr>
            <p:spPr>
              <a:xfrm>
                <a:off x="8646432" y="3027962"/>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9" name="Google Shape;2549;p22"/>
              <p:cNvSpPr/>
              <p:nvPr/>
            </p:nvSpPr>
            <p:spPr>
              <a:xfrm>
                <a:off x="8646432" y="3077307"/>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0" name="Google Shape;2550;p22"/>
              <p:cNvSpPr/>
              <p:nvPr/>
            </p:nvSpPr>
            <p:spPr>
              <a:xfrm>
                <a:off x="8646432" y="3126651"/>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1" name="Google Shape;2551;p22"/>
              <p:cNvSpPr/>
              <p:nvPr/>
            </p:nvSpPr>
            <p:spPr>
              <a:xfrm>
                <a:off x="8646432" y="3176026"/>
                <a:ext cx="11744" cy="11744"/>
              </a:xfrm>
              <a:custGeom>
                <a:avLst/>
                <a:gdLst/>
                <a:ahLst/>
                <a:cxnLst/>
                <a:rect l="l" t="t" r="r" b="b"/>
                <a:pathLst>
                  <a:path w="11744" h="11744" extrusionOk="0">
                    <a:moveTo>
                      <a:pt x="11745" y="5872"/>
                    </a:moveTo>
                    <a:cubicBezTo>
                      <a:pt x="11745" y="9115"/>
                      <a:pt x="9115" y="11744"/>
                      <a:pt x="5873" y="11744"/>
                    </a:cubicBezTo>
                    <a:cubicBezTo>
                      <a:pt x="2629" y="11744"/>
                      <a:pt x="1" y="9115"/>
                      <a:pt x="1" y="5872"/>
                    </a:cubicBezTo>
                    <a:cubicBezTo>
                      <a:pt x="1" y="2629"/>
                      <a:pt x="2630" y="0"/>
                      <a:pt x="5873" y="0"/>
                    </a:cubicBezTo>
                    <a:cubicBezTo>
                      <a:pt x="9116" y="0"/>
                      <a:pt x="11745" y="2629"/>
                      <a:pt x="11745" y="58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552" name="Google Shape;2552;p22"/>
          <p:cNvGrpSpPr/>
          <p:nvPr/>
        </p:nvGrpSpPr>
        <p:grpSpPr>
          <a:xfrm>
            <a:off x="808477" y="636621"/>
            <a:ext cx="10851721" cy="5331009"/>
            <a:chOff x="606357" y="477465"/>
            <a:chExt cx="8138791" cy="3998257"/>
          </a:xfrm>
        </p:grpSpPr>
        <p:grpSp>
          <p:nvGrpSpPr>
            <p:cNvPr id="2553" name="Google Shape;2553;p22"/>
            <p:cNvGrpSpPr/>
            <p:nvPr/>
          </p:nvGrpSpPr>
          <p:grpSpPr>
            <a:xfrm rot="10800000" flipH="1">
              <a:off x="606357" y="1410337"/>
              <a:ext cx="31789" cy="212503"/>
              <a:chOff x="5594919" y="3659786"/>
              <a:chExt cx="31789" cy="212503"/>
            </a:xfrm>
          </p:grpSpPr>
          <p:sp>
            <p:nvSpPr>
              <p:cNvPr id="2554" name="Google Shape;2554;p22"/>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5" name="Google Shape;2555;p22"/>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6" name="Google Shape;2556;p22"/>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7" name="Google Shape;2557;p22"/>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58" name="Google Shape;2558;p22"/>
            <p:cNvGrpSpPr/>
            <p:nvPr/>
          </p:nvGrpSpPr>
          <p:grpSpPr>
            <a:xfrm rot="10800000" flipH="1">
              <a:off x="1826469" y="4223537"/>
              <a:ext cx="31789" cy="212503"/>
              <a:chOff x="5594919" y="3659786"/>
              <a:chExt cx="31789" cy="212503"/>
            </a:xfrm>
          </p:grpSpPr>
          <p:sp>
            <p:nvSpPr>
              <p:cNvPr id="2559" name="Google Shape;2559;p22"/>
              <p:cNvSpPr/>
              <p:nvPr/>
            </p:nvSpPr>
            <p:spPr>
              <a:xfrm>
                <a:off x="5594919" y="3659786"/>
                <a:ext cx="31789" cy="31789"/>
              </a:xfrm>
              <a:custGeom>
                <a:avLst/>
                <a:gdLst/>
                <a:ahLst/>
                <a:cxnLst/>
                <a:rect l="l" t="t" r="r" b="b"/>
                <a:pathLst>
                  <a:path w="31789" h="31789" extrusionOk="0">
                    <a:moveTo>
                      <a:pt x="31790" y="15895"/>
                    </a:moveTo>
                    <a:cubicBezTo>
                      <a:pt x="31790" y="24673"/>
                      <a:pt x="24673" y="31789"/>
                      <a:pt x="15895" y="31789"/>
                    </a:cubicBezTo>
                    <a:cubicBezTo>
                      <a:pt x="7116" y="31789"/>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0" name="Google Shape;2560;p22"/>
              <p:cNvSpPr/>
              <p:nvPr/>
            </p:nvSpPr>
            <p:spPr>
              <a:xfrm>
                <a:off x="5594919" y="3720014"/>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1" name="Google Shape;2561;p22"/>
              <p:cNvSpPr/>
              <p:nvPr/>
            </p:nvSpPr>
            <p:spPr>
              <a:xfrm>
                <a:off x="5594919" y="3780241"/>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2" name="Google Shape;2562;p22"/>
              <p:cNvSpPr/>
              <p:nvPr/>
            </p:nvSpPr>
            <p:spPr>
              <a:xfrm>
                <a:off x="5594919" y="3840500"/>
                <a:ext cx="31789" cy="31789"/>
              </a:xfrm>
              <a:custGeom>
                <a:avLst/>
                <a:gdLst/>
                <a:ahLst/>
                <a:cxnLst/>
                <a:rect l="l" t="t" r="r" b="b"/>
                <a:pathLst>
                  <a:path w="31789" h="31789" extrusionOk="0">
                    <a:moveTo>
                      <a:pt x="31790" y="15895"/>
                    </a:moveTo>
                    <a:cubicBezTo>
                      <a:pt x="31790" y="24673"/>
                      <a:pt x="24673" y="31790"/>
                      <a:pt x="15895" y="31790"/>
                    </a:cubicBezTo>
                    <a:cubicBezTo>
                      <a:pt x="7116" y="31790"/>
                      <a:pt x="0" y="24673"/>
                      <a:pt x="0" y="15895"/>
                    </a:cubicBezTo>
                    <a:cubicBezTo>
                      <a:pt x="0" y="7116"/>
                      <a:pt x="7116" y="0"/>
                      <a:pt x="15895" y="0"/>
                    </a:cubicBezTo>
                    <a:cubicBezTo>
                      <a:pt x="24673" y="0"/>
                      <a:pt x="31790" y="7116"/>
                      <a:pt x="31790" y="15895"/>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63" name="Google Shape;2563;p22"/>
            <p:cNvGrpSpPr/>
            <p:nvPr/>
          </p:nvGrpSpPr>
          <p:grpSpPr>
            <a:xfrm rot="10800000" flipH="1">
              <a:off x="5239441" y="477465"/>
              <a:ext cx="20906" cy="139794"/>
              <a:chOff x="7294979" y="2146004"/>
              <a:chExt cx="20906" cy="139794"/>
            </a:xfrm>
          </p:grpSpPr>
          <p:sp>
            <p:nvSpPr>
              <p:cNvPr id="2564" name="Google Shape;2564;p22"/>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5" name="Google Shape;2565;p22"/>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6" name="Google Shape;2566;p22"/>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7" name="Google Shape;2567;p22"/>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68" name="Google Shape;2568;p22"/>
            <p:cNvGrpSpPr/>
            <p:nvPr/>
          </p:nvGrpSpPr>
          <p:grpSpPr>
            <a:xfrm rot="10800000" flipH="1">
              <a:off x="8724242" y="4335928"/>
              <a:ext cx="20906" cy="139794"/>
              <a:chOff x="7294979" y="2146004"/>
              <a:chExt cx="20906" cy="139794"/>
            </a:xfrm>
          </p:grpSpPr>
          <p:sp>
            <p:nvSpPr>
              <p:cNvPr id="2569" name="Google Shape;2569;p22"/>
              <p:cNvSpPr/>
              <p:nvPr/>
            </p:nvSpPr>
            <p:spPr>
              <a:xfrm>
                <a:off x="7294979" y="2146004"/>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0" name="Google Shape;2570;p22"/>
              <p:cNvSpPr/>
              <p:nvPr/>
            </p:nvSpPr>
            <p:spPr>
              <a:xfrm>
                <a:off x="7294979" y="218563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1" name="Google Shape;2571;p22"/>
              <p:cNvSpPr/>
              <p:nvPr/>
            </p:nvSpPr>
            <p:spPr>
              <a:xfrm>
                <a:off x="7294979" y="2225263"/>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2" name="Google Shape;2572;p22"/>
              <p:cNvSpPr/>
              <p:nvPr/>
            </p:nvSpPr>
            <p:spPr>
              <a:xfrm>
                <a:off x="7294979" y="2264892"/>
                <a:ext cx="20906" cy="20906"/>
              </a:xfrm>
              <a:custGeom>
                <a:avLst/>
                <a:gdLst/>
                <a:ahLst/>
                <a:cxnLst/>
                <a:rect l="l" t="t" r="r" b="b"/>
                <a:pathLst>
                  <a:path w="20906" h="20906" extrusionOk="0">
                    <a:moveTo>
                      <a:pt x="20906" y="10453"/>
                    </a:moveTo>
                    <a:cubicBezTo>
                      <a:pt x="20906" y="16226"/>
                      <a:pt x="16226" y="20906"/>
                      <a:pt x="10453" y="20906"/>
                    </a:cubicBezTo>
                    <a:cubicBezTo>
                      <a:pt x="4681" y="20906"/>
                      <a:pt x="1" y="16226"/>
                      <a:pt x="1" y="10453"/>
                    </a:cubicBezTo>
                    <a:cubicBezTo>
                      <a:pt x="1" y="4680"/>
                      <a:pt x="4681" y="0"/>
                      <a:pt x="10453" y="0"/>
                    </a:cubicBezTo>
                    <a:cubicBezTo>
                      <a:pt x="16226" y="0"/>
                      <a:pt x="20906" y="4680"/>
                      <a:pt x="20906" y="10453"/>
                    </a:cubicBezTo>
                    <a:close/>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2573" name="Google Shape;2573;p22"/>
          <p:cNvGrpSpPr/>
          <p:nvPr/>
        </p:nvGrpSpPr>
        <p:grpSpPr>
          <a:xfrm>
            <a:off x="-329937" y="-373943"/>
            <a:ext cx="13135817" cy="7837683"/>
            <a:chOff x="-247453" y="-280457"/>
            <a:chExt cx="9851863" cy="5878262"/>
          </a:xfrm>
        </p:grpSpPr>
        <p:grpSp>
          <p:nvGrpSpPr>
            <p:cNvPr id="2574" name="Google Shape;2574;p22"/>
            <p:cNvGrpSpPr/>
            <p:nvPr/>
          </p:nvGrpSpPr>
          <p:grpSpPr>
            <a:xfrm rot="10800000" flipH="1">
              <a:off x="-247453" y="3858665"/>
              <a:ext cx="1739413" cy="1739140"/>
              <a:chOff x="2083597" y="-4"/>
              <a:chExt cx="1739413" cy="1739140"/>
            </a:xfrm>
          </p:grpSpPr>
          <p:sp>
            <p:nvSpPr>
              <p:cNvPr id="2575" name="Google Shape;2575;p2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6" name="Google Shape;2576;p2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7" name="Google Shape;2577;p2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78" name="Google Shape;2578;p2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79" name="Google Shape;2579;p22"/>
            <p:cNvGrpSpPr/>
            <p:nvPr/>
          </p:nvGrpSpPr>
          <p:grpSpPr>
            <a:xfrm rot="10800000" flipH="1">
              <a:off x="7864997" y="286602"/>
              <a:ext cx="1739413" cy="1739140"/>
              <a:chOff x="2083597" y="-4"/>
              <a:chExt cx="1739413" cy="1739140"/>
            </a:xfrm>
          </p:grpSpPr>
          <p:sp>
            <p:nvSpPr>
              <p:cNvPr id="2580" name="Google Shape;2580;p2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1" name="Google Shape;2581;p2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2" name="Google Shape;2582;p2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3" name="Google Shape;2583;p2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84" name="Google Shape;2584;p22"/>
            <p:cNvGrpSpPr/>
            <p:nvPr/>
          </p:nvGrpSpPr>
          <p:grpSpPr>
            <a:xfrm rot="10800000" flipH="1">
              <a:off x="936527" y="-280457"/>
              <a:ext cx="921715" cy="921570"/>
              <a:chOff x="2083597" y="-4"/>
              <a:chExt cx="1739413" cy="1739140"/>
            </a:xfrm>
          </p:grpSpPr>
          <p:sp>
            <p:nvSpPr>
              <p:cNvPr id="2585" name="Google Shape;2585;p2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6" name="Google Shape;2586;p2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7" name="Google Shape;2587;p2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88" name="Google Shape;2588;p22"/>
            <p:cNvGrpSpPr/>
            <p:nvPr/>
          </p:nvGrpSpPr>
          <p:grpSpPr>
            <a:xfrm rot="10800000" flipH="1">
              <a:off x="7095751" y="4436046"/>
              <a:ext cx="1021905" cy="1021745"/>
              <a:chOff x="5617076" y="4159523"/>
              <a:chExt cx="1021905" cy="1021745"/>
            </a:xfrm>
          </p:grpSpPr>
          <p:grpSp>
            <p:nvGrpSpPr>
              <p:cNvPr id="2589" name="Google Shape;2589;p22"/>
              <p:cNvGrpSpPr/>
              <p:nvPr/>
            </p:nvGrpSpPr>
            <p:grpSpPr>
              <a:xfrm>
                <a:off x="5719645" y="4262099"/>
                <a:ext cx="817350" cy="817222"/>
                <a:chOff x="2083597" y="-4"/>
                <a:chExt cx="1739413" cy="1739140"/>
              </a:xfrm>
            </p:grpSpPr>
            <p:sp>
              <p:nvSpPr>
                <p:cNvPr id="2590" name="Google Shape;2590;p22"/>
                <p:cNvSpPr/>
                <p:nvPr/>
              </p:nvSpPr>
              <p:spPr>
                <a:xfrm>
                  <a:off x="2083597" y="-4"/>
                  <a:ext cx="1739413" cy="1739140"/>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1" name="Google Shape;2591;p22"/>
                <p:cNvSpPr/>
                <p:nvPr/>
              </p:nvSpPr>
              <p:spPr>
                <a:xfrm>
                  <a:off x="2623341" y="540041"/>
                  <a:ext cx="659923" cy="659073"/>
                </a:xfrm>
                <a:custGeom>
                  <a:avLst/>
                  <a:gdLst/>
                  <a:ahLst/>
                  <a:cxnLst/>
                  <a:rect l="l" t="t" r="r" b="b"/>
                  <a:pathLst>
                    <a:path w="659923" h="659073" extrusionOk="0">
                      <a:moveTo>
                        <a:pt x="346364" y="659074"/>
                      </a:moveTo>
                      <a:cubicBezTo>
                        <a:pt x="341476" y="659074"/>
                        <a:pt x="337417" y="655231"/>
                        <a:pt x="337171" y="650312"/>
                      </a:cubicBezTo>
                      <a:cubicBezTo>
                        <a:pt x="336925" y="645239"/>
                        <a:pt x="340830" y="640904"/>
                        <a:pt x="345933" y="640627"/>
                      </a:cubicBezTo>
                      <a:cubicBezTo>
                        <a:pt x="511675" y="632265"/>
                        <a:pt x="641477" y="495607"/>
                        <a:pt x="641477" y="329527"/>
                      </a:cubicBezTo>
                      <a:lnTo>
                        <a:pt x="641477" y="328820"/>
                      </a:lnTo>
                      <a:cubicBezTo>
                        <a:pt x="641477" y="323716"/>
                        <a:pt x="645597" y="319597"/>
                        <a:pt x="650700" y="319597"/>
                      </a:cubicBezTo>
                      <a:cubicBezTo>
                        <a:pt x="655804" y="319597"/>
                        <a:pt x="659924" y="323716"/>
                        <a:pt x="659924" y="328820"/>
                      </a:cubicBezTo>
                      <a:lnTo>
                        <a:pt x="659924" y="329527"/>
                      </a:lnTo>
                      <a:cubicBezTo>
                        <a:pt x="659924" y="505445"/>
                        <a:pt x="522405" y="650189"/>
                        <a:pt x="346856" y="659043"/>
                      </a:cubicBezTo>
                      <a:cubicBezTo>
                        <a:pt x="346702" y="659043"/>
                        <a:pt x="346548" y="659043"/>
                        <a:pt x="346395" y="659043"/>
                      </a:cubicBezTo>
                      <a:close/>
                      <a:moveTo>
                        <a:pt x="249766" y="649389"/>
                      </a:moveTo>
                      <a:cubicBezTo>
                        <a:pt x="248997" y="649389"/>
                        <a:pt x="248228" y="649297"/>
                        <a:pt x="247460" y="649082"/>
                      </a:cubicBezTo>
                      <a:cubicBezTo>
                        <a:pt x="138072" y="620920"/>
                        <a:pt x="49068" y="536466"/>
                        <a:pt x="15157" y="428646"/>
                      </a:cubicBezTo>
                      <a:cubicBezTo>
                        <a:pt x="13620" y="423789"/>
                        <a:pt x="16325" y="418624"/>
                        <a:pt x="21183" y="417086"/>
                      </a:cubicBezTo>
                      <a:cubicBezTo>
                        <a:pt x="26040" y="415549"/>
                        <a:pt x="31236" y="418255"/>
                        <a:pt x="32743" y="423112"/>
                      </a:cubicBezTo>
                      <a:cubicBezTo>
                        <a:pt x="64747" y="524906"/>
                        <a:pt x="148802" y="604657"/>
                        <a:pt x="252041" y="631220"/>
                      </a:cubicBezTo>
                      <a:cubicBezTo>
                        <a:pt x="256960" y="632480"/>
                        <a:pt x="259942" y="637522"/>
                        <a:pt x="258682" y="642441"/>
                      </a:cubicBezTo>
                      <a:cubicBezTo>
                        <a:pt x="257606" y="646592"/>
                        <a:pt x="253855" y="649359"/>
                        <a:pt x="249766" y="649359"/>
                      </a:cubicBezTo>
                      <a:close/>
                      <a:moveTo>
                        <a:pt x="9223" y="339119"/>
                      </a:moveTo>
                      <a:cubicBezTo>
                        <a:pt x="4120" y="339119"/>
                        <a:pt x="0" y="334999"/>
                        <a:pt x="0" y="329896"/>
                      </a:cubicBezTo>
                      <a:lnTo>
                        <a:pt x="0" y="329527"/>
                      </a:lnTo>
                      <a:cubicBezTo>
                        <a:pt x="0" y="153793"/>
                        <a:pt x="137365" y="9050"/>
                        <a:pt x="312699" y="11"/>
                      </a:cubicBezTo>
                      <a:cubicBezTo>
                        <a:pt x="317772" y="-235"/>
                        <a:pt x="322107" y="3670"/>
                        <a:pt x="322384" y="8742"/>
                      </a:cubicBezTo>
                      <a:cubicBezTo>
                        <a:pt x="322629" y="13815"/>
                        <a:pt x="318725" y="18150"/>
                        <a:pt x="313652" y="18427"/>
                      </a:cubicBezTo>
                      <a:cubicBezTo>
                        <a:pt x="148125" y="26943"/>
                        <a:pt x="18447" y="163601"/>
                        <a:pt x="18447" y="329527"/>
                      </a:cubicBezTo>
                      <a:lnTo>
                        <a:pt x="18447" y="329896"/>
                      </a:lnTo>
                      <a:cubicBezTo>
                        <a:pt x="18447" y="334999"/>
                        <a:pt x="14327" y="339119"/>
                        <a:pt x="9223" y="339119"/>
                      </a:cubicBezTo>
                      <a:close/>
                      <a:moveTo>
                        <a:pt x="635851" y="242091"/>
                      </a:moveTo>
                      <a:cubicBezTo>
                        <a:pt x="631946" y="242091"/>
                        <a:pt x="628288" y="239570"/>
                        <a:pt x="627058" y="235634"/>
                      </a:cubicBezTo>
                      <a:cubicBezTo>
                        <a:pt x="594931" y="133871"/>
                        <a:pt x="510814" y="54244"/>
                        <a:pt x="407514" y="27773"/>
                      </a:cubicBezTo>
                      <a:cubicBezTo>
                        <a:pt x="402595" y="26512"/>
                        <a:pt x="399613" y="21470"/>
                        <a:pt x="400873" y="16551"/>
                      </a:cubicBezTo>
                      <a:cubicBezTo>
                        <a:pt x="402134" y="11632"/>
                        <a:pt x="407145" y="8650"/>
                        <a:pt x="412095" y="9911"/>
                      </a:cubicBezTo>
                      <a:cubicBezTo>
                        <a:pt x="521513" y="37949"/>
                        <a:pt x="610610" y="122311"/>
                        <a:pt x="644644" y="230100"/>
                      </a:cubicBezTo>
                      <a:cubicBezTo>
                        <a:pt x="646181" y="234958"/>
                        <a:pt x="643475" y="240154"/>
                        <a:pt x="638618" y="241660"/>
                      </a:cubicBezTo>
                      <a:cubicBezTo>
                        <a:pt x="637696" y="241937"/>
                        <a:pt x="636773" y="242091"/>
                        <a:pt x="635851" y="2420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2" name="Google Shape;2592;p22"/>
                <p:cNvSpPr/>
                <p:nvPr/>
              </p:nvSpPr>
              <p:spPr>
                <a:xfrm>
                  <a:off x="2443728" y="359706"/>
                  <a:ext cx="1019421" cy="1019753"/>
                </a:xfrm>
                <a:custGeom>
                  <a:avLst/>
                  <a:gdLst/>
                  <a:ahLst/>
                  <a:cxnLst/>
                  <a:rect l="l" t="t" r="r" b="b"/>
                  <a:pathLst>
                    <a:path w="1019421" h="1019753" extrusionOk="0">
                      <a:moveTo>
                        <a:pt x="509591" y="1019723"/>
                      </a:moveTo>
                      <a:lnTo>
                        <a:pt x="509591" y="1019723"/>
                      </a:lnTo>
                      <a:cubicBezTo>
                        <a:pt x="454682" y="1019723"/>
                        <a:pt x="400664" y="1011053"/>
                        <a:pt x="349045" y="993928"/>
                      </a:cubicBezTo>
                      <a:cubicBezTo>
                        <a:pt x="344218" y="992330"/>
                        <a:pt x="341574" y="987103"/>
                        <a:pt x="343203" y="982276"/>
                      </a:cubicBezTo>
                      <a:cubicBezTo>
                        <a:pt x="344802" y="977449"/>
                        <a:pt x="350028" y="974836"/>
                        <a:pt x="354855" y="976435"/>
                      </a:cubicBezTo>
                      <a:cubicBezTo>
                        <a:pt x="404599" y="992914"/>
                        <a:pt x="456680" y="1001276"/>
                        <a:pt x="509591" y="1001276"/>
                      </a:cubicBezTo>
                      <a:lnTo>
                        <a:pt x="509591" y="1001276"/>
                      </a:lnTo>
                      <a:cubicBezTo>
                        <a:pt x="568374" y="1001276"/>
                        <a:pt x="625896" y="991008"/>
                        <a:pt x="680498" y="970747"/>
                      </a:cubicBezTo>
                      <a:cubicBezTo>
                        <a:pt x="685263" y="968964"/>
                        <a:pt x="690582" y="971424"/>
                        <a:pt x="692365" y="976189"/>
                      </a:cubicBezTo>
                      <a:cubicBezTo>
                        <a:pt x="694148" y="980954"/>
                        <a:pt x="691688" y="986273"/>
                        <a:pt x="686923" y="988056"/>
                      </a:cubicBezTo>
                      <a:cubicBezTo>
                        <a:pt x="630262" y="1009085"/>
                        <a:pt x="570587" y="1019753"/>
                        <a:pt x="509591" y="1019753"/>
                      </a:cubicBezTo>
                      <a:close/>
                      <a:moveTo>
                        <a:pt x="259518" y="952916"/>
                      </a:moveTo>
                      <a:cubicBezTo>
                        <a:pt x="257950" y="952916"/>
                        <a:pt x="256382" y="952516"/>
                        <a:pt x="254906" y="951686"/>
                      </a:cubicBezTo>
                      <a:cubicBezTo>
                        <a:pt x="181243" y="909136"/>
                        <a:pt x="118802" y="848262"/>
                        <a:pt x="74376" y="775675"/>
                      </a:cubicBezTo>
                      <a:cubicBezTo>
                        <a:pt x="28721" y="701090"/>
                        <a:pt x="2988" y="615283"/>
                        <a:pt x="6" y="527601"/>
                      </a:cubicBezTo>
                      <a:cubicBezTo>
                        <a:pt x="-178" y="522497"/>
                        <a:pt x="3818" y="518255"/>
                        <a:pt x="8922" y="518070"/>
                      </a:cubicBezTo>
                      <a:cubicBezTo>
                        <a:pt x="13995" y="517855"/>
                        <a:pt x="18268" y="521882"/>
                        <a:pt x="18453" y="526986"/>
                      </a:cubicBezTo>
                      <a:cubicBezTo>
                        <a:pt x="24294" y="697432"/>
                        <a:pt x="116127" y="850230"/>
                        <a:pt x="264160" y="935699"/>
                      </a:cubicBezTo>
                      <a:cubicBezTo>
                        <a:pt x="268556" y="938251"/>
                        <a:pt x="270094" y="943877"/>
                        <a:pt x="267542" y="948304"/>
                      </a:cubicBezTo>
                      <a:cubicBezTo>
                        <a:pt x="265820" y="951255"/>
                        <a:pt x="262746" y="952916"/>
                        <a:pt x="259548" y="952916"/>
                      </a:cubicBezTo>
                      <a:close/>
                      <a:moveTo>
                        <a:pt x="774606" y="943908"/>
                      </a:moveTo>
                      <a:cubicBezTo>
                        <a:pt x="771531" y="943908"/>
                        <a:pt x="768518" y="942370"/>
                        <a:pt x="766766" y="939573"/>
                      </a:cubicBezTo>
                      <a:cubicBezTo>
                        <a:pt x="764060" y="935268"/>
                        <a:pt x="765382" y="929550"/>
                        <a:pt x="769686" y="926875"/>
                      </a:cubicBezTo>
                      <a:cubicBezTo>
                        <a:pt x="914522" y="836334"/>
                        <a:pt x="1000975" y="680461"/>
                        <a:pt x="1000975" y="509861"/>
                      </a:cubicBezTo>
                      <a:lnTo>
                        <a:pt x="1000975" y="508816"/>
                      </a:lnTo>
                      <a:cubicBezTo>
                        <a:pt x="1000975" y="503713"/>
                        <a:pt x="1005064" y="499562"/>
                        <a:pt x="1010167" y="499562"/>
                      </a:cubicBezTo>
                      <a:lnTo>
                        <a:pt x="1010198" y="499562"/>
                      </a:lnTo>
                      <a:cubicBezTo>
                        <a:pt x="1015271" y="499562"/>
                        <a:pt x="1019391" y="503651"/>
                        <a:pt x="1019421" y="508755"/>
                      </a:cubicBezTo>
                      <a:lnTo>
                        <a:pt x="1019421" y="509892"/>
                      </a:lnTo>
                      <a:cubicBezTo>
                        <a:pt x="1019421" y="686886"/>
                        <a:pt x="929710" y="848601"/>
                        <a:pt x="779463" y="942555"/>
                      </a:cubicBezTo>
                      <a:cubicBezTo>
                        <a:pt x="777957" y="943508"/>
                        <a:pt x="776266" y="943969"/>
                        <a:pt x="774575" y="943969"/>
                      </a:cubicBezTo>
                      <a:close/>
                      <a:moveTo>
                        <a:pt x="15901" y="435461"/>
                      </a:moveTo>
                      <a:cubicBezTo>
                        <a:pt x="15378" y="435461"/>
                        <a:pt x="14886" y="435430"/>
                        <a:pt x="14364" y="435338"/>
                      </a:cubicBezTo>
                      <a:cubicBezTo>
                        <a:pt x="9352" y="434507"/>
                        <a:pt x="5940" y="429742"/>
                        <a:pt x="6801" y="424700"/>
                      </a:cubicBezTo>
                      <a:cubicBezTo>
                        <a:pt x="25893" y="311131"/>
                        <a:pt x="84030" y="206140"/>
                        <a:pt x="170483" y="129095"/>
                      </a:cubicBezTo>
                      <a:cubicBezTo>
                        <a:pt x="174295" y="125713"/>
                        <a:pt x="180106" y="126051"/>
                        <a:pt x="183518" y="129833"/>
                      </a:cubicBezTo>
                      <a:cubicBezTo>
                        <a:pt x="186900" y="133645"/>
                        <a:pt x="186562" y="139456"/>
                        <a:pt x="182780" y="142868"/>
                      </a:cubicBezTo>
                      <a:cubicBezTo>
                        <a:pt x="99463" y="217146"/>
                        <a:pt x="43417" y="318325"/>
                        <a:pt x="25032" y="427774"/>
                      </a:cubicBezTo>
                      <a:cubicBezTo>
                        <a:pt x="24263" y="432294"/>
                        <a:pt x="20359" y="435461"/>
                        <a:pt x="15932" y="435461"/>
                      </a:cubicBezTo>
                      <a:close/>
                      <a:moveTo>
                        <a:pt x="999868" y="417260"/>
                      </a:moveTo>
                      <a:cubicBezTo>
                        <a:pt x="995595" y="417260"/>
                        <a:pt x="991752" y="414247"/>
                        <a:pt x="990829" y="409912"/>
                      </a:cubicBezTo>
                      <a:cubicBezTo>
                        <a:pt x="968386" y="301231"/>
                        <a:pt x="908650" y="202204"/>
                        <a:pt x="822628" y="131032"/>
                      </a:cubicBezTo>
                      <a:cubicBezTo>
                        <a:pt x="818693" y="127773"/>
                        <a:pt x="818139" y="121962"/>
                        <a:pt x="821398" y="118058"/>
                      </a:cubicBezTo>
                      <a:cubicBezTo>
                        <a:pt x="824657" y="114122"/>
                        <a:pt x="830468" y="113569"/>
                        <a:pt x="834372" y="116828"/>
                      </a:cubicBezTo>
                      <a:cubicBezTo>
                        <a:pt x="923592" y="190645"/>
                        <a:pt x="985572" y="293422"/>
                        <a:pt x="1008876" y="406192"/>
                      </a:cubicBezTo>
                      <a:cubicBezTo>
                        <a:pt x="1009891" y="411173"/>
                        <a:pt x="1006693" y="416061"/>
                        <a:pt x="1001713" y="417075"/>
                      </a:cubicBezTo>
                      <a:cubicBezTo>
                        <a:pt x="1001098" y="417198"/>
                        <a:pt x="1000452" y="417260"/>
                        <a:pt x="999837" y="417260"/>
                      </a:cubicBezTo>
                      <a:close/>
                      <a:moveTo>
                        <a:pt x="258626" y="85776"/>
                      </a:moveTo>
                      <a:cubicBezTo>
                        <a:pt x="255460" y="85776"/>
                        <a:pt x="252354" y="84116"/>
                        <a:pt x="250633" y="81195"/>
                      </a:cubicBezTo>
                      <a:cubicBezTo>
                        <a:pt x="248081" y="76799"/>
                        <a:pt x="249587" y="71142"/>
                        <a:pt x="253984" y="68590"/>
                      </a:cubicBezTo>
                      <a:cubicBezTo>
                        <a:pt x="331305" y="23704"/>
                        <a:pt x="419695" y="0"/>
                        <a:pt x="509591" y="0"/>
                      </a:cubicBezTo>
                      <a:cubicBezTo>
                        <a:pt x="592907" y="0"/>
                        <a:pt x="675609" y="20537"/>
                        <a:pt x="748688" y="59428"/>
                      </a:cubicBezTo>
                      <a:cubicBezTo>
                        <a:pt x="753177" y="61827"/>
                        <a:pt x="754898" y="67391"/>
                        <a:pt x="752501" y="71911"/>
                      </a:cubicBezTo>
                      <a:cubicBezTo>
                        <a:pt x="750102" y="76399"/>
                        <a:pt x="744507" y="78121"/>
                        <a:pt x="740018" y="75723"/>
                      </a:cubicBezTo>
                      <a:cubicBezTo>
                        <a:pt x="669583" y="38246"/>
                        <a:pt x="589895" y="18447"/>
                        <a:pt x="509591" y="18447"/>
                      </a:cubicBezTo>
                      <a:cubicBezTo>
                        <a:pt x="422923" y="18447"/>
                        <a:pt x="337762" y="41320"/>
                        <a:pt x="263238" y="84546"/>
                      </a:cubicBezTo>
                      <a:cubicBezTo>
                        <a:pt x="261793" y="85377"/>
                        <a:pt x="260194" y="85807"/>
                        <a:pt x="258626" y="85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3" name="Google Shape;2593;p22"/>
                <p:cNvSpPr/>
                <p:nvPr/>
              </p:nvSpPr>
              <p:spPr>
                <a:xfrm>
                  <a:off x="2261050" y="177176"/>
                  <a:ext cx="1384626" cy="1384811"/>
                </a:xfrm>
                <a:custGeom>
                  <a:avLst/>
                  <a:gdLst/>
                  <a:ahLst/>
                  <a:cxnLst/>
                  <a:rect l="l" t="t" r="r" b="b"/>
                  <a:pathLst>
                    <a:path w="1384626" h="1384811" extrusionOk="0">
                      <a:moveTo>
                        <a:pt x="692237" y="1384781"/>
                      </a:moveTo>
                      <a:cubicBezTo>
                        <a:pt x="624077" y="1384781"/>
                        <a:pt x="556748" y="1374912"/>
                        <a:pt x="492093" y="1355420"/>
                      </a:cubicBezTo>
                      <a:cubicBezTo>
                        <a:pt x="487204" y="1353944"/>
                        <a:pt x="484468" y="1348810"/>
                        <a:pt x="485913" y="1343922"/>
                      </a:cubicBezTo>
                      <a:cubicBezTo>
                        <a:pt x="487389" y="1339034"/>
                        <a:pt x="492523" y="1336297"/>
                        <a:pt x="497411" y="1337742"/>
                      </a:cubicBezTo>
                      <a:cubicBezTo>
                        <a:pt x="560314" y="1356712"/>
                        <a:pt x="625861" y="1366334"/>
                        <a:pt x="692206" y="1366334"/>
                      </a:cubicBezTo>
                      <a:cubicBezTo>
                        <a:pt x="763502" y="1366334"/>
                        <a:pt x="833691" y="1355267"/>
                        <a:pt x="900806" y="1333438"/>
                      </a:cubicBezTo>
                      <a:cubicBezTo>
                        <a:pt x="905663" y="1331870"/>
                        <a:pt x="910859" y="1334514"/>
                        <a:pt x="912427" y="1339372"/>
                      </a:cubicBezTo>
                      <a:cubicBezTo>
                        <a:pt x="913995" y="1344229"/>
                        <a:pt x="911351" y="1349425"/>
                        <a:pt x="906493" y="1350993"/>
                      </a:cubicBezTo>
                      <a:cubicBezTo>
                        <a:pt x="837503" y="1373436"/>
                        <a:pt x="765408" y="1384812"/>
                        <a:pt x="692176" y="1384812"/>
                      </a:cubicBezTo>
                      <a:close/>
                      <a:moveTo>
                        <a:pt x="416862" y="1327013"/>
                      </a:moveTo>
                      <a:cubicBezTo>
                        <a:pt x="415632" y="1327013"/>
                        <a:pt x="414341" y="1326767"/>
                        <a:pt x="413142" y="1326213"/>
                      </a:cubicBezTo>
                      <a:cubicBezTo>
                        <a:pt x="326966" y="1288213"/>
                        <a:pt x="250536" y="1233889"/>
                        <a:pt x="185973" y="1164714"/>
                      </a:cubicBezTo>
                      <a:cubicBezTo>
                        <a:pt x="182499" y="1160994"/>
                        <a:pt x="182683" y="1155153"/>
                        <a:pt x="186434" y="1151679"/>
                      </a:cubicBezTo>
                      <a:cubicBezTo>
                        <a:pt x="190154" y="1148205"/>
                        <a:pt x="195996" y="1148389"/>
                        <a:pt x="199470" y="1152140"/>
                      </a:cubicBezTo>
                      <a:cubicBezTo>
                        <a:pt x="262311" y="1219469"/>
                        <a:pt x="336712" y="1272349"/>
                        <a:pt x="420582" y="1309335"/>
                      </a:cubicBezTo>
                      <a:cubicBezTo>
                        <a:pt x="425255" y="1311395"/>
                        <a:pt x="427346" y="1316836"/>
                        <a:pt x="425286" y="1321509"/>
                      </a:cubicBezTo>
                      <a:cubicBezTo>
                        <a:pt x="423748" y="1324953"/>
                        <a:pt x="420397" y="1327013"/>
                        <a:pt x="416831" y="1327013"/>
                      </a:cubicBezTo>
                      <a:close/>
                      <a:moveTo>
                        <a:pt x="980956" y="1320956"/>
                      </a:moveTo>
                      <a:cubicBezTo>
                        <a:pt x="977482" y="1320956"/>
                        <a:pt x="974161" y="1318988"/>
                        <a:pt x="972593" y="1315637"/>
                      </a:cubicBezTo>
                      <a:cubicBezTo>
                        <a:pt x="970441" y="1311026"/>
                        <a:pt x="972440" y="1305522"/>
                        <a:pt x="977051" y="1303370"/>
                      </a:cubicBezTo>
                      <a:cubicBezTo>
                        <a:pt x="1060122" y="1264571"/>
                        <a:pt x="1133385" y="1210123"/>
                        <a:pt x="1194751" y="1141502"/>
                      </a:cubicBezTo>
                      <a:cubicBezTo>
                        <a:pt x="1198133" y="1137690"/>
                        <a:pt x="1203974" y="1137383"/>
                        <a:pt x="1207786" y="1140764"/>
                      </a:cubicBezTo>
                      <a:cubicBezTo>
                        <a:pt x="1211568" y="1144146"/>
                        <a:pt x="1211906" y="1149988"/>
                        <a:pt x="1208524" y="1153800"/>
                      </a:cubicBezTo>
                      <a:cubicBezTo>
                        <a:pt x="1145468" y="1224296"/>
                        <a:pt x="1070237" y="1280220"/>
                        <a:pt x="984891" y="1320064"/>
                      </a:cubicBezTo>
                      <a:cubicBezTo>
                        <a:pt x="983631" y="1320649"/>
                        <a:pt x="982309" y="1320925"/>
                        <a:pt x="980986" y="1320925"/>
                      </a:cubicBezTo>
                      <a:close/>
                      <a:moveTo>
                        <a:pt x="139888" y="1103656"/>
                      </a:moveTo>
                      <a:cubicBezTo>
                        <a:pt x="137028" y="1103656"/>
                        <a:pt x="134231" y="1102334"/>
                        <a:pt x="132417" y="1099875"/>
                      </a:cubicBezTo>
                      <a:cubicBezTo>
                        <a:pt x="48793" y="985168"/>
                        <a:pt x="3014" y="849402"/>
                        <a:pt x="2" y="707210"/>
                      </a:cubicBezTo>
                      <a:cubicBezTo>
                        <a:pt x="-91" y="702107"/>
                        <a:pt x="3937" y="697895"/>
                        <a:pt x="9040" y="697802"/>
                      </a:cubicBezTo>
                      <a:cubicBezTo>
                        <a:pt x="14267" y="697679"/>
                        <a:pt x="18356" y="701738"/>
                        <a:pt x="18448" y="706841"/>
                      </a:cubicBezTo>
                      <a:cubicBezTo>
                        <a:pt x="21369" y="845251"/>
                        <a:pt x="65917" y="977390"/>
                        <a:pt x="147328" y="1089022"/>
                      </a:cubicBezTo>
                      <a:cubicBezTo>
                        <a:pt x="150340" y="1093142"/>
                        <a:pt x="149418" y="1098922"/>
                        <a:pt x="145299" y="1101904"/>
                      </a:cubicBezTo>
                      <a:cubicBezTo>
                        <a:pt x="143669" y="1103103"/>
                        <a:pt x="141763" y="1103687"/>
                        <a:pt x="139857" y="1103687"/>
                      </a:cubicBezTo>
                      <a:close/>
                      <a:moveTo>
                        <a:pt x="1253134" y="1091758"/>
                      </a:moveTo>
                      <a:cubicBezTo>
                        <a:pt x="1251320" y="1091758"/>
                        <a:pt x="1249475" y="1091236"/>
                        <a:pt x="1247877" y="1090098"/>
                      </a:cubicBezTo>
                      <a:cubicBezTo>
                        <a:pt x="1243695" y="1087177"/>
                        <a:pt x="1242681" y="1081428"/>
                        <a:pt x="1245571" y="1077247"/>
                      </a:cubicBezTo>
                      <a:cubicBezTo>
                        <a:pt x="1324491" y="963985"/>
                        <a:pt x="1366211" y="830894"/>
                        <a:pt x="1366211" y="692361"/>
                      </a:cubicBezTo>
                      <a:lnTo>
                        <a:pt x="1366211" y="690823"/>
                      </a:lnTo>
                      <a:cubicBezTo>
                        <a:pt x="1366211" y="685720"/>
                        <a:pt x="1370300" y="681600"/>
                        <a:pt x="1375403" y="681569"/>
                      </a:cubicBezTo>
                      <a:lnTo>
                        <a:pt x="1375403" y="681569"/>
                      </a:lnTo>
                      <a:cubicBezTo>
                        <a:pt x="1380476" y="681569"/>
                        <a:pt x="1384627" y="685689"/>
                        <a:pt x="1384627" y="690762"/>
                      </a:cubicBezTo>
                      <a:lnTo>
                        <a:pt x="1384627" y="692361"/>
                      </a:lnTo>
                      <a:cubicBezTo>
                        <a:pt x="1384627" y="834706"/>
                        <a:pt x="1341769" y="971456"/>
                        <a:pt x="1260666" y="1087823"/>
                      </a:cubicBezTo>
                      <a:cubicBezTo>
                        <a:pt x="1258883" y="1090405"/>
                        <a:pt x="1255993" y="1091789"/>
                        <a:pt x="1253103" y="1091789"/>
                      </a:cubicBezTo>
                      <a:close/>
                      <a:moveTo>
                        <a:pt x="12484" y="633270"/>
                      </a:moveTo>
                      <a:cubicBezTo>
                        <a:pt x="12176" y="633270"/>
                        <a:pt x="11869" y="633270"/>
                        <a:pt x="11561" y="633240"/>
                      </a:cubicBezTo>
                      <a:cubicBezTo>
                        <a:pt x="6489" y="632748"/>
                        <a:pt x="2799" y="628228"/>
                        <a:pt x="3291" y="623156"/>
                      </a:cubicBezTo>
                      <a:cubicBezTo>
                        <a:pt x="12637" y="529140"/>
                        <a:pt x="40553" y="439644"/>
                        <a:pt x="86300" y="357095"/>
                      </a:cubicBezTo>
                      <a:cubicBezTo>
                        <a:pt x="88760" y="352638"/>
                        <a:pt x="94386" y="351039"/>
                        <a:pt x="98844" y="353498"/>
                      </a:cubicBezTo>
                      <a:cubicBezTo>
                        <a:pt x="103302" y="355958"/>
                        <a:pt x="104901" y="361584"/>
                        <a:pt x="102441" y="366042"/>
                      </a:cubicBezTo>
                      <a:cubicBezTo>
                        <a:pt x="57923" y="446346"/>
                        <a:pt x="30715" y="533475"/>
                        <a:pt x="21645" y="624969"/>
                      </a:cubicBezTo>
                      <a:cubicBezTo>
                        <a:pt x="21184" y="629735"/>
                        <a:pt x="17157" y="633270"/>
                        <a:pt x="12484" y="633270"/>
                      </a:cubicBezTo>
                      <a:close/>
                      <a:moveTo>
                        <a:pt x="1370269" y="617160"/>
                      </a:moveTo>
                      <a:cubicBezTo>
                        <a:pt x="1365688" y="617160"/>
                        <a:pt x="1361692" y="613748"/>
                        <a:pt x="1361138" y="609075"/>
                      </a:cubicBezTo>
                      <a:cubicBezTo>
                        <a:pt x="1349917" y="517887"/>
                        <a:pt x="1320648" y="431435"/>
                        <a:pt x="1274194" y="352176"/>
                      </a:cubicBezTo>
                      <a:cubicBezTo>
                        <a:pt x="1271611" y="347780"/>
                        <a:pt x="1273087" y="342123"/>
                        <a:pt x="1277483" y="339571"/>
                      </a:cubicBezTo>
                      <a:cubicBezTo>
                        <a:pt x="1281880" y="336989"/>
                        <a:pt x="1287537" y="338464"/>
                        <a:pt x="1290088" y="342861"/>
                      </a:cubicBezTo>
                      <a:cubicBezTo>
                        <a:pt x="1337834" y="424333"/>
                        <a:pt x="1367871" y="513153"/>
                        <a:pt x="1379431" y="606830"/>
                      </a:cubicBezTo>
                      <a:cubicBezTo>
                        <a:pt x="1380046" y="611872"/>
                        <a:pt x="1376449" y="616484"/>
                        <a:pt x="1371407" y="617099"/>
                      </a:cubicBezTo>
                      <a:cubicBezTo>
                        <a:pt x="1371038" y="617160"/>
                        <a:pt x="1370638" y="617160"/>
                        <a:pt x="1370269" y="617160"/>
                      </a:cubicBezTo>
                      <a:close/>
                      <a:moveTo>
                        <a:pt x="138965" y="300741"/>
                      </a:moveTo>
                      <a:cubicBezTo>
                        <a:pt x="137090" y="300741"/>
                        <a:pt x="135184" y="300157"/>
                        <a:pt x="133554" y="298989"/>
                      </a:cubicBezTo>
                      <a:cubicBezTo>
                        <a:pt x="129434" y="296007"/>
                        <a:pt x="128512" y="290227"/>
                        <a:pt x="131494" y="286107"/>
                      </a:cubicBezTo>
                      <a:cubicBezTo>
                        <a:pt x="215149" y="170847"/>
                        <a:pt x="330102" y="85225"/>
                        <a:pt x="463931" y="38494"/>
                      </a:cubicBezTo>
                      <a:cubicBezTo>
                        <a:pt x="468727" y="36803"/>
                        <a:pt x="473984" y="39354"/>
                        <a:pt x="475675" y="44150"/>
                      </a:cubicBezTo>
                      <a:cubicBezTo>
                        <a:pt x="477366" y="48947"/>
                        <a:pt x="474815" y="54204"/>
                        <a:pt x="470018" y="55895"/>
                      </a:cubicBezTo>
                      <a:cubicBezTo>
                        <a:pt x="339755" y="101365"/>
                        <a:pt x="227877" y="184713"/>
                        <a:pt x="146436" y="296929"/>
                      </a:cubicBezTo>
                      <a:cubicBezTo>
                        <a:pt x="144622" y="299419"/>
                        <a:pt x="141824" y="300741"/>
                        <a:pt x="138965" y="300741"/>
                      </a:cubicBezTo>
                      <a:close/>
                      <a:moveTo>
                        <a:pt x="1235917" y="287798"/>
                      </a:moveTo>
                      <a:cubicBezTo>
                        <a:pt x="1233150" y="287798"/>
                        <a:pt x="1230383" y="286538"/>
                        <a:pt x="1228569" y="284170"/>
                      </a:cubicBezTo>
                      <a:cubicBezTo>
                        <a:pt x="1144515" y="173891"/>
                        <a:pt x="1030669" y="93218"/>
                        <a:pt x="899422" y="50853"/>
                      </a:cubicBezTo>
                      <a:cubicBezTo>
                        <a:pt x="894565" y="49285"/>
                        <a:pt x="891921" y="44089"/>
                        <a:pt x="893489" y="39231"/>
                      </a:cubicBezTo>
                      <a:cubicBezTo>
                        <a:pt x="895057" y="34374"/>
                        <a:pt x="900252" y="31730"/>
                        <a:pt x="905110" y="33298"/>
                      </a:cubicBezTo>
                      <a:cubicBezTo>
                        <a:pt x="1039985" y="76801"/>
                        <a:pt x="1156905" y="159687"/>
                        <a:pt x="1243265" y="272979"/>
                      </a:cubicBezTo>
                      <a:cubicBezTo>
                        <a:pt x="1246339" y="277038"/>
                        <a:pt x="1245571" y="282817"/>
                        <a:pt x="1241513" y="285892"/>
                      </a:cubicBezTo>
                      <a:cubicBezTo>
                        <a:pt x="1239852" y="287152"/>
                        <a:pt x="1237885" y="287767"/>
                        <a:pt x="1235917" y="287767"/>
                      </a:cubicBezTo>
                      <a:close/>
                      <a:moveTo>
                        <a:pt x="546879" y="33913"/>
                      </a:moveTo>
                      <a:cubicBezTo>
                        <a:pt x="542636" y="33913"/>
                        <a:pt x="538824" y="30961"/>
                        <a:pt x="537871" y="26626"/>
                      </a:cubicBezTo>
                      <a:cubicBezTo>
                        <a:pt x="536795" y="21646"/>
                        <a:pt x="539961" y="16727"/>
                        <a:pt x="544942" y="15651"/>
                      </a:cubicBezTo>
                      <a:cubicBezTo>
                        <a:pt x="635791" y="-4056"/>
                        <a:pt x="732266" y="-5163"/>
                        <a:pt x="823607" y="12392"/>
                      </a:cubicBezTo>
                      <a:cubicBezTo>
                        <a:pt x="828618" y="13345"/>
                        <a:pt x="831877" y="18172"/>
                        <a:pt x="830924" y="23183"/>
                      </a:cubicBezTo>
                      <a:cubicBezTo>
                        <a:pt x="829971" y="28194"/>
                        <a:pt x="825144" y="31453"/>
                        <a:pt x="820133" y="30500"/>
                      </a:cubicBezTo>
                      <a:cubicBezTo>
                        <a:pt x="731252" y="13437"/>
                        <a:pt x="637297" y="14513"/>
                        <a:pt x="548877" y="33697"/>
                      </a:cubicBezTo>
                      <a:cubicBezTo>
                        <a:pt x="548232" y="33851"/>
                        <a:pt x="547555" y="33913"/>
                        <a:pt x="546909" y="339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594" name="Google Shape;2594;p22"/>
              <p:cNvSpPr/>
              <p:nvPr/>
            </p:nvSpPr>
            <p:spPr>
              <a:xfrm>
                <a:off x="5617076" y="4159523"/>
                <a:ext cx="1021905" cy="1021745"/>
              </a:xfrm>
              <a:custGeom>
                <a:avLst/>
                <a:gdLst/>
                <a:ahLst/>
                <a:cxnLst/>
                <a:rect l="l" t="t" r="r" b="b"/>
                <a:pathLst>
                  <a:path w="1739413" h="1739140" extrusionOk="0">
                    <a:moveTo>
                      <a:pt x="884725" y="1739141"/>
                    </a:moveTo>
                    <a:cubicBezTo>
                      <a:pt x="879714" y="1739141"/>
                      <a:pt x="875594" y="1735113"/>
                      <a:pt x="875502" y="1730071"/>
                    </a:cubicBezTo>
                    <a:cubicBezTo>
                      <a:pt x="875410" y="1724968"/>
                      <a:pt x="879468" y="1720786"/>
                      <a:pt x="884571" y="1720694"/>
                    </a:cubicBezTo>
                    <a:cubicBezTo>
                      <a:pt x="1029038" y="1718204"/>
                      <a:pt x="1171199" y="1678820"/>
                      <a:pt x="1295621" y="1606756"/>
                    </a:cubicBezTo>
                    <a:cubicBezTo>
                      <a:pt x="1300017" y="1604204"/>
                      <a:pt x="1305674" y="1605711"/>
                      <a:pt x="1308226" y="1610107"/>
                    </a:cubicBezTo>
                    <a:cubicBezTo>
                      <a:pt x="1310778" y="1614504"/>
                      <a:pt x="1309271" y="1620161"/>
                      <a:pt x="1304875" y="1622712"/>
                    </a:cubicBezTo>
                    <a:cubicBezTo>
                      <a:pt x="1177717" y="1696345"/>
                      <a:pt x="1032482" y="1736589"/>
                      <a:pt x="884879" y="1739141"/>
                    </a:cubicBezTo>
                    <a:cubicBezTo>
                      <a:pt x="884817" y="1739141"/>
                      <a:pt x="884787" y="1739141"/>
                      <a:pt x="884725" y="1739141"/>
                    </a:cubicBezTo>
                    <a:close/>
                    <a:moveTo>
                      <a:pt x="797658" y="1736281"/>
                    </a:moveTo>
                    <a:cubicBezTo>
                      <a:pt x="797412" y="1736281"/>
                      <a:pt x="797135" y="1736281"/>
                      <a:pt x="796889" y="1736251"/>
                    </a:cubicBezTo>
                    <a:cubicBezTo>
                      <a:pt x="698631" y="1728103"/>
                      <a:pt x="603385" y="1703570"/>
                      <a:pt x="513735" y="1663295"/>
                    </a:cubicBezTo>
                    <a:cubicBezTo>
                      <a:pt x="509093" y="1661204"/>
                      <a:pt x="507002" y="1655762"/>
                      <a:pt x="509093" y="1651089"/>
                    </a:cubicBezTo>
                    <a:cubicBezTo>
                      <a:pt x="511183" y="1646447"/>
                      <a:pt x="516625" y="1644356"/>
                      <a:pt x="521298" y="1646447"/>
                    </a:cubicBezTo>
                    <a:cubicBezTo>
                      <a:pt x="609011" y="1685830"/>
                      <a:pt x="702259" y="1709872"/>
                      <a:pt x="798426" y="1717835"/>
                    </a:cubicBezTo>
                    <a:cubicBezTo>
                      <a:pt x="803499" y="1718265"/>
                      <a:pt x="807281" y="1722723"/>
                      <a:pt x="806850" y="1727796"/>
                    </a:cubicBezTo>
                    <a:cubicBezTo>
                      <a:pt x="806450" y="1732623"/>
                      <a:pt x="802423" y="1736251"/>
                      <a:pt x="797658" y="1736251"/>
                    </a:cubicBezTo>
                    <a:close/>
                    <a:moveTo>
                      <a:pt x="439918" y="1624403"/>
                    </a:moveTo>
                    <a:cubicBezTo>
                      <a:pt x="438350" y="1624403"/>
                      <a:pt x="436782" y="1624004"/>
                      <a:pt x="435307" y="1623174"/>
                    </a:cubicBezTo>
                    <a:cubicBezTo>
                      <a:pt x="307811" y="1549541"/>
                      <a:pt x="200237" y="1443935"/>
                      <a:pt x="124237" y="1317792"/>
                    </a:cubicBezTo>
                    <a:cubicBezTo>
                      <a:pt x="121593" y="1313426"/>
                      <a:pt x="123007" y="1307769"/>
                      <a:pt x="127373" y="1305125"/>
                    </a:cubicBezTo>
                    <a:cubicBezTo>
                      <a:pt x="131739" y="1302481"/>
                      <a:pt x="137396" y="1303895"/>
                      <a:pt x="140040" y="1308261"/>
                    </a:cubicBezTo>
                    <a:cubicBezTo>
                      <a:pt x="214441" y="1431730"/>
                      <a:pt x="319739" y="1535122"/>
                      <a:pt x="444530" y="1607187"/>
                    </a:cubicBezTo>
                    <a:cubicBezTo>
                      <a:pt x="448926" y="1609738"/>
                      <a:pt x="450464" y="1615364"/>
                      <a:pt x="447912" y="1619792"/>
                    </a:cubicBezTo>
                    <a:cubicBezTo>
                      <a:pt x="446190" y="1622743"/>
                      <a:pt x="443116" y="1624403"/>
                      <a:pt x="439918" y="1624403"/>
                    </a:cubicBezTo>
                    <a:close/>
                    <a:moveTo>
                      <a:pt x="1373373" y="1576504"/>
                    </a:moveTo>
                    <a:cubicBezTo>
                      <a:pt x="1370514" y="1576504"/>
                      <a:pt x="1367685" y="1575182"/>
                      <a:pt x="1365902" y="1572692"/>
                    </a:cubicBezTo>
                    <a:cubicBezTo>
                      <a:pt x="1362920" y="1568572"/>
                      <a:pt x="1363842" y="1562792"/>
                      <a:pt x="1367962" y="1559810"/>
                    </a:cubicBezTo>
                    <a:cubicBezTo>
                      <a:pt x="1445991" y="1503363"/>
                      <a:pt x="1513505" y="1434712"/>
                      <a:pt x="1568537" y="1355699"/>
                    </a:cubicBezTo>
                    <a:cubicBezTo>
                      <a:pt x="1571458" y="1351518"/>
                      <a:pt x="1577207" y="1350503"/>
                      <a:pt x="1581388" y="1353393"/>
                    </a:cubicBezTo>
                    <a:cubicBezTo>
                      <a:pt x="1585569" y="1356314"/>
                      <a:pt x="1586584" y="1362063"/>
                      <a:pt x="1583694" y="1366245"/>
                    </a:cubicBezTo>
                    <a:cubicBezTo>
                      <a:pt x="1527463" y="1446948"/>
                      <a:pt x="1458504" y="1517106"/>
                      <a:pt x="1378784" y="1574752"/>
                    </a:cubicBezTo>
                    <a:cubicBezTo>
                      <a:pt x="1377154" y="1575920"/>
                      <a:pt x="1375248" y="1576504"/>
                      <a:pt x="1373373" y="1576504"/>
                    </a:cubicBezTo>
                    <a:close/>
                    <a:moveTo>
                      <a:pt x="1622278" y="1296271"/>
                    </a:moveTo>
                    <a:cubicBezTo>
                      <a:pt x="1620771" y="1296271"/>
                      <a:pt x="1619234" y="1295902"/>
                      <a:pt x="1617820" y="1295102"/>
                    </a:cubicBezTo>
                    <a:cubicBezTo>
                      <a:pt x="1613362" y="1292612"/>
                      <a:pt x="1611763" y="1287017"/>
                      <a:pt x="1614254" y="1282559"/>
                    </a:cubicBezTo>
                    <a:cubicBezTo>
                      <a:pt x="1684074" y="1156969"/>
                      <a:pt x="1720997" y="1014131"/>
                      <a:pt x="1720997" y="869511"/>
                    </a:cubicBezTo>
                    <a:lnTo>
                      <a:pt x="1720997" y="867574"/>
                    </a:lnTo>
                    <a:cubicBezTo>
                      <a:pt x="1720997" y="862470"/>
                      <a:pt x="1725117" y="858351"/>
                      <a:pt x="1730190" y="858320"/>
                    </a:cubicBezTo>
                    <a:lnTo>
                      <a:pt x="1730190" y="858320"/>
                    </a:lnTo>
                    <a:cubicBezTo>
                      <a:pt x="1735263" y="858320"/>
                      <a:pt x="1739413" y="862440"/>
                      <a:pt x="1739413" y="867513"/>
                    </a:cubicBezTo>
                    <a:lnTo>
                      <a:pt x="1739413" y="869480"/>
                    </a:lnTo>
                    <a:cubicBezTo>
                      <a:pt x="1739413" y="1017206"/>
                      <a:pt x="1701690" y="1163148"/>
                      <a:pt x="1630364" y="1291475"/>
                    </a:cubicBezTo>
                    <a:cubicBezTo>
                      <a:pt x="1628673" y="1294518"/>
                      <a:pt x="1625537" y="1296209"/>
                      <a:pt x="1622309" y="1296209"/>
                    </a:cubicBezTo>
                    <a:close/>
                    <a:moveTo>
                      <a:pt x="91033" y="1245420"/>
                    </a:moveTo>
                    <a:cubicBezTo>
                      <a:pt x="87590" y="1245420"/>
                      <a:pt x="84270" y="1243452"/>
                      <a:pt x="82671" y="1240132"/>
                    </a:cubicBezTo>
                    <a:cubicBezTo>
                      <a:pt x="40736" y="1151250"/>
                      <a:pt x="14419" y="1056466"/>
                      <a:pt x="4489" y="958454"/>
                    </a:cubicBezTo>
                    <a:cubicBezTo>
                      <a:pt x="3966" y="953381"/>
                      <a:pt x="7655" y="948862"/>
                      <a:pt x="12728" y="948339"/>
                    </a:cubicBezTo>
                    <a:cubicBezTo>
                      <a:pt x="17801" y="947847"/>
                      <a:pt x="22320" y="951506"/>
                      <a:pt x="22843" y="956578"/>
                    </a:cubicBezTo>
                    <a:cubicBezTo>
                      <a:pt x="32589" y="1052500"/>
                      <a:pt x="58322" y="1145255"/>
                      <a:pt x="99365" y="1232231"/>
                    </a:cubicBezTo>
                    <a:cubicBezTo>
                      <a:pt x="101548" y="1236842"/>
                      <a:pt x="99550" y="1242345"/>
                      <a:pt x="94969" y="1244498"/>
                    </a:cubicBezTo>
                    <a:cubicBezTo>
                      <a:pt x="93708" y="1245082"/>
                      <a:pt x="92356" y="1245389"/>
                      <a:pt x="91033" y="1245389"/>
                    </a:cubicBezTo>
                    <a:close/>
                    <a:moveTo>
                      <a:pt x="9223" y="879749"/>
                    </a:moveTo>
                    <a:cubicBezTo>
                      <a:pt x="4120" y="879749"/>
                      <a:pt x="0" y="875629"/>
                      <a:pt x="0" y="870525"/>
                    </a:cubicBezTo>
                    <a:lnTo>
                      <a:pt x="0" y="869542"/>
                    </a:lnTo>
                    <a:cubicBezTo>
                      <a:pt x="0" y="722154"/>
                      <a:pt x="37539" y="576519"/>
                      <a:pt x="108588" y="448408"/>
                    </a:cubicBezTo>
                    <a:cubicBezTo>
                      <a:pt x="111048" y="443950"/>
                      <a:pt x="116674" y="442351"/>
                      <a:pt x="121132" y="444811"/>
                    </a:cubicBezTo>
                    <a:cubicBezTo>
                      <a:pt x="125590" y="447270"/>
                      <a:pt x="127189" y="452897"/>
                      <a:pt x="124729" y="457354"/>
                    </a:cubicBezTo>
                    <a:cubicBezTo>
                      <a:pt x="55217" y="582729"/>
                      <a:pt x="18447" y="725259"/>
                      <a:pt x="18447" y="869542"/>
                    </a:cubicBezTo>
                    <a:lnTo>
                      <a:pt x="18447" y="870525"/>
                    </a:lnTo>
                    <a:cubicBezTo>
                      <a:pt x="18447" y="875629"/>
                      <a:pt x="14327" y="879749"/>
                      <a:pt x="9223" y="879749"/>
                    </a:cubicBezTo>
                    <a:close/>
                    <a:moveTo>
                      <a:pt x="1725640" y="789822"/>
                    </a:moveTo>
                    <a:cubicBezTo>
                      <a:pt x="1720967" y="789822"/>
                      <a:pt x="1716970" y="786286"/>
                      <a:pt x="1716478" y="781552"/>
                    </a:cubicBezTo>
                    <a:cubicBezTo>
                      <a:pt x="1706640" y="685630"/>
                      <a:pt x="1680784" y="592936"/>
                      <a:pt x="1639648" y="505961"/>
                    </a:cubicBezTo>
                    <a:cubicBezTo>
                      <a:pt x="1637465" y="501349"/>
                      <a:pt x="1639433" y="495846"/>
                      <a:pt x="1644045" y="493663"/>
                    </a:cubicBezTo>
                    <a:cubicBezTo>
                      <a:pt x="1648656" y="491481"/>
                      <a:pt x="1654160" y="493448"/>
                      <a:pt x="1656342" y="498060"/>
                    </a:cubicBezTo>
                    <a:cubicBezTo>
                      <a:pt x="1698370" y="586910"/>
                      <a:pt x="1724779" y="681633"/>
                      <a:pt x="1734863" y="779646"/>
                    </a:cubicBezTo>
                    <a:cubicBezTo>
                      <a:pt x="1735385" y="784718"/>
                      <a:pt x="1731696" y="789238"/>
                      <a:pt x="1726623" y="789761"/>
                    </a:cubicBezTo>
                    <a:cubicBezTo>
                      <a:pt x="1726316" y="789791"/>
                      <a:pt x="1725978" y="789822"/>
                      <a:pt x="1725671" y="789822"/>
                    </a:cubicBezTo>
                    <a:close/>
                    <a:moveTo>
                      <a:pt x="1606752" y="434481"/>
                    </a:moveTo>
                    <a:cubicBezTo>
                      <a:pt x="1603616" y="434481"/>
                      <a:pt x="1600572" y="432882"/>
                      <a:pt x="1598851" y="430023"/>
                    </a:cubicBezTo>
                    <a:cubicBezTo>
                      <a:pt x="1524296" y="306616"/>
                      <a:pt x="1418874" y="203377"/>
                      <a:pt x="1294022" y="131436"/>
                    </a:cubicBezTo>
                    <a:cubicBezTo>
                      <a:pt x="1289595" y="128884"/>
                      <a:pt x="1288089" y="123258"/>
                      <a:pt x="1290640" y="118830"/>
                    </a:cubicBezTo>
                    <a:cubicBezTo>
                      <a:pt x="1293192" y="114403"/>
                      <a:pt x="1298818" y="112897"/>
                      <a:pt x="1303246" y="115449"/>
                    </a:cubicBezTo>
                    <a:cubicBezTo>
                      <a:pt x="1430834" y="188958"/>
                      <a:pt x="1538500" y="294410"/>
                      <a:pt x="1614653" y="420492"/>
                    </a:cubicBezTo>
                    <a:cubicBezTo>
                      <a:pt x="1617297" y="424858"/>
                      <a:pt x="1615883" y="430515"/>
                      <a:pt x="1611517" y="433159"/>
                    </a:cubicBezTo>
                    <a:cubicBezTo>
                      <a:pt x="1610042" y="434050"/>
                      <a:pt x="1608381" y="434481"/>
                      <a:pt x="1606752" y="434481"/>
                    </a:cubicBezTo>
                    <a:close/>
                    <a:moveTo>
                      <a:pt x="162698" y="388149"/>
                    </a:moveTo>
                    <a:cubicBezTo>
                      <a:pt x="160884" y="388149"/>
                      <a:pt x="159040" y="387627"/>
                      <a:pt x="157441" y="386489"/>
                    </a:cubicBezTo>
                    <a:cubicBezTo>
                      <a:pt x="153260" y="383568"/>
                      <a:pt x="152214" y="377819"/>
                      <a:pt x="155135" y="373638"/>
                    </a:cubicBezTo>
                    <a:cubicBezTo>
                      <a:pt x="211274" y="292873"/>
                      <a:pt x="280141" y="222653"/>
                      <a:pt x="359799" y="164916"/>
                    </a:cubicBezTo>
                    <a:cubicBezTo>
                      <a:pt x="363919" y="161934"/>
                      <a:pt x="369699" y="162856"/>
                      <a:pt x="372681" y="166976"/>
                    </a:cubicBezTo>
                    <a:cubicBezTo>
                      <a:pt x="375663" y="171095"/>
                      <a:pt x="374741" y="176875"/>
                      <a:pt x="370621" y="179858"/>
                    </a:cubicBezTo>
                    <a:cubicBezTo>
                      <a:pt x="292654" y="236396"/>
                      <a:pt x="225232" y="305140"/>
                      <a:pt x="170261" y="384183"/>
                    </a:cubicBezTo>
                    <a:cubicBezTo>
                      <a:pt x="168478" y="386766"/>
                      <a:pt x="165588" y="388149"/>
                      <a:pt x="162668" y="388149"/>
                    </a:cubicBezTo>
                    <a:close/>
                    <a:moveTo>
                      <a:pt x="438289" y="134110"/>
                    </a:moveTo>
                    <a:cubicBezTo>
                      <a:pt x="435122" y="134110"/>
                      <a:pt x="432017" y="132450"/>
                      <a:pt x="430295" y="129529"/>
                    </a:cubicBezTo>
                    <a:cubicBezTo>
                      <a:pt x="427744" y="125133"/>
                      <a:pt x="429250" y="119476"/>
                      <a:pt x="433647" y="116924"/>
                    </a:cubicBezTo>
                    <a:cubicBezTo>
                      <a:pt x="560712" y="43138"/>
                      <a:pt x="705917" y="2710"/>
                      <a:pt x="853489" y="4"/>
                    </a:cubicBezTo>
                    <a:cubicBezTo>
                      <a:pt x="858531" y="-150"/>
                      <a:pt x="862774" y="3970"/>
                      <a:pt x="862866" y="9043"/>
                    </a:cubicBezTo>
                    <a:cubicBezTo>
                      <a:pt x="862958" y="14146"/>
                      <a:pt x="858900" y="18328"/>
                      <a:pt x="853827" y="18420"/>
                    </a:cubicBezTo>
                    <a:cubicBezTo>
                      <a:pt x="709360" y="21064"/>
                      <a:pt x="567261" y="60632"/>
                      <a:pt x="442901" y="132819"/>
                    </a:cubicBezTo>
                    <a:cubicBezTo>
                      <a:pt x="441456" y="133680"/>
                      <a:pt x="439857" y="134080"/>
                      <a:pt x="438289" y="134080"/>
                    </a:cubicBezTo>
                    <a:close/>
                    <a:moveTo>
                      <a:pt x="1220974" y="93036"/>
                    </a:moveTo>
                    <a:cubicBezTo>
                      <a:pt x="1219714" y="93036"/>
                      <a:pt x="1218422" y="92790"/>
                      <a:pt x="1217223" y="92237"/>
                    </a:cubicBezTo>
                    <a:cubicBezTo>
                      <a:pt x="1129449" y="52946"/>
                      <a:pt x="1036202" y="29027"/>
                      <a:pt x="940034" y="21156"/>
                    </a:cubicBezTo>
                    <a:cubicBezTo>
                      <a:pt x="934961" y="20726"/>
                      <a:pt x="931179" y="16299"/>
                      <a:pt x="931579" y="11226"/>
                    </a:cubicBezTo>
                    <a:cubicBezTo>
                      <a:pt x="932010" y="6153"/>
                      <a:pt x="936437" y="2371"/>
                      <a:pt x="941509" y="2771"/>
                    </a:cubicBezTo>
                    <a:cubicBezTo>
                      <a:pt x="1039768" y="10795"/>
                      <a:pt x="1135075" y="35237"/>
                      <a:pt x="1224725" y="75389"/>
                    </a:cubicBezTo>
                    <a:cubicBezTo>
                      <a:pt x="1229367" y="77479"/>
                      <a:pt x="1231458" y="82921"/>
                      <a:pt x="1229367" y="87564"/>
                    </a:cubicBezTo>
                    <a:cubicBezTo>
                      <a:pt x="1227830" y="90976"/>
                      <a:pt x="1224479" y="93005"/>
                      <a:pt x="1220943" y="9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2696983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4271992" y="2720341"/>
            <a:ext cx="6960000" cy="213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 name="Google Shape;21;p3"/>
          <p:cNvSpPr txBox="1">
            <a:spLocks noGrp="1"/>
          </p:cNvSpPr>
          <p:nvPr>
            <p:ph type="title" idx="2" hasCustomPrompt="1"/>
          </p:nvPr>
        </p:nvSpPr>
        <p:spPr>
          <a:xfrm>
            <a:off x="6911992" y="1428441"/>
            <a:ext cx="1680000" cy="119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b="1">
                <a:solidFill>
                  <a:schemeClr val="accent5"/>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 name="Google Shape;22;p3"/>
          <p:cNvSpPr txBox="1">
            <a:spLocks noGrp="1"/>
          </p:cNvSpPr>
          <p:nvPr>
            <p:ph type="subTitle" idx="1"/>
          </p:nvPr>
        </p:nvSpPr>
        <p:spPr>
          <a:xfrm>
            <a:off x="4271992" y="4854759"/>
            <a:ext cx="696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6545421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98"/>
        <p:cNvGrpSpPr/>
        <p:nvPr/>
      </p:nvGrpSpPr>
      <p:grpSpPr>
        <a:xfrm>
          <a:off x="0" y="0"/>
          <a:ext cx="0" cy="0"/>
          <a:chOff x="0" y="0"/>
          <a:chExt cx="0" cy="0"/>
        </a:xfrm>
      </p:grpSpPr>
    </p:spTree>
    <p:extLst>
      <p:ext uri="{BB962C8B-B14F-4D97-AF65-F5344CB8AC3E}">
        <p14:creationId xmlns:p14="http://schemas.microsoft.com/office/powerpoint/2010/main" val="502789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599"/>
        <p:cNvGrpSpPr/>
        <p:nvPr/>
      </p:nvGrpSpPr>
      <p:grpSpPr>
        <a:xfrm>
          <a:off x="0" y="0"/>
          <a:ext cx="0" cy="0"/>
          <a:chOff x="0" y="0"/>
          <a:chExt cx="0" cy="0"/>
        </a:xfrm>
      </p:grpSpPr>
      <p:sp>
        <p:nvSpPr>
          <p:cNvPr id="2600" name="Google Shape;2600;p2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6353817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a:off x="6314867" y="5468768"/>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txBox="1">
            <a:spLocks noGrp="1"/>
          </p:cNvSpPr>
          <p:nvPr>
            <p:ph type="ctrTitle"/>
          </p:nvPr>
        </p:nvSpPr>
        <p:spPr>
          <a:xfrm>
            <a:off x="960000" y="720000"/>
            <a:ext cx="7340800" cy="3160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960000" y="3880400"/>
            <a:ext cx="7340800" cy="615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2400">
                <a:solidFill>
                  <a:schemeClr val="dk1"/>
                </a:solidFill>
              </a:defRPr>
            </a:lvl2pPr>
            <a:lvl3pPr lvl="2" algn="ctr" rtl="0">
              <a:lnSpc>
                <a:spcPct val="100000"/>
              </a:lnSpc>
              <a:spcBef>
                <a:spcPts val="0"/>
              </a:spcBef>
              <a:spcAft>
                <a:spcPts val="0"/>
              </a:spcAft>
              <a:buClr>
                <a:schemeClr val="dk1"/>
              </a:buClr>
              <a:buSzPts val="1800"/>
              <a:buNone/>
              <a:defRPr sz="2400">
                <a:solidFill>
                  <a:schemeClr val="dk1"/>
                </a:solidFill>
              </a:defRPr>
            </a:lvl3pPr>
            <a:lvl4pPr lvl="3" algn="ctr" rtl="0">
              <a:lnSpc>
                <a:spcPct val="100000"/>
              </a:lnSpc>
              <a:spcBef>
                <a:spcPts val="0"/>
              </a:spcBef>
              <a:spcAft>
                <a:spcPts val="0"/>
              </a:spcAft>
              <a:buClr>
                <a:schemeClr val="dk1"/>
              </a:buClr>
              <a:buSzPts val="1800"/>
              <a:buNone/>
              <a:defRPr sz="2400">
                <a:solidFill>
                  <a:schemeClr val="dk1"/>
                </a:solidFill>
              </a:defRPr>
            </a:lvl4pPr>
            <a:lvl5pPr lvl="4" algn="ctr" rtl="0">
              <a:lnSpc>
                <a:spcPct val="100000"/>
              </a:lnSpc>
              <a:spcBef>
                <a:spcPts val="0"/>
              </a:spcBef>
              <a:spcAft>
                <a:spcPts val="0"/>
              </a:spcAft>
              <a:buClr>
                <a:schemeClr val="dk1"/>
              </a:buClr>
              <a:buSzPts val="1800"/>
              <a:buNone/>
              <a:defRPr sz="2400">
                <a:solidFill>
                  <a:schemeClr val="dk1"/>
                </a:solidFill>
              </a:defRPr>
            </a:lvl5pPr>
            <a:lvl6pPr lvl="5" algn="ctr" rtl="0">
              <a:lnSpc>
                <a:spcPct val="100000"/>
              </a:lnSpc>
              <a:spcBef>
                <a:spcPts val="0"/>
              </a:spcBef>
              <a:spcAft>
                <a:spcPts val="0"/>
              </a:spcAft>
              <a:buClr>
                <a:schemeClr val="dk1"/>
              </a:buClr>
              <a:buSzPts val="1800"/>
              <a:buNone/>
              <a:defRPr sz="2400">
                <a:solidFill>
                  <a:schemeClr val="dk1"/>
                </a:solidFill>
              </a:defRPr>
            </a:lvl6pPr>
            <a:lvl7pPr lvl="6" algn="ctr" rtl="0">
              <a:lnSpc>
                <a:spcPct val="100000"/>
              </a:lnSpc>
              <a:spcBef>
                <a:spcPts val="0"/>
              </a:spcBef>
              <a:spcAft>
                <a:spcPts val="0"/>
              </a:spcAft>
              <a:buClr>
                <a:schemeClr val="dk1"/>
              </a:buClr>
              <a:buSzPts val="1800"/>
              <a:buNone/>
              <a:defRPr sz="2400">
                <a:solidFill>
                  <a:schemeClr val="dk1"/>
                </a:solidFill>
              </a:defRPr>
            </a:lvl7pPr>
            <a:lvl8pPr lvl="7" algn="ctr" rtl="0">
              <a:lnSpc>
                <a:spcPct val="100000"/>
              </a:lnSpc>
              <a:spcBef>
                <a:spcPts val="0"/>
              </a:spcBef>
              <a:spcAft>
                <a:spcPts val="0"/>
              </a:spcAft>
              <a:buClr>
                <a:schemeClr val="dk1"/>
              </a:buClr>
              <a:buSzPts val="1800"/>
              <a:buNone/>
              <a:defRPr sz="2400">
                <a:solidFill>
                  <a:schemeClr val="dk1"/>
                </a:solidFill>
              </a:defRPr>
            </a:lvl8pPr>
            <a:lvl9pPr lvl="8" algn="ctr" rtl="0">
              <a:lnSpc>
                <a:spcPct val="100000"/>
              </a:lnSpc>
              <a:spcBef>
                <a:spcPts val="0"/>
              </a:spcBef>
              <a:spcAft>
                <a:spcPts val="0"/>
              </a:spcAft>
              <a:buClr>
                <a:schemeClr val="dk1"/>
              </a:buClr>
              <a:buSzPts val="1800"/>
              <a:buNone/>
              <a:defRPr sz="2400">
                <a:solidFill>
                  <a:schemeClr val="dk1"/>
                </a:solidFill>
              </a:defRPr>
            </a:lvl9pPr>
          </a:lstStyle>
          <a:p>
            <a:r>
              <a:rPr lang="en-US"/>
              <a:t>Click to edit Master subtitle style</a:t>
            </a:r>
            <a:endParaRPr/>
          </a:p>
        </p:txBody>
      </p:sp>
      <p:sp>
        <p:nvSpPr>
          <p:cNvPr id="12" name="Google Shape;12;p2"/>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296212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p:nvPr/>
        </p:nvSpPr>
        <p:spPr>
          <a:xfrm flipH="1">
            <a:off x="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3"/>
          <p:cNvSpPr txBox="1">
            <a:spLocks noGrp="1"/>
          </p:cNvSpPr>
          <p:nvPr>
            <p:ph type="title"/>
          </p:nvPr>
        </p:nvSpPr>
        <p:spPr>
          <a:xfrm>
            <a:off x="4271992" y="2720341"/>
            <a:ext cx="6960000" cy="213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 name="Google Shape;21;p3"/>
          <p:cNvSpPr txBox="1">
            <a:spLocks noGrp="1"/>
          </p:cNvSpPr>
          <p:nvPr>
            <p:ph type="title" idx="2" hasCustomPrompt="1"/>
          </p:nvPr>
        </p:nvSpPr>
        <p:spPr>
          <a:xfrm>
            <a:off x="6911992" y="1428441"/>
            <a:ext cx="1680000" cy="119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133" b="1">
                <a:solidFill>
                  <a:schemeClr val="accent5"/>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 name="Google Shape;22;p3"/>
          <p:cNvSpPr txBox="1">
            <a:spLocks noGrp="1"/>
          </p:cNvSpPr>
          <p:nvPr>
            <p:ph type="subTitle" idx="1"/>
          </p:nvPr>
        </p:nvSpPr>
        <p:spPr>
          <a:xfrm>
            <a:off x="4271992" y="4854759"/>
            <a:ext cx="696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3" name="Google Shape;23;p3"/>
          <p:cNvSpPr/>
          <p:nvPr/>
        </p:nvSpPr>
        <p:spPr>
          <a:xfrm flipH="1">
            <a:off x="7483733" y="61853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3"/>
          <p:cNvSpPr/>
          <p:nvPr/>
        </p:nvSpPr>
        <p:spPr>
          <a:xfrm flipH="1">
            <a:off x="8375867" y="62701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 name="Google Shape;25;p3"/>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 name="Google Shape;26;p3"/>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81282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4"/>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4"/>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1" name="Google Shape;31;p4"/>
          <p:cNvSpPr txBox="1">
            <a:spLocks noGrp="1"/>
          </p:cNvSpPr>
          <p:nvPr>
            <p:ph type="body" idx="1"/>
          </p:nvPr>
        </p:nvSpPr>
        <p:spPr>
          <a:xfrm>
            <a:off x="2789800" y="1873051"/>
            <a:ext cx="6612400" cy="3803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3240236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5"/>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6" name="Google Shape;36;p5"/>
          <p:cNvSpPr txBox="1">
            <a:spLocks noGrp="1"/>
          </p:cNvSpPr>
          <p:nvPr>
            <p:ph type="title" idx="2"/>
          </p:nvPr>
        </p:nvSpPr>
        <p:spPr>
          <a:xfrm>
            <a:off x="1824000" y="3531185"/>
            <a:ext cx="384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7" name="Google Shape;37;p5"/>
          <p:cNvSpPr txBox="1">
            <a:spLocks noGrp="1"/>
          </p:cNvSpPr>
          <p:nvPr>
            <p:ph type="subTitle" idx="1"/>
          </p:nvPr>
        </p:nvSpPr>
        <p:spPr>
          <a:xfrm>
            <a:off x="1824000" y="4168385"/>
            <a:ext cx="3840000" cy="124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38" name="Google Shape;38;p5"/>
          <p:cNvSpPr txBox="1">
            <a:spLocks noGrp="1"/>
          </p:cNvSpPr>
          <p:nvPr>
            <p:ph type="title" idx="3"/>
          </p:nvPr>
        </p:nvSpPr>
        <p:spPr>
          <a:xfrm>
            <a:off x="6528000" y="3531185"/>
            <a:ext cx="384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9" name="Google Shape;39;p5"/>
          <p:cNvSpPr txBox="1">
            <a:spLocks noGrp="1"/>
          </p:cNvSpPr>
          <p:nvPr>
            <p:ph type="subTitle" idx="4"/>
          </p:nvPr>
        </p:nvSpPr>
        <p:spPr>
          <a:xfrm>
            <a:off x="6528000" y="4168385"/>
            <a:ext cx="3840000" cy="124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Tree>
    <p:extLst>
      <p:ext uri="{BB962C8B-B14F-4D97-AF65-F5344CB8AC3E}">
        <p14:creationId xmlns:p14="http://schemas.microsoft.com/office/powerpoint/2010/main" val="40104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p:nvPr/>
        </p:nvSpPr>
        <p:spPr>
          <a:xfrm>
            <a:off x="8463367" y="2182335"/>
            <a:ext cx="3728579" cy="4669864"/>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7"/>
          <p:cNvSpPr txBox="1">
            <a:spLocks noGrp="1"/>
          </p:cNvSpPr>
          <p:nvPr>
            <p:ph type="subTitle" idx="1"/>
          </p:nvPr>
        </p:nvSpPr>
        <p:spPr>
          <a:xfrm>
            <a:off x="960000" y="4075400"/>
            <a:ext cx="5232000" cy="110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7" name="Google Shape;47;p7"/>
          <p:cNvSpPr txBox="1">
            <a:spLocks noGrp="1"/>
          </p:cNvSpPr>
          <p:nvPr>
            <p:ph type="title"/>
          </p:nvPr>
        </p:nvSpPr>
        <p:spPr>
          <a:xfrm>
            <a:off x="960000" y="1674200"/>
            <a:ext cx="5232000" cy="24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 name="Google Shape;48;p7"/>
          <p:cNvSpPr>
            <a:spLocks noGrp="1"/>
          </p:cNvSpPr>
          <p:nvPr>
            <p:ph type="pic" idx="2"/>
          </p:nvPr>
        </p:nvSpPr>
        <p:spPr>
          <a:xfrm>
            <a:off x="6432000" y="1029000"/>
            <a:ext cx="4800000" cy="4800000"/>
          </a:xfrm>
          <a:prstGeom prst="ellipse">
            <a:avLst/>
          </a:prstGeom>
          <a:noFill/>
          <a:ln>
            <a:noFill/>
          </a:ln>
        </p:spPr>
      </p:sp>
      <p:sp>
        <p:nvSpPr>
          <p:cNvPr id="49" name="Google Shape;49;p7"/>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7"/>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85934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6"/>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6"/>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308708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p:nvPr/>
        </p:nvSpPr>
        <p:spPr>
          <a:xfrm>
            <a:off x="8463367" y="2182335"/>
            <a:ext cx="3728579" cy="4669864"/>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7"/>
          <p:cNvSpPr txBox="1">
            <a:spLocks noGrp="1"/>
          </p:cNvSpPr>
          <p:nvPr>
            <p:ph type="subTitle" idx="1"/>
          </p:nvPr>
        </p:nvSpPr>
        <p:spPr>
          <a:xfrm>
            <a:off x="960000" y="4075400"/>
            <a:ext cx="5232000" cy="110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7" name="Google Shape;47;p7"/>
          <p:cNvSpPr txBox="1">
            <a:spLocks noGrp="1"/>
          </p:cNvSpPr>
          <p:nvPr>
            <p:ph type="title"/>
          </p:nvPr>
        </p:nvSpPr>
        <p:spPr>
          <a:xfrm>
            <a:off x="960000" y="1674200"/>
            <a:ext cx="5232000" cy="24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 name="Google Shape;48;p7"/>
          <p:cNvSpPr>
            <a:spLocks noGrp="1"/>
          </p:cNvSpPr>
          <p:nvPr>
            <p:ph type="pic" idx="2"/>
          </p:nvPr>
        </p:nvSpPr>
        <p:spPr>
          <a:xfrm>
            <a:off x="6432000" y="1029000"/>
            <a:ext cx="4800000" cy="4800000"/>
          </a:xfrm>
          <a:prstGeom prst="ellipse">
            <a:avLst/>
          </a:prstGeom>
          <a:noFill/>
          <a:ln>
            <a:noFill/>
          </a:ln>
        </p:spPr>
      </p:sp>
      <p:sp>
        <p:nvSpPr>
          <p:cNvPr id="49" name="Google Shape;49;p7"/>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7"/>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7"/>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 name="Google Shape;52;p7"/>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7"/>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7"/>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751594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2390400" y="1623000"/>
            <a:ext cx="7411200" cy="36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66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sp>
        <p:nvSpPr>
          <p:cNvPr id="57" name="Google Shape;57;p8"/>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8" name="Google Shape;58;p8"/>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8"/>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8"/>
          <p:cNvSpPr/>
          <p:nvPr/>
        </p:nvSpPr>
        <p:spPr>
          <a:xfrm rot="10800000">
            <a:off x="10130071" y="4328268"/>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89941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894800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9"/>
          <p:cNvSpPr txBox="1">
            <a:spLocks noGrp="1"/>
          </p:cNvSpPr>
          <p:nvPr>
            <p:ph type="subTitle" idx="1"/>
          </p:nvPr>
        </p:nvSpPr>
        <p:spPr>
          <a:xfrm>
            <a:off x="960000" y="3028800"/>
            <a:ext cx="6192000" cy="188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4" name="Google Shape;64;p9"/>
          <p:cNvSpPr txBox="1">
            <a:spLocks noGrp="1"/>
          </p:cNvSpPr>
          <p:nvPr>
            <p:ph type="title"/>
          </p:nvPr>
        </p:nvSpPr>
        <p:spPr>
          <a:xfrm>
            <a:off x="960000" y="1941200"/>
            <a:ext cx="6192000" cy="10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5" name="Google Shape;65;p9"/>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9"/>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 name="Google Shape;67;p9"/>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 name="Google Shape;68;p9"/>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9"/>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9"/>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45030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128000" y="4788000"/>
            <a:ext cx="5424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73" name="Google Shape;73;p10"/>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10"/>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10"/>
          <p:cNvSpPr/>
          <p:nvPr/>
        </p:nvSpPr>
        <p:spPr>
          <a:xfrm rot="5400000">
            <a:off x="-1847267" y="21965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0"/>
          <p:cNvSpPr/>
          <p:nvPr/>
        </p:nvSpPr>
        <p:spPr>
          <a:xfrm rot="5400000">
            <a:off x="-1614133" y="16223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203107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7"/>
        <p:cNvGrpSpPr/>
        <p:nvPr/>
      </p:nvGrpSpPr>
      <p:grpSpPr>
        <a:xfrm>
          <a:off x="0" y="0"/>
          <a:ext cx="0" cy="0"/>
          <a:chOff x="0" y="0"/>
          <a:chExt cx="0" cy="0"/>
        </a:xfrm>
      </p:grpSpPr>
      <p:sp>
        <p:nvSpPr>
          <p:cNvPr id="78" name="Google Shape;78;p11"/>
          <p:cNvSpPr/>
          <p:nvPr/>
        </p:nvSpPr>
        <p:spPr>
          <a:xfrm>
            <a:off x="894800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11"/>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11"/>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1"/>
          <p:cNvSpPr txBox="1">
            <a:spLocks noGrp="1"/>
          </p:cNvSpPr>
          <p:nvPr>
            <p:ph type="title" hasCustomPrompt="1"/>
          </p:nvPr>
        </p:nvSpPr>
        <p:spPr>
          <a:xfrm>
            <a:off x="960000" y="1992400"/>
            <a:ext cx="7200000" cy="22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13333"/>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86" name="Google Shape;86;p11"/>
          <p:cNvSpPr txBox="1">
            <a:spLocks noGrp="1"/>
          </p:cNvSpPr>
          <p:nvPr>
            <p:ph type="subTitle" idx="1"/>
          </p:nvPr>
        </p:nvSpPr>
        <p:spPr>
          <a:xfrm>
            <a:off x="960000" y="4290800"/>
            <a:ext cx="7200000" cy="5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0"/>
              </a:spcBef>
              <a:spcAft>
                <a:spcPts val="0"/>
              </a:spcAft>
              <a:buClr>
                <a:schemeClr val="dk1"/>
              </a:buClr>
              <a:buSzPts val="1600"/>
              <a:buNone/>
              <a:defRPr sz="2133">
                <a:solidFill>
                  <a:schemeClr val="dk1"/>
                </a:solidFill>
              </a:defRPr>
            </a:lvl3pPr>
            <a:lvl4pPr lvl="3" algn="ctr" rtl="0">
              <a:lnSpc>
                <a:spcPct val="100000"/>
              </a:lnSpc>
              <a:spcBef>
                <a:spcPts val="0"/>
              </a:spcBef>
              <a:spcAft>
                <a:spcPts val="0"/>
              </a:spcAft>
              <a:buClr>
                <a:schemeClr val="dk1"/>
              </a:buClr>
              <a:buSzPts val="1600"/>
              <a:buNone/>
              <a:defRPr sz="2133">
                <a:solidFill>
                  <a:schemeClr val="dk1"/>
                </a:solidFill>
              </a:defRPr>
            </a:lvl4pPr>
            <a:lvl5pPr lvl="4" algn="ctr" rtl="0">
              <a:lnSpc>
                <a:spcPct val="100000"/>
              </a:lnSpc>
              <a:spcBef>
                <a:spcPts val="0"/>
              </a:spcBef>
              <a:spcAft>
                <a:spcPts val="0"/>
              </a:spcAft>
              <a:buClr>
                <a:schemeClr val="dk1"/>
              </a:buClr>
              <a:buSzPts val="1600"/>
              <a:buNone/>
              <a:defRPr sz="2133">
                <a:solidFill>
                  <a:schemeClr val="dk1"/>
                </a:solidFill>
              </a:defRPr>
            </a:lvl5pPr>
            <a:lvl6pPr lvl="5" algn="ctr" rtl="0">
              <a:lnSpc>
                <a:spcPct val="100000"/>
              </a:lnSpc>
              <a:spcBef>
                <a:spcPts val="0"/>
              </a:spcBef>
              <a:spcAft>
                <a:spcPts val="0"/>
              </a:spcAft>
              <a:buClr>
                <a:schemeClr val="dk1"/>
              </a:buClr>
              <a:buSzPts val="1600"/>
              <a:buNone/>
              <a:defRPr sz="2133">
                <a:solidFill>
                  <a:schemeClr val="dk1"/>
                </a:solidFill>
              </a:defRPr>
            </a:lvl6pPr>
            <a:lvl7pPr lvl="6" algn="ctr" rtl="0">
              <a:lnSpc>
                <a:spcPct val="100000"/>
              </a:lnSpc>
              <a:spcBef>
                <a:spcPts val="0"/>
              </a:spcBef>
              <a:spcAft>
                <a:spcPts val="0"/>
              </a:spcAft>
              <a:buClr>
                <a:schemeClr val="dk1"/>
              </a:buClr>
              <a:buSzPts val="1600"/>
              <a:buNone/>
              <a:defRPr sz="2133">
                <a:solidFill>
                  <a:schemeClr val="dk1"/>
                </a:solidFill>
              </a:defRPr>
            </a:lvl7pPr>
            <a:lvl8pPr lvl="7" algn="ctr" rtl="0">
              <a:lnSpc>
                <a:spcPct val="100000"/>
              </a:lnSpc>
              <a:spcBef>
                <a:spcPts val="0"/>
              </a:spcBef>
              <a:spcAft>
                <a:spcPts val="0"/>
              </a:spcAft>
              <a:buClr>
                <a:schemeClr val="dk1"/>
              </a:buClr>
              <a:buSzPts val="1600"/>
              <a:buNone/>
              <a:defRPr sz="2133">
                <a:solidFill>
                  <a:schemeClr val="dk1"/>
                </a:solidFill>
              </a:defRPr>
            </a:lvl8pPr>
            <a:lvl9pPr lvl="8" algn="ctr" rtl="0">
              <a:lnSpc>
                <a:spcPct val="100000"/>
              </a:lnSpc>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2862582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3611391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3"/>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13"/>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3"/>
          <p:cNvSpPr txBox="1">
            <a:spLocks noGrp="1"/>
          </p:cNvSpPr>
          <p:nvPr>
            <p:ph type="title"/>
          </p:nvPr>
        </p:nvSpPr>
        <p:spPr>
          <a:xfrm>
            <a:off x="2039600" y="1562933"/>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2" name="Google Shape;92;p13"/>
          <p:cNvSpPr txBox="1">
            <a:spLocks noGrp="1"/>
          </p:cNvSpPr>
          <p:nvPr>
            <p:ph type="title" idx="2" hasCustomPrompt="1"/>
          </p:nvPr>
        </p:nvSpPr>
        <p:spPr>
          <a:xfrm>
            <a:off x="960000" y="1562933"/>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3" name="Google Shape;93;p13"/>
          <p:cNvSpPr txBox="1">
            <a:spLocks noGrp="1"/>
          </p:cNvSpPr>
          <p:nvPr>
            <p:ph type="subTitle" idx="1"/>
          </p:nvPr>
        </p:nvSpPr>
        <p:spPr>
          <a:xfrm>
            <a:off x="2039600" y="2098533"/>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94" name="Google Shape;94;p13"/>
          <p:cNvSpPr txBox="1">
            <a:spLocks noGrp="1"/>
          </p:cNvSpPr>
          <p:nvPr>
            <p:ph type="title" idx="3"/>
          </p:nvPr>
        </p:nvSpPr>
        <p:spPr>
          <a:xfrm>
            <a:off x="3105200" y="2697467"/>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5" name="Google Shape;95;p13"/>
          <p:cNvSpPr txBox="1">
            <a:spLocks noGrp="1"/>
          </p:cNvSpPr>
          <p:nvPr>
            <p:ph type="title" idx="4" hasCustomPrompt="1"/>
          </p:nvPr>
        </p:nvSpPr>
        <p:spPr>
          <a:xfrm>
            <a:off x="2025600" y="2697467"/>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6" name="Google Shape;96;p13"/>
          <p:cNvSpPr txBox="1">
            <a:spLocks noGrp="1"/>
          </p:cNvSpPr>
          <p:nvPr>
            <p:ph type="subTitle" idx="5"/>
          </p:nvPr>
        </p:nvSpPr>
        <p:spPr>
          <a:xfrm>
            <a:off x="3105200" y="3233067"/>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97" name="Google Shape;97;p13"/>
          <p:cNvSpPr txBox="1">
            <a:spLocks noGrp="1"/>
          </p:cNvSpPr>
          <p:nvPr>
            <p:ph type="title" idx="6"/>
          </p:nvPr>
        </p:nvSpPr>
        <p:spPr>
          <a:xfrm>
            <a:off x="4166000" y="3834333"/>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8" name="Google Shape;98;p13"/>
          <p:cNvSpPr txBox="1">
            <a:spLocks noGrp="1"/>
          </p:cNvSpPr>
          <p:nvPr>
            <p:ph type="title" idx="7" hasCustomPrompt="1"/>
          </p:nvPr>
        </p:nvSpPr>
        <p:spPr>
          <a:xfrm>
            <a:off x="3086400" y="3834333"/>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99" name="Google Shape;99;p13"/>
          <p:cNvSpPr txBox="1">
            <a:spLocks noGrp="1"/>
          </p:cNvSpPr>
          <p:nvPr>
            <p:ph type="subTitle" idx="8"/>
          </p:nvPr>
        </p:nvSpPr>
        <p:spPr>
          <a:xfrm>
            <a:off x="4166000" y="4369933"/>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00" name="Google Shape;100;p13"/>
          <p:cNvSpPr txBox="1">
            <a:spLocks noGrp="1"/>
          </p:cNvSpPr>
          <p:nvPr>
            <p:ph type="title" idx="9"/>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1" name="Google Shape;101;p13"/>
          <p:cNvSpPr txBox="1">
            <a:spLocks noGrp="1"/>
          </p:cNvSpPr>
          <p:nvPr>
            <p:ph type="title" idx="13"/>
          </p:nvPr>
        </p:nvSpPr>
        <p:spPr>
          <a:xfrm>
            <a:off x="5231600" y="4967200"/>
            <a:ext cx="600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2" name="Google Shape;102;p13"/>
          <p:cNvSpPr txBox="1">
            <a:spLocks noGrp="1"/>
          </p:cNvSpPr>
          <p:nvPr>
            <p:ph type="title" idx="14" hasCustomPrompt="1"/>
          </p:nvPr>
        </p:nvSpPr>
        <p:spPr>
          <a:xfrm>
            <a:off x="4152000" y="4967200"/>
            <a:ext cx="10796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b="1">
                <a:solidFill>
                  <a:schemeClr val="accent5"/>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3" name="Google Shape;103;p13"/>
          <p:cNvSpPr txBox="1">
            <a:spLocks noGrp="1"/>
          </p:cNvSpPr>
          <p:nvPr>
            <p:ph type="subTitle" idx="15"/>
          </p:nvPr>
        </p:nvSpPr>
        <p:spPr>
          <a:xfrm>
            <a:off x="5231600" y="5502800"/>
            <a:ext cx="6000000" cy="53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Tree>
    <p:extLst>
      <p:ext uri="{BB962C8B-B14F-4D97-AF65-F5344CB8AC3E}">
        <p14:creationId xmlns:p14="http://schemas.microsoft.com/office/powerpoint/2010/main" val="4689414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14"/>
          <p:cNvSpPr/>
          <p:nvPr/>
        </p:nvSpPr>
        <p:spPr>
          <a:xfrm flipH="1">
            <a:off x="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4"/>
          <p:cNvSpPr/>
          <p:nvPr/>
        </p:nvSpPr>
        <p:spPr>
          <a:xfrm flipH="1">
            <a:off x="7483733" y="61853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7" name="Google Shape;107;p14"/>
          <p:cNvSpPr/>
          <p:nvPr/>
        </p:nvSpPr>
        <p:spPr>
          <a:xfrm flipH="1">
            <a:off x="8375867" y="62701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14"/>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14"/>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14"/>
          <p:cNvSpPr txBox="1">
            <a:spLocks noGrp="1"/>
          </p:cNvSpPr>
          <p:nvPr>
            <p:ph type="title"/>
          </p:nvPr>
        </p:nvSpPr>
        <p:spPr>
          <a:xfrm>
            <a:off x="3864000" y="4433600"/>
            <a:ext cx="7368000" cy="7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11" name="Google Shape;111;p14"/>
          <p:cNvSpPr txBox="1">
            <a:spLocks noGrp="1"/>
          </p:cNvSpPr>
          <p:nvPr>
            <p:ph type="subTitle" idx="1"/>
          </p:nvPr>
        </p:nvSpPr>
        <p:spPr>
          <a:xfrm>
            <a:off x="3864000" y="1685600"/>
            <a:ext cx="7368000" cy="254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37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3333">
                <a:solidFill>
                  <a:schemeClr val="dk1"/>
                </a:solidFill>
              </a:defRPr>
            </a:lvl2pPr>
            <a:lvl3pPr lvl="2" algn="ctr" rtl="0">
              <a:lnSpc>
                <a:spcPct val="100000"/>
              </a:lnSpc>
              <a:spcBef>
                <a:spcPts val="0"/>
              </a:spcBef>
              <a:spcAft>
                <a:spcPts val="0"/>
              </a:spcAft>
              <a:buClr>
                <a:schemeClr val="dk1"/>
              </a:buClr>
              <a:buSzPts val="2500"/>
              <a:buNone/>
              <a:defRPr sz="3333">
                <a:solidFill>
                  <a:schemeClr val="dk1"/>
                </a:solidFill>
              </a:defRPr>
            </a:lvl3pPr>
            <a:lvl4pPr lvl="3" algn="ctr" rtl="0">
              <a:lnSpc>
                <a:spcPct val="100000"/>
              </a:lnSpc>
              <a:spcBef>
                <a:spcPts val="0"/>
              </a:spcBef>
              <a:spcAft>
                <a:spcPts val="0"/>
              </a:spcAft>
              <a:buClr>
                <a:schemeClr val="dk1"/>
              </a:buClr>
              <a:buSzPts val="2500"/>
              <a:buNone/>
              <a:defRPr sz="3333">
                <a:solidFill>
                  <a:schemeClr val="dk1"/>
                </a:solidFill>
              </a:defRPr>
            </a:lvl4pPr>
            <a:lvl5pPr lvl="4" algn="ctr" rtl="0">
              <a:lnSpc>
                <a:spcPct val="100000"/>
              </a:lnSpc>
              <a:spcBef>
                <a:spcPts val="0"/>
              </a:spcBef>
              <a:spcAft>
                <a:spcPts val="0"/>
              </a:spcAft>
              <a:buClr>
                <a:schemeClr val="dk1"/>
              </a:buClr>
              <a:buSzPts val="2500"/>
              <a:buNone/>
              <a:defRPr sz="3333">
                <a:solidFill>
                  <a:schemeClr val="dk1"/>
                </a:solidFill>
              </a:defRPr>
            </a:lvl5pPr>
            <a:lvl6pPr lvl="5" algn="ctr" rtl="0">
              <a:lnSpc>
                <a:spcPct val="100000"/>
              </a:lnSpc>
              <a:spcBef>
                <a:spcPts val="0"/>
              </a:spcBef>
              <a:spcAft>
                <a:spcPts val="0"/>
              </a:spcAft>
              <a:buClr>
                <a:schemeClr val="dk1"/>
              </a:buClr>
              <a:buSzPts val="2500"/>
              <a:buNone/>
              <a:defRPr sz="3333">
                <a:solidFill>
                  <a:schemeClr val="dk1"/>
                </a:solidFill>
              </a:defRPr>
            </a:lvl6pPr>
            <a:lvl7pPr lvl="6" algn="ctr" rtl="0">
              <a:lnSpc>
                <a:spcPct val="100000"/>
              </a:lnSpc>
              <a:spcBef>
                <a:spcPts val="0"/>
              </a:spcBef>
              <a:spcAft>
                <a:spcPts val="0"/>
              </a:spcAft>
              <a:buClr>
                <a:schemeClr val="dk1"/>
              </a:buClr>
              <a:buSzPts val="2500"/>
              <a:buNone/>
              <a:defRPr sz="3333">
                <a:solidFill>
                  <a:schemeClr val="dk1"/>
                </a:solidFill>
              </a:defRPr>
            </a:lvl7pPr>
            <a:lvl8pPr lvl="7" algn="ctr" rtl="0">
              <a:lnSpc>
                <a:spcPct val="100000"/>
              </a:lnSpc>
              <a:spcBef>
                <a:spcPts val="0"/>
              </a:spcBef>
              <a:spcAft>
                <a:spcPts val="0"/>
              </a:spcAft>
              <a:buClr>
                <a:schemeClr val="dk1"/>
              </a:buClr>
              <a:buSzPts val="2500"/>
              <a:buNone/>
              <a:defRPr sz="3333">
                <a:solidFill>
                  <a:schemeClr val="dk1"/>
                </a:solidFill>
              </a:defRPr>
            </a:lvl8pPr>
            <a:lvl9pPr lvl="8" algn="ctr" rtl="0">
              <a:lnSpc>
                <a:spcPct val="100000"/>
              </a:lnSpc>
              <a:spcBef>
                <a:spcPts val="0"/>
              </a:spcBef>
              <a:spcAft>
                <a:spcPts val="0"/>
              </a:spcAft>
              <a:buClr>
                <a:schemeClr val="dk1"/>
              </a:buClr>
              <a:buSzPts val="2500"/>
              <a:buNone/>
              <a:defRPr sz="33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8621113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sp>
        <p:nvSpPr>
          <p:cNvPr id="113" name="Google Shape;113;p15"/>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15"/>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15"/>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2424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2390400" y="1623000"/>
            <a:ext cx="7411200" cy="36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66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sp>
        <p:nvSpPr>
          <p:cNvPr id="57" name="Google Shape;57;p8"/>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8"/>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8"/>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8"/>
          <p:cNvSpPr/>
          <p:nvPr/>
        </p:nvSpPr>
        <p:spPr>
          <a:xfrm rot="10800000">
            <a:off x="10130071" y="4328268"/>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112698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6"/>
        <p:cNvGrpSpPr/>
        <p:nvPr/>
      </p:nvGrpSpPr>
      <p:grpSpPr>
        <a:xfrm>
          <a:off x="0" y="0"/>
          <a:ext cx="0" cy="0"/>
          <a:chOff x="0" y="0"/>
          <a:chExt cx="0" cy="0"/>
        </a:xfrm>
      </p:grpSpPr>
      <p:sp>
        <p:nvSpPr>
          <p:cNvPr id="117" name="Google Shape;117;p16"/>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16"/>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16"/>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8795324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0"/>
        <p:cNvGrpSpPr/>
        <p:nvPr/>
      </p:nvGrpSpPr>
      <p:grpSpPr>
        <a:xfrm>
          <a:off x="0" y="0"/>
          <a:ext cx="0" cy="0"/>
          <a:chOff x="0" y="0"/>
          <a:chExt cx="0" cy="0"/>
        </a:xfrm>
      </p:grpSpPr>
      <p:sp>
        <p:nvSpPr>
          <p:cNvPr id="121" name="Google Shape;121;p17"/>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17"/>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17"/>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24" name="Google Shape;124;p17"/>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7"/>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924882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6"/>
        <p:cNvGrpSpPr/>
        <p:nvPr/>
      </p:nvGrpSpPr>
      <p:grpSpPr>
        <a:xfrm>
          <a:off x="0" y="0"/>
          <a:ext cx="0" cy="0"/>
          <a:chOff x="0" y="0"/>
          <a:chExt cx="0" cy="0"/>
        </a:xfrm>
      </p:grpSpPr>
      <p:sp>
        <p:nvSpPr>
          <p:cNvPr id="127" name="Google Shape;127;p18"/>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18"/>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18"/>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0" name="Google Shape;130;p18"/>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299555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31"/>
        <p:cNvGrpSpPr/>
        <p:nvPr/>
      </p:nvGrpSpPr>
      <p:grpSpPr>
        <a:xfrm>
          <a:off x="0" y="0"/>
          <a:ext cx="0" cy="0"/>
          <a:chOff x="0" y="0"/>
          <a:chExt cx="0" cy="0"/>
        </a:xfrm>
      </p:grpSpPr>
      <p:sp>
        <p:nvSpPr>
          <p:cNvPr id="132" name="Google Shape;132;p19"/>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19"/>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19"/>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5" name="Google Shape;135;p19"/>
          <p:cNvSpPr/>
          <p:nvPr/>
        </p:nvSpPr>
        <p:spPr>
          <a:xfrm rot="-5400000" flipH="1">
            <a:off x="2188768"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40512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6"/>
        <p:cNvGrpSpPr/>
        <p:nvPr/>
      </p:nvGrpSpPr>
      <p:grpSpPr>
        <a:xfrm>
          <a:off x="0" y="0"/>
          <a:ext cx="0" cy="0"/>
          <a:chOff x="0" y="0"/>
          <a:chExt cx="0" cy="0"/>
        </a:xfrm>
      </p:grpSpPr>
      <p:sp>
        <p:nvSpPr>
          <p:cNvPr id="137" name="Google Shape;137;p20"/>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20"/>
          <p:cNvSpPr txBox="1">
            <a:spLocks noGrp="1"/>
          </p:cNvSpPr>
          <p:nvPr>
            <p:ph type="subTitle" idx="1"/>
          </p:nvPr>
        </p:nvSpPr>
        <p:spPr>
          <a:xfrm>
            <a:off x="960000" y="3572600"/>
            <a:ext cx="3984000" cy="139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9" name="Google Shape;139;p20"/>
          <p:cNvSpPr txBox="1">
            <a:spLocks noGrp="1"/>
          </p:cNvSpPr>
          <p:nvPr>
            <p:ph type="title"/>
          </p:nvPr>
        </p:nvSpPr>
        <p:spPr>
          <a:xfrm>
            <a:off x="960000" y="1889800"/>
            <a:ext cx="3984000" cy="16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0" name="Google Shape;140;p20"/>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0"/>
          <p:cNvSpPr/>
          <p:nvPr/>
        </p:nvSpPr>
        <p:spPr>
          <a:xfrm>
            <a:off x="1" y="133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20"/>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451702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43"/>
        <p:cNvGrpSpPr/>
        <p:nvPr/>
      </p:nvGrpSpPr>
      <p:grpSpPr>
        <a:xfrm>
          <a:off x="0" y="0"/>
          <a:ext cx="0" cy="0"/>
          <a:chOff x="0" y="0"/>
          <a:chExt cx="0" cy="0"/>
        </a:xfrm>
      </p:grpSpPr>
      <p:sp>
        <p:nvSpPr>
          <p:cNvPr id="144" name="Google Shape;144;p21"/>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21"/>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21"/>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7" name="Google Shape;147;p21"/>
          <p:cNvSpPr txBox="1">
            <a:spLocks noGrp="1"/>
          </p:cNvSpPr>
          <p:nvPr>
            <p:ph type="body" idx="1"/>
          </p:nvPr>
        </p:nvSpPr>
        <p:spPr>
          <a:xfrm>
            <a:off x="960000" y="1622400"/>
            <a:ext cx="5136000" cy="45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Char char="●"/>
              <a:defRPr sz="1600"/>
            </a:lvl1pPr>
            <a:lvl2pPr marL="1219170" lvl="1" indent="-406390" rtl="0">
              <a:lnSpc>
                <a:spcPct val="115000"/>
              </a:lnSpc>
              <a:spcBef>
                <a:spcPts val="0"/>
              </a:spcBef>
              <a:spcAft>
                <a:spcPts val="0"/>
              </a:spcAft>
              <a:buSzPts val="1200"/>
              <a:buChar char="○"/>
              <a:defRPr sz="1600"/>
            </a:lvl2pPr>
            <a:lvl3pPr marL="1828754" lvl="2" indent="-406390" rtl="0">
              <a:lnSpc>
                <a:spcPct val="115000"/>
              </a:lnSpc>
              <a:spcBef>
                <a:spcPts val="0"/>
              </a:spcBef>
              <a:spcAft>
                <a:spcPts val="0"/>
              </a:spcAft>
              <a:buSzPts val="1200"/>
              <a:buChar char="■"/>
              <a:defRPr sz="1600"/>
            </a:lvl3pPr>
            <a:lvl4pPr marL="2438339" lvl="3" indent="-406390" rtl="0">
              <a:lnSpc>
                <a:spcPct val="115000"/>
              </a:lnSpc>
              <a:spcBef>
                <a:spcPts val="0"/>
              </a:spcBef>
              <a:spcAft>
                <a:spcPts val="0"/>
              </a:spcAft>
              <a:buSzPts val="1200"/>
              <a:buChar char="●"/>
              <a:defRPr sz="1600"/>
            </a:lvl4pPr>
            <a:lvl5pPr marL="3047924" lvl="4" indent="-406390" rtl="0">
              <a:lnSpc>
                <a:spcPct val="115000"/>
              </a:lnSpc>
              <a:spcBef>
                <a:spcPts val="0"/>
              </a:spcBef>
              <a:spcAft>
                <a:spcPts val="0"/>
              </a:spcAft>
              <a:buSzPts val="1200"/>
              <a:buChar char="○"/>
              <a:defRPr sz="1600"/>
            </a:lvl5pPr>
            <a:lvl6pPr marL="3657509" lvl="5" indent="-406390" rtl="0">
              <a:lnSpc>
                <a:spcPct val="115000"/>
              </a:lnSpc>
              <a:spcBef>
                <a:spcPts val="0"/>
              </a:spcBef>
              <a:spcAft>
                <a:spcPts val="0"/>
              </a:spcAft>
              <a:buSzPts val="1200"/>
              <a:buChar char="■"/>
              <a:defRPr sz="1600"/>
            </a:lvl6pPr>
            <a:lvl7pPr marL="4267093" lvl="6" indent="-406390" rtl="0">
              <a:lnSpc>
                <a:spcPct val="115000"/>
              </a:lnSpc>
              <a:spcBef>
                <a:spcPts val="0"/>
              </a:spcBef>
              <a:spcAft>
                <a:spcPts val="0"/>
              </a:spcAft>
              <a:buSzPts val="1200"/>
              <a:buChar char="●"/>
              <a:defRPr sz="1600"/>
            </a:lvl7pPr>
            <a:lvl8pPr marL="4876678" lvl="7" indent="-406390" rtl="0">
              <a:lnSpc>
                <a:spcPct val="115000"/>
              </a:lnSpc>
              <a:spcBef>
                <a:spcPts val="0"/>
              </a:spcBef>
              <a:spcAft>
                <a:spcPts val="0"/>
              </a:spcAft>
              <a:buSzPts val="1200"/>
              <a:buChar char="○"/>
              <a:defRPr sz="1600"/>
            </a:lvl8pPr>
            <a:lvl9pPr marL="5486263" lvl="8" indent="-406390" rtl="0">
              <a:lnSpc>
                <a:spcPct val="115000"/>
              </a:lnSpc>
              <a:spcBef>
                <a:spcPts val="0"/>
              </a:spcBef>
              <a:spcAft>
                <a:spcPts val="0"/>
              </a:spcAft>
              <a:buSzPts val="1200"/>
              <a:buChar char="■"/>
              <a:defRPr sz="1600"/>
            </a:lvl9pPr>
          </a:lstStyle>
          <a:p>
            <a:pPr lvl="0"/>
            <a:r>
              <a:rPr lang="en-US"/>
              <a:t>Click to edit Master text styles</a:t>
            </a:r>
          </a:p>
        </p:txBody>
      </p:sp>
      <p:sp>
        <p:nvSpPr>
          <p:cNvPr id="148" name="Google Shape;148;p21"/>
          <p:cNvSpPr txBox="1">
            <a:spLocks noGrp="1"/>
          </p:cNvSpPr>
          <p:nvPr>
            <p:ph type="body" idx="2"/>
          </p:nvPr>
        </p:nvSpPr>
        <p:spPr>
          <a:xfrm>
            <a:off x="6095993" y="1622400"/>
            <a:ext cx="5136000" cy="4515600"/>
          </a:xfrm>
          <a:prstGeom prst="rect">
            <a:avLst/>
          </a:prstGeom>
          <a:noFill/>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marL="1219170" lvl="1"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marL="1828754" lvl="2"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marL="2438339" lvl="3"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marL="3047924" lvl="4"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marL="3657509" lvl="5"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marL="4267093" lvl="6"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marL="4876678" lvl="7"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marL="5486263" lvl="8"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a:pPr lvl="0"/>
            <a:r>
              <a:rPr lang="en-US"/>
              <a:t>Click to edit Master text styles</a:t>
            </a:r>
          </a:p>
        </p:txBody>
      </p:sp>
      <p:sp>
        <p:nvSpPr>
          <p:cNvPr id="149" name="Google Shape;149;p21"/>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854794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50"/>
        <p:cNvGrpSpPr/>
        <p:nvPr/>
      </p:nvGrpSpPr>
      <p:grpSpPr>
        <a:xfrm>
          <a:off x="0" y="0"/>
          <a:ext cx="0" cy="0"/>
          <a:chOff x="0" y="0"/>
          <a:chExt cx="0" cy="0"/>
        </a:xfrm>
      </p:grpSpPr>
      <p:sp>
        <p:nvSpPr>
          <p:cNvPr id="151" name="Google Shape;151;p22"/>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22"/>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22"/>
          <p:cNvSpPr txBox="1">
            <a:spLocks noGrp="1"/>
          </p:cNvSpPr>
          <p:nvPr>
            <p:ph type="title"/>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4" name="Google Shape;154;p22"/>
          <p:cNvSpPr txBox="1">
            <a:spLocks noGrp="1"/>
          </p:cNvSpPr>
          <p:nvPr>
            <p:ph type="body" idx="1"/>
          </p:nvPr>
        </p:nvSpPr>
        <p:spPr>
          <a:xfrm>
            <a:off x="960000" y="1622400"/>
            <a:ext cx="5136000" cy="45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Char char="●"/>
              <a:defRPr sz="1600"/>
            </a:lvl1pPr>
            <a:lvl2pPr marL="1219170" lvl="1" indent="-406390" rtl="0">
              <a:lnSpc>
                <a:spcPct val="115000"/>
              </a:lnSpc>
              <a:spcBef>
                <a:spcPts val="0"/>
              </a:spcBef>
              <a:spcAft>
                <a:spcPts val="0"/>
              </a:spcAft>
              <a:buSzPts val="1200"/>
              <a:buChar char="○"/>
              <a:defRPr sz="1600"/>
            </a:lvl2pPr>
            <a:lvl3pPr marL="1828754" lvl="2" indent="-406390" rtl="0">
              <a:lnSpc>
                <a:spcPct val="115000"/>
              </a:lnSpc>
              <a:spcBef>
                <a:spcPts val="0"/>
              </a:spcBef>
              <a:spcAft>
                <a:spcPts val="0"/>
              </a:spcAft>
              <a:buSzPts val="1200"/>
              <a:buChar char="■"/>
              <a:defRPr sz="1600"/>
            </a:lvl3pPr>
            <a:lvl4pPr marL="2438339" lvl="3" indent="-406390" rtl="0">
              <a:lnSpc>
                <a:spcPct val="115000"/>
              </a:lnSpc>
              <a:spcBef>
                <a:spcPts val="0"/>
              </a:spcBef>
              <a:spcAft>
                <a:spcPts val="0"/>
              </a:spcAft>
              <a:buSzPts val="1200"/>
              <a:buChar char="●"/>
              <a:defRPr sz="1600"/>
            </a:lvl4pPr>
            <a:lvl5pPr marL="3047924" lvl="4" indent="-406390" rtl="0">
              <a:lnSpc>
                <a:spcPct val="115000"/>
              </a:lnSpc>
              <a:spcBef>
                <a:spcPts val="0"/>
              </a:spcBef>
              <a:spcAft>
                <a:spcPts val="0"/>
              </a:spcAft>
              <a:buSzPts val="1200"/>
              <a:buChar char="○"/>
              <a:defRPr sz="1600"/>
            </a:lvl5pPr>
            <a:lvl6pPr marL="3657509" lvl="5" indent="-406390" rtl="0">
              <a:lnSpc>
                <a:spcPct val="115000"/>
              </a:lnSpc>
              <a:spcBef>
                <a:spcPts val="0"/>
              </a:spcBef>
              <a:spcAft>
                <a:spcPts val="0"/>
              </a:spcAft>
              <a:buSzPts val="1200"/>
              <a:buChar char="■"/>
              <a:defRPr sz="1600"/>
            </a:lvl6pPr>
            <a:lvl7pPr marL="4267093" lvl="6" indent="-406390" rtl="0">
              <a:lnSpc>
                <a:spcPct val="115000"/>
              </a:lnSpc>
              <a:spcBef>
                <a:spcPts val="0"/>
              </a:spcBef>
              <a:spcAft>
                <a:spcPts val="0"/>
              </a:spcAft>
              <a:buSzPts val="1200"/>
              <a:buChar char="●"/>
              <a:defRPr sz="1600"/>
            </a:lvl7pPr>
            <a:lvl8pPr marL="4876678" lvl="7" indent="-406390" rtl="0">
              <a:lnSpc>
                <a:spcPct val="115000"/>
              </a:lnSpc>
              <a:spcBef>
                <a:spcPts val="0"/>
              </a:spcBef>
              <a:spcAft>
                <a:spcPts val="0"/>
              </a:spcAft>
              <a:buSzPts val="1200"/>
              <a:buChar char="○"/>
              <a:defRPr sz="1600"/>
            </a:lvl8pPr>
            <a:lvl9pPr marL="5486263" lvl="8" indent="-406390" rtl="0">
              <a:lnSpc>
                <a:spcPct val="115000"/>
              </a:lnSpc>
              <a:spcBef>
                <a:spcPts val="0"/>
              </a:spcBef>
              <a:spcAft>
                <a:spcPts val="0"/>
              </a:spcAft>
              <a:buSzPts val="1200"/>
              <a:buChar char="■"/>
              <a:defRPr sz="1600"/>
            </a:lvl9pPr>
          </a:lstStyle>
          <a:p>
            <a:pPr lvl="0"/>
            <a:r>
              <a:rPr lang="en-US"/>
              <a:t>Click to edit Master text styles</a:t>
            </a:r>
          </a:p>
        </p:txBody>
      </p:sp>
      <p:sp>
        <p:nvSpPr>
          <p:cNvPr id="155" name="Google Shape;155;p22"/>
          <p:cNvSpPr txBox="1">
            <a:spLocks noGrp="1"/>
          </p:cNvSpPr>
          <p:nvPr>
            <p:ph type="body" idx="2"/>
          </p:nvPr>
        </p:nvSpPr>
        <p:spPr>
          <a:xfrm>
            <a:off x="6095993" y="1622400"/>
            <a:ext cx="5136000" cy="4515600"/>
          </a:xfrm>
          <a:prstGeom prst="rect">
            <a:avLst/>
          </a:prstGeom>
          <a:noFill/>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marL="1219170" lvl="1"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marL="1828754" lvl="2"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marL="2438339" lvl="3"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marL="3047924" lvl="4"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marL="3657509" lvl="5"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marL="4267093" lvl="6"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marL="4876678" lvl="7"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marL="5486263" lvl="8" indent="-406390" rtl="0">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a:pPr lvl="0"/>
            <a:r>
              <a:rPr lang="en-US"/>
              <a:t>Click to edit Master text styles</a:t>
            </a:r>
          </a:p>
        </p:txBody>
      </p:sp>
      <p:sp>
        <p:nvSpPr>
          <p:cNvPr id="156" name="Google Shape;156;p22"/>
          <p:cNvSpPr/>
          <p:nvPr/>
        </p:nvSpPr>
        <p:spPr>
          <a:xfrm rot="-5400000">
            <a:off x="2188768" y="-1709916"/>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22"/>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568561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58"/>
        <p:cNvGrpSpPr/>
        <p:nvPr/>
      </p:nvGrpSpPr>
      <p:grpSpPr>
        <a:xfrm>
          <a:off x="0" y="0"/>
          <a:ext cx="0" cy="0"/>
          <a:chOff x="0" y="0"/>
          <a:chExt cx="0" cy="0"/>
        </a:xfrm>
      </p:grpSpPr>
      <p:sp>
        <p:nvSpPr>
          <p:cNvPr id="159" name="Google Shape;159;p23"/>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23"/>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23"/>
          <p:cNvSpPr txBox="1">
            <a:spLocks noGrp="1"/>
          </p:cNvSpPr>
          <p:nvPr>
            <p:ph type="title"/>
          </p:nvPr>
        </p:nvSpPr>
        <p:spPr>
          <a:xfrm>
            <a:off x="1888000" y="4295997"/>
            <a:ext cx="3744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62" name="Google Shape;162;p23"/>
          <p:cNvSpPr txBox="1">
            <a:spLocks noGrp="1"/>
          </p:cNvSpPr>
          <p:nvPr>
            <p:ph type="subTitle" idx="1"/>
          </p:nvPr>
        </p:nvSpPr>
        <p:spPr>
          <a:xfrm>
            <a:off x="1888000" y="4933164"/>
            <a:ext cx="37440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63" name="Google Shape;163;p23"/>
          <p:cNvSpPr txBox="1">
            <a:spLocks noGrp="1"/>
          </p:cNvSpPr>
          <p:nvPr>
            <p:ph type="title" idx="2"/>
          </p:nvPr>
        </p:nvSpPr>
        <p:spPr>
          <a:xfrm>
            <a:off x="6560000" y="4295997"/>
            <a:ext cx="3744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64" name="Google Shape;164;p23"/>
          <p:cNvSpPr txBox="1">
            <a:spLocks noGrp="1"/>
          </p:cNvSpPr>
          <p:nvPr>
            <p:ph type="subTitle" idx="3"/>
          </p:nvPr>
        </p:nvSpPr>
        <p:spPr>
          <a:xfrm>
            <a:off x="6560000" y="4933183"/>
            <a:ext cx="37440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65" name="Google Shape;165;p23"/>
          <p:cNvSpPr txBox="1">
            <a:spLocks noGrp="1"/>
          </p:cNvSpPr>
          <p:nvPr>
            <p:ph type="title" idx="4"/>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7062086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6"/>
        <p:cNvGrpSpPr/>
        <p:nvPr/>
      </p:nvGrpSpPr>
      <p:grpSpPr>
        <a:xfrm>
          <a:off x="0" y="0"/>
          <a:ext cx="0" cy="0"/>
          <a:chOff x="0" y="0"/>
          <a:chExt cx="0" cy="0"/>
        </a:xfrm>
      </p:grpSpPr>
      <p:sp>
        <p:nvSpPr>
          <p:cNvPr id="167" name="Google Shape;167;p24"/>
          <p:cNvSpPr/>
          <p:nvPr/>
        </p:nvSpPr>
        <p:spPr>
          <a:xfrm>
            <a:off x="4" y="1"/>
            <a:ext cx="2417457" cy="2456967"/>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8" name="Google Shape;168;p24"/>
          <p:cNvSpPr/>
          <p:nvPr/>
        </p:nvSpPr>
        <p:spPr>
          <a:xfrm flipH="1">
            <a:off x="10130071" y="1"/>
            <a:ext cx="2061941" cy="2529729"/>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9" name="Google Shape;169;p24"/>
          <p:cNvSpPr txBox="1">
            <a:spLocks noGrp="1"/>
          </p:cNvSpPr>
          <p:nvPr>
            <p:ph type="title"/>
          </p:nvPr>
        </p:nvSpPr>
        <p:spPr>
          <a:xfrm>
            <a:off x="960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0" name="Google Shape;170;p24"/>
          <p:cNvSpPr txBox="1">
            <a:spLocks noGrp="1"/>
          </p:cNvSpPr>
          <p:nvPr>
            <p:ph type="subTitle" idx="1"/>
          </p:nvPr>
        </p:nvSpPr>
        <p:spPr>
          <a:xfrm>
            <a:off x="960000" y="4211761"/>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1" name="Google Shape;171;p24"/>
          <p:cNvSpPr txBox="1">
            <a:spLocks noGrp="1"/>
          </p:cNvSpPr>
          <p:nvPr>
            <p:ph type="title" idx="2"/>
          </p:nvPr>
        </p:nvSpPr>
        <p:spPr>
          <a:xfrm>
            <a:off x="8112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2" name="Google Shape;172;p24"/>
          <p:cNvSpPr txBox="1">
            <a:spLocks noGrp="1"/>
          </p:cNvSpPr>
          <p:nvPr>
            <p:ph type="subTitle" idx="3"/>
          </p:nvPr>
        </p:nvSpPr>
        <p:spPr>
          <a:xfrm>
            <a:off x="8112000" y="4211761"/>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3" name="Google Shape;173;p24"/>
          <p:cNvSpPr txBox="1">
            <a:spLocks noGrp="1"/>
          </p:cNvSpPr>
          <p:nvPr>
            <p:ph type="title" idx="4"/>
          </p:nvPr>
        </p:nvSpPr>
        <p:spPr>
          <a:xfrm>
            <a:off x="4536000" y="3574561"/>
            <a:ext cx="31200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74" name="Google Shape;174;p24"/>
          <p:cNvSpPr txBox="1">
            <a:spLocks noGrp="1"/>
          </p:cNvSpPr>
          <p:nvPr>
            <p:ph type="subTitle" idx="5"/>
          </p:nvPr>
        </p:nvSpPr>
        <p:spPr>
          <a:xfrm>
            <a:off x="4536000" y="4211772"/>
            <a:ext cx="3120000" cy="96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75" name="Google Shape;175;p24"/>
          <p:cNvSpPr txBox="1">
            <a:spLocks noGrp="1"/>
          </p:cNvSpPr>
          <p:nvPr>
            <p:ph type="title" idx="6"/>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4484460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6"/>
        <p:cNvGrpSpPr/>
        <p:nvPr/>
      </p:nvGrpSpPr>
      <p:grpSpPr>
        <a:xfrm>
          <a:off x="0" y="0"/>
          <a:ext cx="0" cy="0"/>
          <a:chOff x="0" y="0"/>
          <a:chExt cx="0" cy="0"/>
        </a:xfrm>
      </p:grpSpPr>
      <p:sp>
        <p:nvSpPr>
          <p:cNvPr id="177" name="Google Shape;177;p25"/>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8" name="Google Shape;178;p25"/>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9" name="Google Shape;179;p25"/>
          <p:cNvSpPr txBox="1">
            <a:spLocks noGrp="1"/>
          </p:cNvSpPr>
          <p:nvPr>
            <p:ph type="title"/>
          </p:nvPr>
        </p:nvSpPr>
        <p:spPr>
          <a:xfrm>
            <a:off x="2388800" y="2480800"/>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0" name="Google Shape;180;p25"/>
          <p:cNvSpPr txBox="1">
            <a:spLocks noGrp="1"/>
          </p:cNvSpPr>
          <p:nvPr>
            <p:ph type="subTitle" idx="1"/>
          </p:nvPr>
        </p:nvSpPr>
        <p:spPr>
          <a:xfrm>
            <a:off x="2388800" y="3118000"/>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1" name="Google Shape;181;p25"/>
          <p:cNvSpPr txBox="1">
            <a:spLocks noGrp="1"/>
          </p:cNvSpPr>
          <p:nvPr>
            <p:ph type="title" idx="2"/>
          </p:nvPr>
        </p:nvSpPr>
        <p:spPr>
          <a:xfrm>
            <a:off x="6812800" y="2480800"/>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2" name="Google Shape;182;p25"/>
          <p:cNvSpPr txBox="1">
            <a:spLocks noGrp="1"/>
          </p:cNvSpPr>
          <p:nvPr>
            <p:ph type="subTitle" idx="3"/>
          </p:nvPr>
        </p:nvSpPr>
        <p:spPr>
          <a:xfrm>
            <a:off x="6812800" y="3118000"/>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3" name="Google Shape;183;p25"/>
          <p:cNvSpPr txBox="1">
            <a:spLocks noGrp="1"/>
          </p:cNvSpPr>
          <p:nvPr>
            <p:ph type="title" idx="4"/>
          </p:nvPr>
        </p:nvSpPr>
        <p:spPr>
          <a:xfrm>
            <a:off x="2388800" y="4823033"/>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4" name="Google Shape;184;p25"/>
          <p:cNvSpPr txBox="1">
            <a:spLocks noGrp="1"/>
          </p:cNvSpPr>
          <p:nvPr>
            <p:ph type="subTitle" idx="5"/>
          </p:nvPr>
        </p:nvSpPr>
        <p:spPr>
          <a:xfrm>
            <a:off x="2388800" y="5460233"/>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5" name="Google Shape;185;p25"/>
          <p:cNvSpPr txBox="1">
            <a:spLocks noGrp="1"/>
          </p:cNvSpPr>
          <p:nvPr>
            <p:ph type="title" idx="6"/>
          </p:nvPr>
        </p:nvSpPr>
        <p:spPr>
          <a:xfrm>
            <a:off x="6812800" y="4823033"/>
            <a:ext cx="2995200" cy="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86" name="Google Shape;186;p25"/>
          <p:cNvSpPr txBox="1">
            <a:spLocks noGrp="1"/>
          </p:cNvSpPr>
          <p:nvPr>
            <p:ph type="subTitle" idx="7"/>
          </p:nvPr>
        </p:nvSpPr>
        <p:spPr>
          <a:xfrm>
            <a:off x="6812800" y="5460233"/>
            <a:ext cx="2995200" cy="67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87" name="Google Shape;187;p25"/>
          <p:cNvSpPr txBox="1">
            <a:spLocks noGrp="1"/>
          </p:cNvSpPr>
          <p:nvPr>
            <p:ph type="title" idx="8"/>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50049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8948001" y="2789307"/>
            <a:ext cx="3244004" cy="4062820"/>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9"/>
          <p:cNvSpPr txBox="1">
            <a:spLocks noGrp="1"/>
          </p:cNvSpPr>
          <p:nvPr>
            <p:ph type="subTitle" idx="1"/>
          </p:nvPr>
        </p:nvSpPr>
        <p:spPr>
          <a:xfrm>
            <a:off x="960000" y="3028800"/>
            <a:ext cx="6192000" cy="188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2133">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4" name="Google Shape;64;p9"/>
          <p:cNvSpPr txBox="1">
            <a:spLocks noGrp="1"/>
          </p:cNvSpPr>
          <p:nvPr>
            <p:ph type="title"/>
          </p:nvPr>
        </p:nvSpPr>
        <p:spPr>
          <a:xfrm>
            <a:off x="960000" y="1941200"/>
            <a:ext cx="6192000" cy="10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5" name="Google Shape;65;p9"/>
          <p:cNvSpPr/>
          <p:nvPr/>
        </p:nvSpPr>
        <p:spPr>
          <a:xfrm flipH="1">
            <a:off x="6314867" y="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9"/>
          <p:cNvSpPr/>
          <p:nvPr/>
        </p:nvSpPr>
        <p:spPr>
          <a:xfrm flipH="1">
            <a:off x="7261101" y="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9"/>
          <p:cNvSpPr/>
          <p:nvPr/>
        </p:nvSpPr>
        <p:spPr>
          <a:xfrm rot="5400000">
            <a:off x="1800067" y="3604601"/>
            <a:ext cx="1466600" cy="5066767"/>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9"/>
          <p:cNvSpPr/>
          <p:nvPr/>
        </p:nvSpPr>
        <p:spPr>
          <a:xfrm rot="5400000">
            <a:off x="17099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9"/>
          <p:cNvSpPr/>
          <p:nvPr/>
        </p:nvSpPr>
        <p:spPr>
          <a:xfrm rot="5400000">
            <a:off x="-1847267" y="2188318"/>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9"/>
          <p:cNvSpPr/>
          <p:nvPr/>
        </p:nvSpPr>
        <p:spPr>
          <a:xfrm rot="5400000">
            <a:off x="-1614133" y="1614184"/>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903832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8"/>
        <p:cNvGrpSpPr/>
        <p:nvPr/>
      </p:nvGrpSpPr>
      <p:grpSpPr>
        <a:xfrm>
          <a:off x="0" y="0"/>
          <a:ext cx="0" cy="0"/>
          <a:chOff x="0" y="0"/>
          <a:chExt cx="0" cy="0"/>
        </a:xfrm>
      </p:grpSpPr>
      <p:sp>
        <p:nvSpPr>
          <p:cNvPr id="189" name="Google Shape;189;p26"/>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0" name="Google Shape;190;p26"/>
          <p:cNvSpPr/>
          <p:nvPr/>
        </p:nvSpPr>
        <p:spPr>
          <a:xfrm>
            <a:off x="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1" name="Google Shape;191;p26"/>
          <p:cNvSpPr txBox="1">
            <a:spLocks noGrp="1"/>
          </p:cNvSpPr>
          <p:nvPr>
            <p:ph type="title"/>
          </p:nvPr>
        </p:nvSpPr>
        <p:spPr>
          <a:xfrm>
            <a:off x="2645600" y="170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2" name="Google Shape;192;p26"/>
          <p:cNvSpPr txBox="1">
            <a:spLocks noGrp="1"/>
          </p:cNvSpPr>
          <p:nvPr>
            <p:ph type="subTitle" idx="1"/>
          </p:nvPr>
        </p:nvSpPr>
        <p:spPr>
          <a:xfrm>
            <a:off x="2645600" y="234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3" name="Google Shape;193;p26"/>
          <p:cNvSpPr txBox="1">
            <a:spLocks noGrp="1"/>
          </p:cNvSpPr>
          <p:nvPr>
            <p:ph type="title" idx="2"/>
          </p:nvPr>
        </p:nvSpPr>
        <p:spPr>
          <a:xfrm>
            <a:off x="7325600" y="170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4" name="Google Shape;194;p26"/>
          <p:cNvSpPr txBox="1">
            <a:spLocks noGrp="1"/>
          </p:cNvSpPr>
          <p:nvPr>
            <p:ph type="subTitle" idx="3"/>
          </p:nvPr>
        </p:nvSpPr>
        <p:spPr>
          <a:xfrm>
            <a:off x="7325600" y="234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5" name="Google Shape;195;p26"/>
          <p:cNvSpPr txBox="1">
            <a:spLocks noGrp="1"/>
          </p:cNvSpPr>
          <p:nvPr>
            <p:ph type="title" idx="4"/>
          </p:nvPr>
        </p:nvSpPr>
        <p:spPr>
          <a:xfrm>
            <a:off x="2645600" y="326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6" name="Google Shape;196;p26"/>
          <p:cNvSpPr txBox="1">
            <a:spLocks noGrp="1"/>
          </p:cNvSpPr>
          <p:nvPr>
            <p:ph type="subTitle" idx="5"/>
          </p:nvPr>
        </p:nvSpPr>
        <p:spPr>
          <a:xfrm>
            <a:off x="2645600" y="390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7" name="Google Shape;197;p26"/>
          <p:cNvSpPr txBox="1">
            <a:spLocks noGrp="1"/>
          </p:cNvSpPr>
          <p:nvPr>
            <p:ph type="title" idx="6"/>
          </p:nvPr>
        </p:nvSpPr>
        <p:spPr>
          <a:xfrm>
            <a:off x="2645600" y="482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98" name="Google Shape;198;p26"/>
          <p:cNvSpPr txBox="1">
            <a:spLocks noGrp="1"/>
          </p:cNvSpPr>
          <p:nvPr>
            <p:ph type="subTitle" idx="7"/>
          </p:nvPr>
        </p:nvSpPr>
        <p:spPr>
          <a:xfrm>
            <a:off x="2645600" y="546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199" name="Google Shape;199;p26"/>
          <p:cNvSpPr txBox="1">
            <a:spLocks noGrp="1"/>
          </p:cNvSpPr>
          <p:nvPr>
            <p:ph type="title" idx="8"/>
          </p:nvPr>
        </p:nvSpPr>
        <p:spPr>
          <a:xfrm>
            <a:off x="7325600" y="32648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0" name="Google Shape;200;p26"/>
          <p:cNvSpPr txBox="1">
            <a:spLocks noGrp="1"/>
          </p:cNvSpPr>
          <p:nvPr>
            <p:ph type="subTitle" idx="9"/>
          </p:nvPr>
        </p:nvSpPr>
        <p:spPr>
          <a:xfrm>
            <a:off x="7325600" y="39020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1" name="Google Shape;201;p26"/>
          <p:cNvSpPr txBox="1">
            <a:spLocks noGrp="1"/>
          </p:cNvSpPr>
          <p:nvPr>
            <p:ph type="title" idx="13"/>
          </p:nvPr>
        </p:nvSpPr>
        <p:spPr>
          <a:xfrm>
            <a:off x="7325600" y="4825200"/>
            <a:ext cx="29952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2" name="Google Shape;202;p26"/>
          <p:cNvSpPr txBox="1">
            <a:spLocks noGrp="1"/>
          </p:cNvSpPr>
          <p:nvPr>
            <p:ph type="subTitle" idx="14"/>
          </p:nvPr>
        </p:nvSpPr>
        <p:spPr>
          <a:xfrm>
            <a:off x="7325600" y="5462400"/>
            <a:ext cx="29952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3" name="Google Shape;203;p26"/>
          <p:cNvSpPr txBox="1">
            <a:spLocks noGrp="1"/>
          </p:cNvSpPr>
          <p:nvPr>
            <p:ph type="title" idx="15"/>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2760944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04"/>
        <p:cNvGrpSpPr/>
        <p:nvPr/>
      </p:nvGrpSpPr>
      <p:grpSpPr>
        <a:xfrm>
          <a:off x="0" y="0"/>
          <a:ext cx="0" cy="0"/>
          <a:chOff x="0" y="0"/>
          <a:chExt cx="0" cy="0"/>
        </a:xfrm>
      </p:grpSpPr>
      <p:sp>
        <p:nvSpPr>
          <p:cNvPr id="205" name="Google Shape;205;p27"/>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6" name="Google Shape;206;p27"/>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7" name="Google Shape;207;p27"/>
          <p:cNvSpPr txBox="1">
            <a:spLocks noGrp="1"/>
          </p:cNvSpPr>
          <p:nvPr>
            <p:ph type="title"/>
          </p:nvPr>
        </p:nvSpPr>
        <p:spPr>
          <a:xfrm>
            <a:off x="3083200" y="1998451"/>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08" name="Google Shape;208;p27"/>
          <p:cNvSpPr txBox="1">
            <a:spLocks noGrp="1"/>
          </p:cNvSpPr>
          <p:nvPr>
            <p:ph type="subTitle" idx="1"/>
          </p:nvPr>
        </p:nvSpPr>
        <p:spPr>
          <a:xfrm>
            <a:off x="3083200" y="2646051"/>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09" name="Google Shape;209;p27"/>
          <p:cNvSpPr txBox="1">
            <a:spLocks noGrp="1"/>
          </p:cNvSpPr>
          <p:nvPr>
            <p:ph type="title" idx="2"/>
          </p:nvPr>
        </p:nvSpPr>
        <p:spPr>
          <a:xfrm>
            <a:off x="8352000" y="1998451"/>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0" name="Google Shape;210;p27"/>
          <p:cNvSpPr txBox="1">
            <a:spLocks noGrp="1"/>
          </p:cNvSpPr>
          <p:nvPr>
            <p:ph type="subTitle" idx="3"/>
          </p:nvPr>
        </p:nvSpPr>
        <p:spPr>
          <a:xfrm>
            <a:off x="8352000" y="2646051"/>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1" name="Google Shape;211;p27"/>
          <p:cNvSpPr txBox="1">
            <a:spLocks noGrp="1"/>
          </p:cNvSpPr>
          <p:nvPr>
            <p:ph type="title" idx="4"/>
          </p:nvPr>
        </p:nvSpPr>
        <p:spPr>
          <a:xfrm>
            <a:off x="3083200" y="4301367"/>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2" name="Google Shape;212;p27"/>
          <p:cNvSpPr txBox="1">
            <a:spLocks noGrp="1"/>
          </p:cNvSpPr>
          <p:nvPr>
            <p:ph type="subTitle" idx="5"/>
          </p:nvPr>
        </p:nvSpPr>
        <p:spPr>
          <a:xfrm>
            <a:off x="3083200" y="4948967"/>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3" name="Google Shape;213;p27"/>
          <p:cNvSpPr txBox="1">
            <a:spLocks noGrp="1"/>
          </p:cNvSpPr>
          <p:nvPr>
            <p:ph type="title" idx="6"/>
          </p:nvPr>
        </p:nvSpPr>
        <p:spPr>
          <a:xfrm>
            <a:off x="960000" y="720000"/>
            <a:ext cx="102720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14" name="Google Shape;214;p27"/>
          <p:cNvSpPr txBox="1">
            <a:spLocks noGrp="1"/>
          </p:cNvSpPr>
          <p:nvPr>
            <p:ph type="title" idx="7" hasCustomPrompt="1"/>
          </p:nvPr>
        </p:nvSpPr>
        <p:spPr>
          <a:xfrm>
            <a:off x="960000" y="2385800"/>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5" name="Google Shape;215;p27"/>
          <p:cNvSpPr txBox="1">
            <a:spLocks noGrp="1"/>
          </p:cNvSpPr>
          <p:nvPr>
            <p:ph type="title" idx="8" hasCustomPrompt="1"/>
          </p:nvPr>
        </p:nvSpPr>
        <p:spPr>
          <a:xfrm>
            <a:off x="6228200" y="2385800"/>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6" name="Google Shape;216;p27"/>
          <p:cNvSpPr txBox="1">
            <a:spLocks noGrp="1"/>
          </p:cNvSpPr>
          <p:nvPr>
            <p:ph type="title" idx="9" hasCustomPrompt="1"/>
          </p:nvPr>
        </p:nvSpPr>
        <p:spPr>
          <a:xfrm>
            <a:off x="960000" y="4687917"/>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17" name="Google Shape;217;p27"/>
          <p:cNvSpPr txBox="1">
            <a:spLocks noGrp="1"/>
          </p:cNvSpPr>
          <p:nvPr>
            <p:ph type="title" idx="13"/>
          </p:nvPr>
        </p:nvSpPr>
        <p:spPr>
          <a:xfrm>
            <a:off x="8352000" y="4301367"/>
            <a:ext cx="2880000" cy="73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18" name="Google Shape;218;p27"/>
          <p:cNvSpPr txBox="1">
            <a:spLocks noGrp="1"/>
          </p:cNvSpPr>
          <p:nvPr>
            <p:ph type="subTitle" idx="14"/>
          </p:nvPr>
        </p:nvSpPr>
        <p:spPr>
          <a:xfrm>
            <a:off x="8352000" y="4948967"/>
            <a:ext cx="2880000" cy="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19" name="Google Shape;219;p27"/>
          <p:cNvSpPr txBox="1">
            <a:spLocks noGrp="1"/>
          </p:cNvSpPr>
          <p:nvPr>
            <p:ph type="title" idx="15" hasCustomPrompt="1"/>
          </p:nvPr>
        </p:nvSpPr>
        <p:spPr>
          <a:xfrm>
            <a:off x="6228200" y="4687917"/>
            <a:ext cx="1920000" cy="738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32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220" name="Google Shape;220;p27"/>
          <p:cNvSpPr/>
          <p:nvPr/>
        </p:nvSpPr>
        <p:spPr>
          <a:xfrm rot="-5400000" flipH="1">
            <a:off x="2188768"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49292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sp>
        <p:nvSpPr>
          <p:cNvPr id="222" name="Google Shape;222;p28"/>
          <p:cNvSpPr/>
          <p:nvPr/>
        </p:nvSpPr>
        <p:spPr>
          <a:xfrm>
            <a:off x="8672292" y="2444002"/>
            <a:ext cx="3519656" cy="4408207"/>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28"/>
          <p:cNvSpPr txBox="1">
            <a:spLocks noGrp="1"/>
          </p:cNvSpPr>
          <p:nvPr>
            <p:ph type="ctrTitle"/>
          </p:nvPr>
        </p:nvSpPr>
        <p:spPr>
          <a:xfrm>
            <a:off x="960000" y="720000"/>
            <a:ext cx="62400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96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24" name="Google Shape;224;p28"/>
          <p:cNvSpPr txBox="1">
            <a:spLocks noGrp="1"/>
          </p:cNvSpPr>
          <p:nvPr>
            <p:ph type="subTitle" idx="1"/>
          </p:nvPr>
        </p:nvSpPr>
        <p:spPr>
          <a:xfrm>
            <a:off x="960000" y="2240800"/>
            <a:ext cx="6240000" cy="156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9pPr>
          </a:lstStyle>
          <a:p>
            <a:r>
              <a:rPr lang="en-US"/>
              <a:t>Click to edit Master subtitle style</a:t>
            </a:r>
            <a:endParaRPr/>
          </a:p>
        </p:txBody>
      </p:sp>
      <p:sp>
        <p:nvSpPr>
          <p:cNvPr id="225" name="Google Shape;225;p28"/>
          <p:cNvSpPr txBox="1"/>
          <p:nvPr/>
        </p:nvSpPr>
        <p:spPr>
          <a:xfrm>
            <a:off x="1518400" y="4660400"/>
            <a:ext cx="5123200" cy="985200"/>
          </a:xfrm>
          <a:prstGeom prst="rect">
            <a:avLst/>
          </a:prstGeom>
          <a:noFill/>
          <a:ln>
            <a:noFill/>
          </a:ln>
        </p:spPr>
        <p:txBody>
          <a:bodyPr spcFirstLastPara="1" wrap="square" lIns="120000" tIns="121900" rIns="120000" bIns="121900" anchor="t" anchorCtr="0">
            <a:noAutofit/>
          </a:bodyPr>
          <a:lstStyle/>
          <a:p>
            <a:pPr marL="0" lvl="0" indent="0" algn="ctr" rtl="0">
              <a:lnSpc>
                <a:spcPct val="100000"/>
              </a:lnSpc>
              <a:spcBef>
                <a:spcPts val="400"/>
              </a:spcBef>
              <a:spcAft>
                <a:spcPts val="0"/>
              </a:spcAft>
              <a:buNone/>
            </a:pPr>
            <a:r>
              <a:rPr lang="en" sz="1600" b="1">
                <a:solidFill>
                  <a:schemeClr val="dk1"/>
                </a:solidFill>
                <a:latin typeface="Montserrat"/>
                <a:ea typeface="Montserrat"/>
                <a:cs typeface="Montserrat"/>
                <a:sym typeface="Montserrat"/>
              </a:rPr>
              <a:t>CREDITS: </a:t>
            </a:r>
            <a:r>
              <a:rPr lang="en" sz="1600">
                <a:solidFill>
                  <a:schemeClr val="dk1"/>
                </a:solidFill>
                <a:latin typeface="Montserrat Medium"/>
                <a:ea typeface="Montserrat Medium"/>
                <a:cs typeface="Montserrat Medium"/>
                <a:sym typeface="Montserrat Medium"/>
              </a:rPr>
              <a:t>This presentation template was created by </a:t>
            </a:r>
            <a:r>
              <a:rPr lang="en" sz="16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chemeClr val="dk1"/>
                </a:solidFill>
                <a:latin typeface="Montserrat Medium"/>
                <a:ea typeface="Montserrat Medium"/>
                <a:cs typeface="Montserrat Medium"/>
                <a:sym typeface="Montserrat Medium"/>
              </a:rPr>
              <a:t>, including icons by </a:t>
            </a:r>
            <a:r>
              <a:rPr lang="en" sz="16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a:solidFill>
                  <a:schemeClr val="dk1"/>
                </a:solidFill>
                <a:latin typeface="Montserrat Medium"/>
                <a:ea typeface="Montserrat Medium"/>
                <a:cs typeface="Montserrat Medium"/>
                <a:sym typeface="Montserrat Medium"/>
              </a:rPr>
              <a:t>, infographics &amp; images by </a:t>
            </a:r>
            <a:r>
              <a:rPr lang="en" sz="16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600" b="1">
              <a:solidFill>
                <a:schemeClr val="dk1"/>
              </a:solidFill>
              <a:latin typeface="Montserrat"/>
              <a:ea typeface="Montserrat"/>
              <a:cs typeface="Montserrat"/>
              <a:sym typeface="Montserrat"/>
            </a:endParaRPr>
          </a:p>
        </p:txBody>
      </p:sp>
      <p:sp>
        <p:nvSpPr>
          <p:cNvPr id="226" name="Google Shape;226;p28"/>
          <p:cNvSpPr/>
          <p:nvPr/>
        </p:nvSpPr>
        <p:spPr>
          <a:xfrm flipH="1">
            <a:off x="6314867" y="8201"/>
            <a:ext cx="5877133" cy="1389233"/>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28"/>
          <p:cNvSpPr/>
          <p:nvPr/>
        </p:nvSpPr>
        <p:spPr>
          <a:xfrm flipH="1">
            <a:off x="7261101"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28"/>
          <p:cNvSpPr/>
          <p:nvPr/>
        </p:nvSpPr>
        <p:spPr>
          <a:xfrm rot="5400000" flipH="1">
            <a:off x="-1847267" y="3996034"/>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28"/>
          <p:cNvSpPr/>
          <p:nvPr/>
        </p:nvSpPr>
        <p:spPr>
          <a:xfrm rot="5400000" flipH="1">
            <a:off x="-1614133" y="4655101"/>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781259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0"/>
        <p:cNvGrpSpPr/>
        <p:nvPr/>
      </p:nvGrpSpPr>
      <p:grpSpPr>
        <a:xfrm>
          <a:off x="0" y="0"/>
          <a:ext cx="0" cy="0"/>
          <a:chOff x="0" y="0"/>
          <a:chExt cx="0" cy="0"/>
        </a:xfrm>
      </p:grpSpPr>
      <p:sp>
        <p:nvSpPr>
          <p:cNvPr id="231" name="Google Shape;231;p29"/>
          <p:cNvSpPr/>
          <p:nvPr/>
        </p:nvSpPr>
        <p:spPr>
          <a:xfrm rot="10800000" flipH="1">
            <a:off x="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29"/>
          <p:cNvSpPr/>
          <p:nvPr/>
        </p:nvSpPr>
        <p:spPr>
          <a:xfrm flipH="1">
            <a:off x="72611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4703387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3"/>
        <p:cNvGrpSpPr/>
        <p:nvPr/>
      </p:nvGrpSpPr>
      <p:grpSpPr>
        <a:xfrm>
          <a:off x="0" y="0"/>
          <a:ext cx="0" cy="0"/>
          <a:chOff x="0" y="0"/>
          <a:chExt cx="0" cy="0"/>
        </a:xfrm>
      </p:grpSpPr>
      <p:sp>
        <p:nvSpPr>
          <p:cNvPr id="234" name="Google Shape;234;p30"/>
          <p:cNvSpPr/>
          <p:nvPr/>
        </p:nvSpPr>
        <p:spPr>
          <a:xfrm rot="10800000">
            <a:off x="7261113"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30"/>
          <p:cNvSpPr/>
          <p:nvPr/>
        </p:nvSpPr>
        <p:spPr>
          <a:xfrm>
            <a:off x="13" y="8201"/>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391189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173975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88715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782043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619310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5010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128000" y="4788000"/>
            <a:ext cx="5424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73" name="Google Shape;73;p10"/>
          <p:cNvSpPr/>
          <p:nvPr/>
        </p:nvSpPr>
        <p:spPr>
          <a:xfrm rot="10800000">
            <a:off x="7261101" y="5450685"/>
            <a:ext cx="4930900" cy="1407300"/>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0"/>
          <p:cNvSpPr/>
          <p:nvPr/>
        </p:nvSpPr>
        <p:spPr>
          <a:xfrm rot="5400000">
            <a:off x="8910801" y="4068933"/>
            <a:ext cx="1092433" cy="4512267"/>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0"/>
          <p:cNvSpPr/>
          <p:nvPr/>
        </p:nvSpPr>
        <p:spPr>
          <a:xfrm rot="5400000">
            <a:off x="-1847267" y="2196501"/>
            <a:ext cx="4367200" cy="672700"/>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0"/>
          <p:cNvSpPr/>
          <p:nvPr/>
        </p:nvSpPr>
        <p:spPr>
          <a:xfrm rot="5400000">
            <a:off x="-1614133" y="1622367"/>
            <a:ext cx="3816133" cy="587767"/>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03614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003892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1836538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6319185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645559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819578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682624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19544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506428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524435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526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theme" Target="../theme/theme3.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image" Target="../media/image2.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theme" Target="../theme/theme6.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90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622400"/>
            <a:ext cx="10272000" cy="45156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391004473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8" name="Google Shape;23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10656198"/>
      </p:ext>
    </p:extLst>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62000"/>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lerta"/>
              <a:buNone/>
              <a:defRPr sz="2800" b="1">
                <a:solidFill>
                  <a:schemeClr val="dk1"/>
                </a:solidFill>
                <a:latin typeface="Allerta"/>
                <a:ea typeface="Allerta"/>
                <a:cs typeface="Allerta"/>
                <a:sym typeface="Allerta"/>
              </a:defRPr>
            </a:lvl1pPr>
            <a:lvl2pPr lvl="1"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2pPr>
            <a:lvl3pPr lvl="2"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3pPr>
            <a:lvl4pPr lvl="3"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4pPr>
            <a:lvl5pPr lvl="4"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5pPr>
            <a:lvl6pPr lvl="5"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6pPr>
            <a:lvl7pPr lvl="6"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7pPr>
            <a:lvl8pPr lvl="7"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8pPr>
            <a:lvl9pPr lvl="8" rtl="0">
              <a:spcBef>
                <a:spcPts val="0"/>
              </a:spcBef>
              <a:spcAft>
                <a:spcPts val="0"/>
              </a:spcAft>
              <a:buClr>
                <a:schemeClr val="dk1"/>
              </a:buClr>
              <a:buSzPts val="3000"/>
              <a:buFont typeface="Allerta"/>
              <a:buNone/>
              <a:defRPr sz="3000" b="1">
                <a:solidFill>
                  <a:schemeClr val="dk1"/>
                </a:solidFill>
                <a:latin typeface="Allerta"/>
                <a:ea typeface="Allerta"/>
                <a:cs typeface="Allerta"/>
                <a:sym typeface="Allerta"/>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1pPr>
            <a:lvl2pPr marL="914400" lvl="1"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2pPr>
            <a:lvl3pPr marL="1371600" lvl="2"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3pPr>
            <a:lvl4pPr marL="1828800" lvl="3"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4pPr>
            <a:lvl5pPr marL="2286000" lvl="4"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5pPr>
            <a:lvl6pPr marL="2743200" lvl="5"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6pPr>
            <a:lvl7pPr marL="3200400" lvl="6"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7pPr>
            <a:lvl8pPr marL="3657600" lvl="7"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8pPr>
            <a:lvl9pPr marL="4114800" lvl="8" indent="-304800">
              <a:lnSpc>
                <a:spcPct val="100000"/>
              </a:lnSpc>
              <a:spcBef>
                <a:spcPts val="0"/>
              </a:spcBef>
              <a:spcAft>
                <a:spcPts val="0"/>
              </a:spcAft>
              <a:buClr>
                <a:schemeClr val="dk1"/>
              </a:buClr>
              <a:buSzPts val="1200"/>
              <a:buFont typeface="Anek Malayalam"/>
              <a:buChar char="■"/>
              <a:defRPr sz="1200">
                <a:solidFill>
                  <a:schemeClr val="dk1"/>
                </a:solidFill>
                <a:latin typeface="Anek Malayalam"/>
                <a:ea typeface="Anek Malayalam"/>
                <a:cs typeface="Anek Malayalam"/>
                <a:sym typeface="Anek Malayalam"/>
              </a:defRPr>
            </a:lvl9pPr>
          </a:lstStyle>
          <a:p>
            <a:endParaRPr/>
          </a:p>
        </p:txBody>
      </p:sp>
    </p:spTree>
    <p:extLst>
      <p:ext uri="{BB962C8B-B14F-4D97-AF65-F5344CB8AC3E}">
        <p14:creationId xmlns:p14="http://schemas.microsoft.com/office/powerpoint/2010/main" val="739030530"/>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95"/>
        <p:cNvGrpSpPr/>
        <p:nvPr/>
      </p:nvGrpSpPr>
      <p:grpSpPr>
        <a:xfrm>
          <a:off x="0" y="0"/>
          <a:ext cx="0" cy="0"/>
          <a:chOff x="0" y="0"/>
          <a:chExt cx="0" cy="0"/>
        </a:xfrm>
      </p:grpSpPr>
      <p:sp>
        <p:nvSpPr>
          <p:cNvPr id="2596" name="Google Shape;2596;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97" name="Google Shape;2597;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65134612"/>
      </p:ext>
    </p:extLst>
  </p:cSld>
  <p:clrMap bg1="lt1" tx1="dk1" bg2="dk2" tx2="lt2" accent1="accent1" accent2="accent2" accent3="accent3" accent4="accent4" accent5="accent5" accent6="accent6" hlink="hlink" folHlink="folHlink"/>
  <p:sldLayoutIdLst>
    <p:sldLayoutId id="2147483717" r:id="rId1"/>
    <p:sldLayoutId id="214748371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90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622400"/>
            <a:ext cx="10272000" cy="45156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1260625073"/>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9373473"/>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237C2-5DD6-7A2E-EE6D-2FA378AF179B}"/>
              </a:ext>
            </a:extLst>
          </p:cNvPr>
          <p:cNvPicPr>
            <a:picLocks noChangeAspect="1"/>
          </p:cNvPicPr>
          <p:nvPr/>
        </p:nvPicPr>
        <p:blipFill>
          <a:blip r:embed="rId2"/>
          <a:stretch>
            <a:fillRect/>
          </a:stretch>
        </p:blipFill>
        <p:spPr>
          <a:xfrm>
            <a:off x="2046531" y="-115131"/>
            <a:ext cx="2505805" cy="2505805"/>
          </a:xfrm>
          <a:prstGeom prst="rect">
            <a:avLst/>
          </a:prstGeom>
        </p:spPr>
      </p:pic>
      <p:sp>
        <p:nvSpPr>
          <p:cNvPr id="7" name="Title 2">
            <a:extLst>
              <a:ext uri="{FF2B5EF4-FFF2-40B4-BE49-F238E27FC236}">
                <a16:creationId xmlns:a16="http://schemas.microsoft.com/office/drawing/2014/main" id="{1DB94AB1-2845-823F-23BB-DE97D21CBE49}"/>
              </a:ext>
            </a:extLst>
          </p:cNvPr>
          <p:cNvSpPr txBox="1">
            <a:spLocks/>
          </p:cNvSpPr>
          <p:nvPr/>
        </p:nvSpPr>
        <p:spPr>
          <a:xfrm>
            <a:off x="2352367" y="575189"/>
            <a:ext cx="7620000" cy="41116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a:latin typeface="Times New Roman" panose="02020603050405020304" pitchFamily="18" charset="0"/>
                <a:cs typeface="Times New Roman" panose="02020603050405020304" pitchFamily="18" charset="0"/>
              </a:rPr>
              <a:t>Introduction</a:t>
            </a:r>
            <a:endParaRPr lang="en-US" sz="3200">
              <a:latin typeface="Times New Roman" panose="02020603050405020304" pitchFamily="18" charset="0"/>
              <a:cs typeface="Times New Roman" panose="02020603050405020304" pitchFamily="18" charset="0"/>
            </a:endParaRPr>
          </a:p>
        </p:txBody>
      </p:sp>
      <p:sp>
        <p:nvSpPr>
          <p:cNvPr id="8" name="Slide Number Placeholder 4">
            <a:extLst>
              <a:ext uri="{FF2B5EF4-FFF2-40B4-BE49-F238E27FC236}">
                <a16:creationId xmlns:a16="http://schemas.microsoft.com/office/drawing/2014/main" id="{115CB3D3-6CAE-4E76-33D2-71C2BCA8885E}"/>
              </a:ext>
            </a:extLst>
          </p:cNvPr>
          <p:cNvSpPr txBox="1">
            <a:spLocks/>
          </p:cNvSpPr>
          <p:nvPr/>
        </p:nvSpPr>
        <p:spPr>
          <a:xfrm>
            <a:off x="2457066" y="6354098"/>
            <a:ext cx="8929688" cy="1628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B7F2F63-BF3E-4C0C-A868-2C657446BA07}" type="slidenum">
              <a:rPr lang="en-US" smtClean="0"/>
              <a:pPr>
                <a:defRPr/>
              </a:pPr>
              <a:t>1</a:t>
            </a:fld>
            <a:endParaRPr lang="en-US"/>
          </a:p>
        </p:txBody>
      </p:sp>
      <p:sp>
        <p:nvSpPr>
          <p:cNvPr id="9" name="Rectangle 8">
            <a:extLst>
              <a:ext uri="{FF2B5EF4-FFF2-40B4-BE49-F238E27FC236}">
                <a16:creationId xmlns:a16="http://schemas.microsoft.com/office/drawing/2014/main" id="{0A1CAE35-85BC-32EE-FB31-6A4656401AA3}"/>
              </a:ext>
            </a:extLst>
          </p:cNvPr>
          <p:cNvSpPr/>
          <p:nvPr/>
        </p:nvSpPr>
        <p:spPr>
          <a:xfrm>
            <a:off x="1782096" y="1505766"/>
            <a:ext cx="8077200" cy="4585871"/>
          </a:xfrm>
          <a:prstGeom prst="rect">
            <a:avLst/>
          </a:prstGeom>
        </p:spPr>
        <p:txBody>
          <a:bodyPr wrap="square">
            <a:spAutoFit/>
          </a:bodyPr>
          <a:lstStyle/>
          <a:p>
            <a:pPr algn="ctr"/>
            <a:endParaRPr lang="en-US" altLang="en-US" sz="2800" b="1">
              <a:solidFill>
                <a:schemeClr val="tx1"/>
              </a:solidFill>
              <a:latin typeface="Times New Roman" panose="02020603050405020304" pitchFamily="18" charset="0"/>
              <a:cs typeface="Times New Roman" panose="02020603050405020304" pitchFamily="18" charset="0"/>
            </a:endParaRPr>
          </a:p>
          <a:p>
            <a:pPr algn="ctr"/>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algn="just"/>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err="1">
                <a:solidFill>
                  <a:schemeClr val="tx1"/>
                </a:solidFill>
                <a:latin typeface="Times New Roman" panose="02020603050405020304" pitchFamily="18" charset="0"/>
                <a:ea typeface="Gulim" panose="020B0600000101010101" pitchFamily="34" charset="-127"/>
                <a:cs typeface="Times New Roman" panose="02020603050405020304" pitchFamily="18" charset="0"/>
              </a:rPr>
              <a:t>KeyKiosk</a:t>
            </a:r>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a:t>
            </a:r>
          </a:p>
          <a:p>
            <a:pPr algn="just"/>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Members:</a:t>
            </a:r>
          </a:p>
          <a:p>
            <a:pPr algn="just"/>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algn="r"/>
            <a:endPar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algn="r"/>
            <a:r>
              <a:rPr lang="en-US" altLang="ko-KR" sz="1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Date 13 Month 04 Year 2024</a:t>
            </a:r>
            <a:endParaRPr lang="vi-VN" altLang="ko-KR" sz="1800">
              <a:solidFill>
                <a:schemeClr val="tx1"/>
              </a:solidFill>
              <a:latin typeface="Times New Roman" panose="02020603050405020304" pitchFamily="18" charset="0"/>
              <a:cs typeface="Times New Roman" panose="02020603050405020304" pitchFamily="18" charset="0"/>
            </a:endParaRPr>
          </a:p>
          <a:p>
            <a:pPr>
              <a:lnSpc>
                <a:spcPct val="100000"/>
              </a:lnSpc>
            </a:pPr>
            <a:endParaRPr lang="en-US" sz="1800">
              <a:solidFill>
                <a:schemeClr val="tx1"/>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AEB0862E-CFA1-7F4C-F8E9-FB0E86FF952C}"/>
              </a:ext>
            </a:extLst>
          </p:cNvPr>
          <p:cNvGraphicFramePr>
            <a:graphicFrameLocks noGrp="1"/>
          </p:cNvGraphicFramePr>
          <p:nvPr>
            <p:extLst>
              <p:ext uri="{D42A27DB-BD31-4B8C-83A1-F6EECF244321}">
                <p14:modId xmlns:p14="http://schemas.microsoft.com/office/powerpoint/2010/main" val="3818260375"/>
              </p:ext>
            </p:extLst>
          </p:nvPr>
        </p:nvGraphicFramePr>
        <p:xfrm>
          <a:off x="2696498" y="3522653"/>
          <a:ext cx="6629399" cy="1508760"/>
        </p:xfrm>
        <a:graphic>
          <a:graphicData uri="http://schemas.openxmlformats.org/drawingml/2006/table">
            <a:tbl>
              <a:tblPr>
                <a:tableStyleId>{5C22544A-7EE6-4342-B048-85BDC9FD1C3A}</a:tableStyleId>
              </a:tblPr>
              <a:tblGrid>
                <a:gridCol w="1628016">
                  <a:extLst>
                    <a:ext uri="{9D8B030D-6E8A-4147-A177-3AD203B41FA5}">
                      <a16:colId xmlns:a16="http://schemas.microsoft.com/office/drawing/2014/main" val="4132496732"/>
                    </a:ext>
                  </a:extLst>
                </a:gridCol>
                <a:gridCol w="2824566">
                  <a:extLst>
                    <a:ext uri="{9D8B030D-6E8A-4147-A177-3AD203B41FA5}">
                      <a16:colId xmlns:a16="http://schemas.microsoft.com/office/drawing/2014/main" val="2221501550"/>
                    </a:ext>
                  </a:extLst>
                </a:gridCol>
                <a:gridCol w="2176817">
                  <a:extLst>
                    <a:ext uri="{9D8B030D-6E8A-4147-A177-3AD203B41FA5}">
                      <a16:colId xmlns:a16="http://schemas.microsoft.com/office/drawing/2014/main" val="1411410958"/>
                    </a:ext>
                  </a:extLst>
                </a:gridCol>
              </a:tblGrid>
              <a:tr h="381000">
                <a:tc>
                  <a:txBody>
                    <a:bodyPr/>
                    <a:lstStyle/>
                    <a:p>
                      <a:pPr marL="0" marR="0" algn="ctr">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Student1477469 </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469767461"/>
                  </a:ext>
                </a:extLst>
              </a:tr>
              <a:tr h="381000">
                <a:tc>
                  <a:txBody>
                    <a:bodyPr/>
                    <a:lstStyle/>
                    <a:p>
                      <a:pPr marL="0" marR="0" algn="ctr">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err="1">
                          <a:solidFill>
                            <a:schemeClr val="tx1"/>
                          </a:solidFill>
                          <a:effectLst/>
                          <a:latin typeface="Times New Roman" panose="02020603050405020304" pitchFamily="18" charset="0"/>
                          <a:cs typeface="Times New Roman" panose="02020603050405020304" pitchFamily="18" charset="0"/>
                        </a:rPr>
                        <a:t>Nguyễn</a:t>
                      </a:r>
                      <a:r>
                        <a:rPr lang="en-GB" sz="2400">
                          <a:solidFill>
                            <a:schemeClr val="tx1"/>
                          </a:solidFill>
                          <a:effectLst/>
                          <a:latin typeface="Times New Roman" panose="02020603050405020304" pitchFamily="18" charset="0"/>
                          <a:cs typeface="Times New Roman" panose="02020603050405020304" pitchFamily="18" charset="0"/>
                        </a:rPr>
                        <a:t> Thanh </a:t>
                      </a:r>
                      <a:r>
                        <a:rPr lang="en-GB" sz="2400" err="1">
                          <a:solidFill>
                            <a:schemeClr val="tx1"/>
                          </a:solidFill>
                          <a:effectLst/>
                          <a:latin typeface="Times New Roman" panose="02020603050405020304" pitchFamily="18" charset="0"/>
                          <a:cs typeface="Times New Roman" panose="02020603050405020304" pitchFamily="18" charset="0"/>
                        </a:rPr>
                        <a:t>Hậu</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Student1477167</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752054802"/>
                  </a:ext>
                </a:extLst>
              </a:tr>
              <a:tr h="381000">
                <a:tc>
                  <a:txBody>
                    <a:bodyPr/>
                    <a:lstStyle/>
                    <a:p>
                      <a:pPr marL="0" marR="0" algn="ctr">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Tuyên</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Student1477478</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501863444"/>
                  </a:ext>
                </a:extLst>
              </a:tr>
              <a:tr h="338612">
                <a:tc>
                  <a:txBody>
                    <a:bodyPr/>
                    <a:lstStyle/>
                    <a:p>
                      <a:pPr marL="0" marR="0" algn="ctr">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Hoàng Thái</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tc>
                  <a:txBody>
                    <a:bodyPr/>
                    <a:lstStyle/>
                    <a:p>
                      <a:pPr marL="0" marR="0" algn="just">
                        <a:lnSpc>
                          <a:spcPct val="100000"/>
                        </a:lnSpc>
                        <a:spcBef>
                          <a:spcPts val="0"/>
                        </a:spcBef>
                        <a:spcAft>
                          <a:spcPts val="0"/>
                        </a:spcAft>
                        <a:tabLst>
                          <a:tab pos="2857500" algn="l"/>
                        </a:tabLst>
                      </a:pPr>
                      <a:r>
                        <a:rPr lang="en-GB"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Student1479454</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6835673"/>
                  </a:ext>
                </a:extLst>
              </a:tr>
            </a:tbl>
          </a:graphicData>
        </a:graphic>
      </p:graphicFrame>
    </p:spTree>
    <p:extLst>
      <p:ext uri="{BB962C8B-B14F-4D97-AF65-F5344CB8AC3E}">
        <p14:creationId xmlns:p14="http://schemas.microsoft.com/office/powerpoint/2010/main" val="751646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46ACCC-6B5D-8FBF-5135-F2125E64C1BD}"/>
              </a:ext>
            </a:extLst>
          </p:cNvPr>
          <p:cNvSpPr txBox="1">
            <a:spLocks/>
          </p:cNvSpPr>
          <p:nvPr/>
        </p:nvSpPr>
        <p:spPr>
          <a:xfrm>
            <a:off x="1228035" y="6331319"/>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10</a:t>
            </a:fld>
            <a:endParaRPr lang="en-US">
              <a:solidFill>
                <a:schemeClr val="tx1"/>
              </a:solidFill>
            </a:endParaRPr>
          </a:p>
        </p:txBody>
      </p:sp>
      <p:sp>
        <p:nvSpPr>
          <p:cNvPr id="6" name="Title 1">
            <a:extLst>
              <a:ext uri="{FF2B5EF4-FFF2-40B4-BE49-F238E27FC236}">
                <a16:creationId xmlns:a16="http://schemas.microsoft.com/office/drawing/2014/main" id="{E338905D-424C-54C9-B6FC-38661DBE46BC}"/>
              </a:ext>
            </a:extLst>
          </p:cNvPr>
          <p:cNvSpPr>
            <a:spLocks noGrp="1"/>
          </p:cNvSpPr>
          <p:nvPr>
            <p:ph type="title"/>
          </p:nvPr>
        </p:nvSpPr>
        <p:spPr>
          <a:xfrm>
            <a:off x="1956620" y="141912"/>
            <a:ext cx="8610600" cy="609600"/>
          </a:xfrm>
        </p:spPr>
        <p:txBody>
          <a:bodyPr/>
          <a:lstStyle/>
          <a:p>
            <a:pPr lvl="1" algn="ctr"/>
            <a:r>
              <a:rPr lang="en-US" altLang="en-US" sz="3200">
                <a:solidFill>
                  <a:schemeClr val="tx1"/>
                </a:solidFill>
                <a:latin typeface="Times New Roman" panose="02020603050405020304" pitchFamily="18" charset="0"/>
                <a:cs typeface="Times New Roman" panose="02020603050405020304" pitchFamily="18" charset="0"/>
              </a:rPr>
              <a:t>Task List</a:t>
            </a:r>
            <a:endPar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C58587F-326A-95C0-A7C0-635A35EECAAD}"/>
              </a:ext>
            </a:extLst>
          </p:cNvPr>
          <p:cNvGraphicFramePr>
            <a:graphicFrameLocks noGrp="1"/>
          </p:cNvGraphicFramePr>
          <p:nvPr>
            <p:extLst>
              <p:ext uri="{D42A27DB-BD31-4B8C-83A1-F6EECF244321}">
                <p14:modId xmlns:p14="http://schemas.microsoft.com/office/powerpoint/2010/main" val="3773499909"/>
              </p:ext>
            </p:extLst>
          </p:nvPr>
        </p:nvGraphicFramePr>
        <p:xfrm>
          <a:off x="1758978" y="885016"/>
          <a:ext cx="8929687" cy="5812967"/>
        </p:xfrm>
        <a:graphic>
          <a:graphicData uri="http://schemas.openxmlformats.org/drawingml/2006/table">
            <a:tbl>
              <a:tblPr firstRow="1" firstCol="1" bandRow="1">
                <a:tableStyleId>{5C22544A-7EE6-4342-B048-85BDC9FD1C3A}</a:tableStyleId>
              </a:tblPr>
              <a:tblGrid>
                <a:gridCol w="641774">
                  <a:extLst>
                    <a:ext uri="{9D8B030D-6E8A-4147-A177-3AD203B41FA5}">
                      <a16:colId xmlns:a16="http://schemas.microsoft.com/office/drawing/2014/main" val="979664657"/>
                    </a:ext>
                  </a:extLst>
                </a:gridCol>
                <a:gridCol w="1759175">
                  <a:extLst>
                    <a:ext uri="{9D8B030D-6E8A-4147-A177-3AD203B41FA5}">
                      <a16:colId xmlns:a16="http://schemas.microsoft.com/office/drawing/2014/main" val="3695067764"/>
                    </a:ext>
                  </a:extLst>
                </a:gridCol>
                <a:gridCol w="1526910">
                  <a:extLst>
                    <a:ext uri="{9D8B030D-6E8A-4147-A177-3AD203B41FA5}">
                      <a16:colId xmlns:a16="http://schemas.microsoft.com/office/drawing/2014/main" val="2874727976"/>
                    </a:ext>
                  </a:extLst>
                </a:gridCol>
                <a:gridCol w="3467586">
                  <a:extLst>
                    <a:ext uri="{9D8B030D-6E8A-4147-A177-3AD203B41FA5}">
                      <a16:colId xmlns:a16="http://schemas.microsoft.com/office/drawing/2014/main" val="4227451527"/>
                    </a:ext>
                  </a:extLst>
                </a:gridCol>
                <a:gridCol w="1534242">
                  <a:extLst>
                    <a:ext uri="{9D8B030D-6E8A-4147-A177-3AD203B41FA5}">
                      <a16:colId xmlns:a16="http://schemas.microsoft.com/office/drawing/2014/main" val="2900916220"/>
                    </a:ext>
                  </a:extLst>
                </a:gridCol>
              </a:tblGrid>
              <a:tr h="275208">
                <a:tc>
                  <a:txBody>
                    <a:bodyPr/>
                    <a:lstStyle/>
                    <a:p>
                      <a:pPr marL="0" marR="0" algn="ctr">
                        <a:lnSpc>
                          <a:spcPct val="150000"/>
                        </a:lnSpc>
                        <a:spcBef>
                          <a:spcPts val="0"/>
                        </a:spcBef>
                        <a:spcAft>
                          <a:spcPts val="0"/>
                        </a:spcAft>
                      </a:pPr>
                      <a:r>
                        <a:rPr lang="en-US" sz="1400">
                          <a:effectLst/>
                        </a:rPr>
                        <a:t>No</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Customer</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Contents</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Table Name</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27188"/>
                  </a:ext>
                </a:extLst>
              </a:tr>
              <a:tr h="275208">
                <a:tc>
                  <a:txBody>
                    <a:bodyPr/>
                    <a:lstStyle/>
                    <a:p>
                      <a:pPr marL="0" marR="0" algn="ctr">
                        <a:lnSpc>
                          <a:spcPct val="150000"/>
                        </a:lnSpc>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rowSpan="5">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Nguyễn Thanh Hậu</a:t>
                      </a:r>
                    </a:p>
                  </a:txBody>
                  <a:tcPr marL="68580" marR="68580" marT="0" marB="0" anchor="ctr">
                    <a:solidFill>
                      <a:schemeClr val="bg2"/>
                    </a:solidFill>
                  </a:tcPr>
                </a:tc>
                <a:tc rowSpan="3">
                  <a:txBody>
                    <a:bodyPr/>
                    <a:lstStyle/>
                    <a:p>
                      <a:pPr marL="0" marR="0" algn="ctr">
                        <a:lnSpc>
                          <a:spcPct val="150000"/>
                        </a:lnSpc>
                        <a:spcBef>
                          <a:spcPts val="0"/>
                        </a:spcBef>
                        <a:spcAft>
                          <a:spcPts val="0"/>
                        </a:spcAft>
                      </a:pPr>
                      <a:r>
                        <a:rPr lang="en-US" sz="1400">
                          <a:solidFill>
                            <a:schemeClr val="tx1"/>
                          </a:solidFill>
                          <a:effectLst/>
                        </a:rPr>
                        <a:t>Admin</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2">
                  <a:txBody>
                    <a:bodyPr/>
                    <a:lstStyle/>
                    <a:p>
                      <a:pPr marL="0" marR="0" algn="l">
                        <a:lnSpc>
                          <a:spcPct val="150000"/>
                        </a:lnSpc>
                        <a:spcBef>
                          <a:spcPts val="0"/>
                        </a:spcBef>
                        <a:spcAft>
                          <a:spcPts val="0"/>
                        </a:spcAft>
                      </a:pPr>
                      <a:r>
                        <a:rPr lang="en-US" sz="1400">
                          <a:solidFill>
                            <a:schemeClr val="tx1"/>
                          </a:solidFill>
                          <a:effectLst/>
                        </a:rPr>
                        <a:t>Account</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5">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Accounts,</a:t>
                      </a:r>
                    </a:p>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Categories</a:t>
                      </a:r>
                    </a:p>
                  </a:txBody>
                  <a:tcPr marL="68580" marR="68580" marT="0" marB="0" anchor="ctr">
                    <a:solidFill>
                      <a:schemeClr val="bg2"/>
                    </a:solidFill>
                  </a:tcPr>
                </a:tc>
                <a:extLst>
                  <a:ext uri="{0D108BD9-81ED-4DB2-BD59-A6C34878D82A}">
                    <a16:rowId xmlns:a16="http://schemas.microsoft.com/office/drawing/2014/main" val="3260313416"/>
                  </a:ext>
                </a:extLst>
              </a:tr>
              <a:tr h="31549">
                <a:tc rowSpan="2">
                  <a:txBody>
                    <a:bodyPr/>
                    <a:lstStyle/>
                    <a:p>
                      <a:pPr marL="0" marR="0" algn="ctr">
                        <a:lnSpc>
                          <a:spcPct val="150000"/>
                        </a:lnSpc>
                        <a:spcBef>
                          <a:spcPts val="0"/>
                        </a:spcBef>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r>
                        <a:rPr lang="en-US" sz="1400">
                          <a:effectLst/>
                        </a:rPr>
                        <a:t>Category</a:t>
                      </a:r>
                      <a:endParaRPr lang="en-US"/>
                    </a:p>
                  </a:txBody>
                  <a:tcPr marL="68580" marR="68580" marT="0" marB="0" anchor="ctr"/>
                </a:tc>
                <a:tc vMerge="1">
                  <a:txBody>
                    <a:bodyPr/>
                    <a:lstStyle/>
                    <a:p>
                      <a:endParaRPr lang="en-US"/>
                    </a:p>
                  </a:txBody>
                  <a:tcPr/>
                </a:tc>
                <a:extLst>
                  <a:ext uri="{0D108BD9-81ED-4DB2-BD59-A6C34878D82A}">
                    <a16:rowId xmlns:a16="http://schemas.microsoft.com/office/drawing/2014/main" val="2454958308"/>
                  </a:ext>
                </a:extLst>
              </a:tr>
              <a:tr h="243659">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r>
                        <a:rPr lang="en-US" sz="1400">
                          <a:solidFill>
                            <a:schemeClr val="tx1"/>
                          </a:solidFill>
                          <a:effectLst/>
                        </a:rPr>
                        <a:t>Category</a:t>
                      </a:r>
                      <a:endParaRPr lang="en-US">
                        <a:solidFill>
                          <a:schemeClr val="tx1"/>
                        </a:solidFill>
                      </a:endParaRPr>
                    </a:p>
                  </a:txBody>
                  <a:tcPr marL="68580" marR="68580" marT="0" marB="0" anchor="ctr">
                    <a:solidFill>
                      <a:schemeClr val="bg2"/>
                    </a:solidFill>
                  </a:tcPr>
                </a:tc>
                <a:tc vMerge="1">
                  <a:txBody>
                    <a:bodyPr/>
                    <a:lstStyle/>
                    <a:p>
                      <a:endParaRPr lang="en-US"/>
                    </a:p>
                  </a:txBody>
                  <a:tcPr/>
                </a:tc>
                <a:extLst>
                  <a:ext uri="{0D108BD9-81ED-4DB2-BD59-A6C34878D82A}">
                    <a16:rowId xmlns:a16="http://schemas.microsoft.com/office/drawing/2014/main" val="2688311604"/>
                  </a:ext>
                </a:extLst>
              </a:tr>
              <a:tr h="275208">
                <a:tc>
                  <a:txBody>
                    <a:bodyPr/>
                    <a:lstStyle/>
                    <a:p>
                      <a:pPr marL="0" marR="0" algn="ctr">
                        <a:lnSpc>
                          <a:spcPct val="150000"/>
                        </a:lnSpc>
                        <a:spcBef>
                          <a:spcPts val="0"/>
                        </a:spcBef>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rowSpan="2">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Seller</a:t>
                      </a:r>
                    </a:p>
                  </a:txBody>
                  <a:tcPr marL="68580" marR="68580" marT="0" marB="0" anchor="ctr">
                    <a:solidFill>
                      <a:schemeClr val="bg2"/>
                    </a:solidFill>
                  </a:tcPr>
                </a:tc>
                <a:tc>
                  <a:txBody>
                    <a:bodyPr/>
                    <a:lstStyle/>
                    <a:p>
                      <a:pPr marL="0" marR="0" algn="l">
                        <a:lnSpc>
                          <a:spcPct val="150000"/>
                        </a:lnSpc>
                        <a:spcBef>
                          <a:spcPts val="0"/>
                        </a:spcBef>
                        <a:spcAft>
                          <a:spcPts val="0"/>
                        </a:spcAft>
                      </a:pPr>
                      <a:r>
                        <a:rPr lang="en-US" sz="1400">
                          <a:solidFill>
                            <a:schemeClr val="tx1"/>
                          </a:solidFill>
                          <a:effectLst/>
                        </a:rPr>
                        <a:t>Register</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b">
                    <a:solidFill>
                      <a:schemeClr val="bg2"/>
                    </a:solidFill>
                  </a:tcPr>
                </a:tc>
                <a:tc vMerge="1">
                  <a:txBody>
                    <a:bodyPr/>
                    <a:lstStyle/>
                    <a:p>
                      <a:endParaRPr lang="en-US"/>
                    </a:p>
                  </a:txBody>
                  <a:tcPr/>
                </a:tc>
                <a:extLst>
                  <a:ext uri="{0D108BD9-81ED-4DB2-BD59-A6C34878D82A}">
                    <a16:rowId xmlns:a16="http://schemas.microsoft.com/office/drawing/2014/main" val="2061265985"/>
                  </a:ext>
                </a:extLst>
              </a:tr>
              <a:tr h="275456">
                <a:tc>
                  <a:txBody>
                    <a:bodyPr/>
                    <a:lstStyle/>
                    <a:p>
                      <a:pPr marL="0" marR="0" algn="ctr">
                        <a:lnSpc>
                          <a:spcPct val="150000"/>
                        </a:lnSpc>
                        <a:spcBef>
                          <a:spcPts val="0"/>
                        </a:spcBef>
                        <a:spcAft>
                          <a:spcPts val="0"/>
                        </a:spcAft>
                      </a:pPr>
                      <a:r>
                        <a:rPr lang="en-US" sz="1400">
                          <a:effectLst/>
                        </a:rPr>
                        <a:t>4</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Login</a:t>
                      </a:r>
                    </a:p>
                  </a:txBody>
                  <a:tcPr marL="68580" marR="68580" marT="0" marB="0" anchor="b">
                    <a:solidFill>
                      <a:schemeClr val="bg2"/>
                    </a:solidFill>
                  </a:tcPr>
                </a:tc>
                <a:tc vMerge="1">
                  <a:txBody>
                    <a:bodyPr/>
                    <a:lstStyle/>
                    <a:p>
                      <a:endParaRPr lang="en-US"/>
                    </a:p>
                  </a:txBody>
                  <a:tcPr/>
                </a:tc>
                <a:extLst>
                  <a:ext uri="{0D108BD9-81ED-4DB2-BD59-A6C34878D82A}">
                    <a16:rowId xmlns:a16="http://schemas.microsoft.com/office/drawing/2014/main" val="2419071787"/>
                  </a:ext>
                </a:extLst>
              </a:tr>
              <a:tr h="275208">
                <a:tc>
                  <a:txBody>
                    <a:bodyPr/>
                    <a:lstStyle/>
                    <a:p>
                      <a:endParaRPr lang="en-US" sz="1400">
                        <a:effectLst/>
                        <a:latin typeface="Times New Roman" panose="02020603050405020304" pitchFamily="18" charset="0"/>
                      </a:endParaRPr>
                    </a:p>
                  </a:txBody>
                  <a:tcPr marL="68580" marR="68580" marT="0" marB="0" anchor="ct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pPr marL="0" marR="0" algn="ctr">
                        <a:lnSpc>
                          <a:spcPct val="150000"/>
                        </a:lnSpc>
                        <a:spcBef>
                          <a:spcPts val="0"/>
                        </a:spcBef>
                        <a:spcAft>
                          <a:spcPts val="0"/>
                        </a:spcAft>
                      </a:pPr>
                      <a:r>
                        <a:rPr lang="en-US" sz="1400">
                          <a:solidFill>
                            <a:schemeClr val="tx1"/>
                          </a:solidFill>
                          <a:effectLst/>
                        </a:rPr>
                        <a:t> </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4038067525"/>
                  </a:ext>
                </a:extLst>
              </a:tr>
              <a:tr h="275208">
                <a:tc>
                  <a:txBody>
                    <a:bodyPr/>
                    <a:lstStyle/>
                    <a:p>
                      <a:pPr marL="0" marR="0" algn="ctr">
                        <a:lnSpc>
                          <a:spcPct val="150000"/>
                        </a:lnSpc>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rowSpan="5">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Nguyễn Tiến Đạt</a:t>
                      </a:r>
                    </a:p>
                  </a:txBody>
                  <a:tcPr marL="68580" marR="68580" marT="0" marB="0" anchor="ctr">
                    <a:solidFill>
                      <a:schemeClr val="bg2"/>
                    </a:solidFill>
                  </a:tcPr>
                </a:tc>
                <a:tc rowSpan="3">
                  <a:txBody>
                    <a:bodyPr/>
                    <a:lstStyle/>
                    <a:p>
                      <a:pPr marL="0" marR="0" algn="ctr">
                        <a:lnSpc>
                          <a:spcPct val="150000"/>
                        </a:lnSpc>
                        <a:spcBef>
                          <a:spcPts val="0"/>
                        </a:spcBef>
                        <a:spcAft>
                          <a:spcPts val="0"/>
                        </a:spcAft>
                      </a:pPr>
                      <a:r>
                        <a:rPr lang="en-US" sz="1400">
                          <a:solidFill>
                            <a:schemeClr val="tx1"/>
                          </a:solidFill>
                          <a:effectLst/>
                        </a:rPr>
                        <a:t>Admin</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2">
                  <a:txBody>
                    <a:bodyPr/>
                    <a:lstStyle/>
                    <a:p>
                      <a:pPr marL="0" marR="0" algn="l">
                        <a:lnSpc>
                          <a:spcPct val="150000"/>
                        </a:lnSpc>
                        <a:spcBef>
                          <a:spcPts val="0"/>
                        </a:spcBef>
                        <a:spcAft>
                          <a:spcPts val="0"/>
                        </a:spcAft>
                      </a:pPr>
                      <a:r>
                        <a:rPr lang="en-US" sz="1400">
                          <a:solidFill>
                            <a:schemeClr val="tx1"/>
                          </a:solidFill>
                          <a:effectLst/>
                        </a:rPr>
                        <a:t>Product</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5">
                  <a:txBody>
                    <a:bodyPr/>
                    <a:lstStyle/>
                    <a:p>
                      <a:pPr marL="0" marR="0" algn="ctr">
                        <a:lnSpc>
                          <a:spcPct val="150000"/>
                        </a:lnSpc>
                        <a:spcBef>
                          <a:spcPts val="0"/>
                        </a:spcBef>
                        <a:spcAft>
                          <a:spcPts val="0"/>
                        </a:spcAft>
                      </a:pPr>
                      <a:r>
                        <a:rPr lang="en-US" sz="1400">
                          <a:solidFill>
                            <a:schemeClr val="tx1"/>
                          </a:solidFill>
                          <a:effectLst/>
                        </a:rPr>
                        <a:t>Products,</a:t>
                      </a:r>
                      <a:br>
                        <a:rPr lang="en-US" sz="1400">
                          <a:solidFill>
                            <a:schemeClr val="tx1"/>
                          </a:solidFill>
                          <a:effectLst/>
                        </a:rPr>
                      </a:br>
                      <a:r>
                        <a:rPr lang="en-US" sz="1400">
                          <a:solidFill>
                            <a:schemeClr val="tx1"/>
                          </a:solidFill>
                          <a:effectLst/>
                        </a:rPr>
                        <a:t>Orders</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706870669"/>
                  </a:ext>
                </a:extLst>
              </a:tr>
              <a:tr h="28080">
                <a:tc rowSpan="2">
                  <a:txBody>
                    <a:bodyPr/>
                    <a:lstStyle/>
                    <a:p>
                      <a:pPr marL="0" marR="0" algn="ctr">
                        <a:lnSpc>
                          <a:spcPct val="150000"/>
                        </a:lnSpc>
                        <a:spcBef>
                          <a:spcPts val="0"/>
                        </a:spcBef>
                        <a:spcAft>
                          <a:spcPts val="0"/>
                        </a:spcAft>
                      </a:pPr>
                      <a:r>
                        <a:rPr lang="en-US" sz="1400">
                          <a:effectLst/>
                        </a:rPr>
                        <a:t>2</a:t>
                      </a:r>
                    </a:p>
                  </a:txBody>
                  <a:tcPr marL="68580" marR="68580" marT="0" marB="0" anchor="ctr"/>
                </a:tc>
                <a:tc vMerge="1">
                  <a:txBody>
                    <a:bodyPr/>
                    <a:lstStyle/>
                    <a:p>
                      <a:endParaRPr lang="en-US"/>
                    </a:p>
                  </a:txBody>
                  <a:tcPr/>
                </a:tc>
                <a:tc vMerge="1">
                  <a:txBody>
                    <a:bodyPr/>
                    <a:lstStyle/>
                    <a:p>
                      <a:endParaRPr lang="en-US"/>
                    </a:p>
                  </a:txBody>
                  <a:tcPr/>
                </a:tc>
                <a:tc vMerge="1">
                  <a:txBody>
                    <a:bodyPr/>
                    <a:lstStyle/>
                    <a:p>
                      <a:r>
                        <a:rPr lang="en-US" sz="1400">
                          <a:effectLst/>
                        </a:rPr>
                        <a:t>Order</a:t>
                      </a:r>
                      <a:endParaRPr lang="en-US"/>
                    </a:p>
                  </a:txBody>
                  <a:tcPr marL="68580" marR="68580" marT="0" marB="0" anchor="ctr">
                    <a:solidFill>
                      <a:schemeClr val="accent2">
                        <a:lumMod val="20000"/>
                        <a:lumOff val="80000"/>
                      </a:schemeClr>
                    </a:solidFill>
                  </a:tcPr>
                </a:tc>
                <a:tc vMerge="1">
                  <a:txBody>
                    <a:bodyPr/>
                    <a:lstStyle/>
                    <a:p>
                      <a:endParaRPr lang="en-US"/>
                    </a:p>
                  </a:txBody>
                  <a:tcPr/>
                </a:tc>
                <a:extLst>
                  <a:ext uri="{0D108BD9-81ED-4DB2-BD59-A6C34878D82A}">
                    <a16:rowId xmlns:a16="http://schemas.microsoft.com/office/drawing/2014/main" val="2648129387"/>
                  </a:ext>
                </a:extLst>
              </a:tr>
              <a:tr h="246133">
                <a:tc vMerge="1">
                  <a:txBody>
                    <a:bodyPr/>
                    <a:lstStyle/>
                    <a:p>
                      <a:pPr marL="0" marR="0" algn="ctr">
                        <a:lnSpc>
                          <a:spcPct val="150000"/>
                        </a:lnSpc>
                        <a:spcBef>
                          <a:spcPts val="0"/>
                        </a:spcBef>
                        <a:spcAft>
                          <a:spcPts val="0"/>
                        </a:spcAft>
                      </a:pPr>
                      <a:endParaRPr lang="en-US" sz="1400">
                        <a:effectLst/>
                      </a:endParaRPr>
                    </a:p>
                  </a:txBody>
                  <a:tcPr marL="68580" marR="68580" marT="0" marB="0" anchor="ctr"/>
                </a:tc>
                <a:tc vMerge="1">
                  <a:txBody>
                    <a:bodyPr/>
                    <a:lstStyle/>
                    <a:p>
                      <a:endParaRPr lang="en-US"/>
                    </a:p>
                  </a:txBody>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tc>
                  <a:txBody>
                    <a:bodyPr/>
                    <a:lstStyle/>
                    <a:p>
                      <a:r>
                        <a:rPr lang="en-US" sz="1400">
                          <a:solidFill>
                            <a:schemeClr val="tx1"/>
                          </a:solidFill>
                          <a:effectLst/>
                        </a:rPr>
                        <a:t>Order</a:t>
                      </a:r>
                      <a:endParaRPr lang="en-US">
                        <a:solidFill>
                          <a:schemeClr val="tx1"/>
                        </a:solidFill>
                      </a:endParaRPr>
                    </a:p>
                  </a:txBody>
                  <a:tcPr marL="68580" marR="68580" marT="0" marB="0" anchor="ctr">
                    <a:solidFill>
                      <a:schemeClr val="bg2"/>
                    </a:solidFill>
                  </a:tcPr>
                </a:tc>
                <a:tc vMerge="1">
                  <a:txBody>
                    <a:bodyPr/>
                    <a:lstStyle/>
                    <a:p>
                      <a:endParaRPr lang="en-US"/>
                    </a:p>
                  </a:txBody>
                  <a:tcPr/>
                </a:tc>
                <a:extLst>
                  <a:ext uri="{0D108BD9-81ED-4DB2-BD59-A6C34878D82A}">
                    <a16:rowId xmlns:a16="http://schemas.microsoft.com/office/drawing/2014/main" val="3066480173"/>
                  </a:ext>
                </a:extLst>
              </a:tr>
              <a:tr h="275208">
                <a:tc>
                  <a:txBody>
                    <a:bodyPr/>
                    <a:lstStyle/>
                    <a:p>
                      <a:r>
                        <a:rPr lang="en-US" sz="1400">
                          <a:effectLst/>
                          <a:latin typeface="Times New Roman" panose="02020603050405020304" pitchFamily="18" charset="0"/>
                          <a:ea typeface="Times New Roman" panose="02020603050405020304" pitchFamily="18" charset="0"/>
                        </a:rPr>
                        <a:t>     3</a:t>
                      </a:r>
                      <a:endParaRPr lang="en-US"/>
                    </a:p>
                  </a:txBody>
                  <a:tcPr marL="68580" marR="68580" marT="0" marB="0" anchor="ctr"/>
                </a:tc>
                <a:tc vMerge="1">
                  <a:txBody>
                    <a:bodyPr/>
                    <a:lstStyle/>
                    <a:p>
                      <a:endParaRPr lang="en-US"/>
                    </a:p>
                  </a:txBody>
                  <a:tcPr/>
                </a:tc>
                <a:tc rowSpan="2">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Seller</a:t>
                      </a:r>
                    </a:p>
                  </a:txBody>
                  <a:tcPr marL="68580" marR="68580" marT="0" marB="0" anchor="ctr">
                    <a:solidFill>
                      <a:schemeClr val="bg2"/>
                    </a:solidFill>
                  </a:tcPr>
                </a:tc>
                <a:tc>
                  <a:txBody>
                    <a:bodyPr/>
                    <a:lstStyle/>
                    <a:p>
                      <a:pPr marL="0" marR="0" algn="l">
                        <a:lnSpc>
                          <a:spcPct val="150000"/>
                        </a:lnSpc>
                        <a:spcBef>
                          <a:spcPts val="0"/>
                        </a:spcBef>
                        <a:spcAft>
                          <a:spcPts val="0"/>
                        </a:spcAft>
                      </a:pPr>
                      <a:r>
                        <a:rPr lang="en-US" sz="1400">
                          <a:solidFill>
                            <a:schemeClr val="tx1"/>
                          </a:solidFill>
                          <a:effectLst/>
                        </a:rPr>
                        <a:t>Product</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b">
                    <a:solidFill>
                      <a:schemeClr val="bg2"/>
                    </a:solidFill>
                  </a:tcPr>
                </a:tc>
                <a:tc vMerge="1">
                  <a:txBody>
                    <a:bodyPr/>
                    <a:lstStyle/>
                    <a:p>
                      <a:endParaRPr lang="en-US"/>
                    </a:p>
                  </a:txBody>
                  <a:tcPr/>
                </a:tc>
                <a:extLst>
                  <a:ext uri="{0D108BD9-81ED-4DB2-BD59-A6C34878D82A}">
                    <a16:rowId xmlns:a16="http://schemas.microsoft.com/office/drawing/2014/main" val="3741621996"/>
                  </a:ext>
                </a:extLst>
              </a:tr>
              <a:tr h="275456">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4</a:t>
                      </a:r>
                    </a:p>
                  </a:txBody>
                  <a:tcPr marL="68580" marR="68580" marT="0" marB="0" anchor="ctr"/>
                </a:tc>
                <a:tc vMerge="1">
                  <a:txBody>
                    <a:bodyPr/>
                    <a:lstStyle/>
                    <a:p>
                      <a:pPr marL="0" marR="0" algn="l">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400">
                          <a:solidFill>
                            <a:schemeClr val="tx1"/>
                          </a:solidFill>
                          <a:effectLst/>
                        </a:rPr>
                        <a:t>Order</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b">
                    <a:solidFill>
                      <a:schemeClr val="bg2"/>
                    </a:solidFill>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617339114"/>
                  </a:ext>
                </a:extLst>
              </a:tr>
              <a:tr h="275208">
                <a:tc>
                  <a:txBody>
                    <a:bodyPr/>
                    <a:lstStyle/>
                    <a:p>
                      <a:endParaRPr lang="en-US" sz="1400">
                        <a:effectLst/>
                        <a:latin typeface="Times New Roman" panose="02020603050405020304" pitchFamily="18" charset="0"/>
                      </a:endParaRPr>
                    </a:p>
                  </a:txBody>
                  <a:tcPr marL="68580" marR="68580" marT="0" marB="0" anchor="ct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pPr marL="0" marR="0" algn="ctr">
                        <a:lnSpc>
                          <a:spcPct val="150000"/>
                        </a:lnSpc>
                        <a:spcBef>
                          <a:spcPts val="0"/>
                        </a:spcBef>
                        <a:spcAft>
                          <a:spcPts val="0"/>
                        </a:spcAft>
                      </a:pPr>
                      <a:r>
                        <a:rPr lang="en-US" sz="1400">
                          <a:solidFill>
                            <a:schemeClr val="tx1"/>
                          </a:solidFill>
                          <a:effectLst/>
                        </a:rPr>
                        <a:t> </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214318263"/>
                  </a:ext>
                </a:extLst>
              </a:tr>
              <a:tr h="275208">
                <a:tc>
                  <a:txBody>
                    <a:bodyPr/>
                    <a:lstStyle/>
                    <a:p>
                      <a:pPr marL="0" marR="0" algn="ctr">
                        <a:lnSpc>
                          <a:spcPct val="150000"/>
                        </a:lnSpc>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rowSpan="5">
                  <a:txBody>
                    <a:bodyPr/>
                    <a:lstStyle/>
                    <a:p>
                      <a:pPr marL="0" marR="0" algn="l">
                        <a:lnSpc>
                          <a:spcPct val="150000"/>
                        </a:lnSpc>
                        <a:spcBef>
                          <a:spcPts val="0"/>
                        </a:spcBef>
                        <a:spcAft>
                          <a:spcPts val="0"/>
                        </a:spcAft>
                      </a:pPr>
                      <a:r>
                        <a:rPr lang="en-US" sz="1400">
                          <a:solidFill>
                            <a:schemeClr val="tx1"/>
                          </a:solidFill>
                          <a:effectLst/>
                        </a:rPr>
                        <a:t>Phạm Tuyên</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3">
                  <a:txBody>
                    <a:bodyPr/>
                    <a:lstStyle/>
                    <a:p>
                      <a:pPr marL="0" marR="0" algn="ctr">
                        <a:lnSpc>
                          <a:spcPct val="150000"/>
                        </a:lnSpc>
                        <a:spcBef>
                          <a:spcPts val="0"/>
                        </a:spcBef>
                        <a:spcAft>
                          <a:spcPts val="0"/>
                        </a:spcAft>
                      </a:pPr>
                      <a:r>
                        <a:rPr lang="en-US" sz="1400">
                          <a:solidFill>
                            <a:schemeClr val="tx1"/>
                          </a:solidFill>
                          <a:effectLst/>
                        </a:rPr>
                        <a:t>Admin</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rowSpan="2">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Software Account</a:t>
                      </a:r>
                    </a:p>
                  </a:txBody>
                  <a:tcPr marL="68580" marR="68580" marT="0" marB="0" anchor="ctr">
                    <a:solidFill>
                      <a:schemeClr val="bg2"/>
                    </a:solidFill>
                  </a:tcPr>
                </a:tc>
                <a:tc rowSpan="5">
                  <a:txBody>
                    <a:bodyPr/>
                    <a:lstStyle/>
                    <a:p>
                      <a:pPr marL="0" marR="0" algn="ctr">
                        <a:lnSpc>
                          <a:spcPct val="150000"/>
                        </a:lnSpc>
                        <a:spcBef>
                          <a:spcPts val="0"/>
                        </a:spcBef>
                        <a:spcAft>
                          <a:spcPts val="0"/>
                        </a:spcAft>
                      </a:pPr>
                      <a:r>
                        <a:rPr lang="en-US" sz="1400">
                          <a:solidFill>
                            <a:schemeClr val="tx1"/>
                          </a:solidFill>
                          <a:effectLst/>
                        </a:rPr>
                        <a:t>Software Account</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449163487"/>
                  </a:ext>
                </a:extLst>
              </a:tr>
              <a:tr h="41393">
                <a:tc rowSpan="2">
                  <a:txBody>
                    <a:bodyPr/>
                    <a:lstStyle/>
                    <a:p>
                      <a:pPr marL="0" marR="0" algn="ctr">
                        <a:lnSpc>
                          <a:spcPct val="150000"/>
                        </a:lnSpc>
                        <a:spcBef>
                          <a:spcPts val="0"/>
                        </a:spcBef>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75077577"/>
                  </a:ext>
                </a:extLst>
              </a:tr>
              <a:tr h="275456">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Profile</a:t>
                      </a:r>
                    </a:p>
                  </a:txBody>
                  <a:tcPr marL="68580" marR="68580" marT="0" marB="0" anchor="ctr">
                    <a:solidFill>
                      <a:schemeClr val="bg2"/>
                    </a:solidFill>
                  </a:tcPr>
                </a:tc>
                <a:tc vMerge="1">
                  <a:txBody>
                    <a:bodyPr/>
                    <a:lstStyle/>
                    <a:p>
                      <a:endParaRPr lang="en-US"/>
                    </a:p>
                  </a:txBody>
                  <a:tcPr/>
                </a:tc>
                <a:extLst>
                  <a:ext uri="{0D108BD9-81ED-4DB2-BD59-A6C34878D82A}">
                    <a16:rowId xmlns:a16="http://schemas.microsoft.com/office/drawing/2014/main" val="3767194379"/>
                  </a:ext>
                </a:extLst>
              </a:tr>
              <a:tr h="275456">
                <a:tc>
                  <a:txBody>
                    <a:bodyPr/>
                    <a:lstStyle/>
                    <a:p>
                      <a:pPr marL="0" marR="0" algn="ctr">
                        <a:lnSpc>
                          <a:spcPct val="150000"/>
                        </a:lnSpc>
                        <a:spcBef>
                          <a:spcPts val="0"/>
                        </a:spcBef>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rowSpan="2">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Seller</a:t>
                      </a:r>
                    </a:p>
                  </a:txBody>
                  <a:tcPr marL="68580" marR="68580" marT="0" marB="0" anchor="ctr">
                    <a:solidFill>
                      <a:schemeClr val="bg2"/>
                    </a:solidFill>
                  </a:tcPr>
                </a:tc>
                <a:tc>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Software Account</a:t>
                      </a:r>
                    </a:p>
                  </a:txBody>
                  <a:tcPr marL="68580" marR="68580" marT="0" marB="0" anchor="b">
                    <a:solidFill>
                      <a:schemeClr val="bg2"/>
                    </a:solidFill>
                  </a:tcPr>
                </a:tc>
                <a:tc vMerge="1">
                  <a:txBody>
                    <a:bodyPr/>
                    <a:lstStyle/>
                    <a:p>
                      <a:endParaRPr lang="en-US"/>
                    </a:p>
                  </a:txBody>
                  <a:tcPr/>
                </a:tc>
                <a:extLst>
                  <a:ext uri="{0D108BD9-81ED-4DB2-BD59-A6C34878D82A}">
                    <a16:rowId xmlns:a16="http://schemas.microsoft.com/office/drawing/2014/main" val="757841760"/>
                  </a:ext>
                </a:extLst>
              </a:tr>
              <a:tr h="275208">
                <a:tc>
                  <a:txBody>
                    <a:bodyPr/>
                    <a:lstStyle/>
                    <a:p>
                      <a:pPr marL="0" marR="0" algn="ctr">
                        <a:lnSpc>
                          <a:spcPct val="150000"/>
                        </a:lnSpc>
                        <a:spcBef>
                          <a:spcPts val="0"/>
                        </a:spcBef>
                        <a:spcAft>
                          <a:spcPts val="0"/>
                        </a:spcAft>
                      </a:pPr>
                      <a:r>
                        <a:rPr lang="en-US" sz="1400">
                          <a:effectLst/>
                        </a:rPr>
                        <a:t>4</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1400">
                          <a:solidFill>
                            <a:schemeClr val="tx1"/>
                          </a:solidFill>
                          <a:effectLst/>
                        </a:rPr>
                        <a:t>Profile</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b">
                    <a:solidFill>
                      <a:schemeClr val="bg2"/>
                    </a:solidFill>
                  </a:tcPr>
                </a:tc>
                <a:tc vMerge="1">
                  <a:txBody>
                    <a:bodyPr/>
                    <a:lstStyle/>
                    <a:p>
                      <a:endParaRPr lang="en-US"/>
                    </a:p>
                  </a:txBody>
                  <a:tcPr/>
                </a:tc>
                <a:extLst>
                  <a:ext uri="{0D108BD9-81ED-4DB2-BD59-A6C34878D82A}">
                    <a16:rowId xmlns:a16="http://schemas.microsoft.com/office/drawing/2014/main" val="1426739978"/>
                  </a:ext>
                </a:extLst>
              </a:tr>
              <a:tr h="275208">
                <a:tc>
                  <a:txBody>
                    <a:bodyPr/>
                    <a:lstStyle/>
                    <a:p>
                      <a:endParaRPr lang="en-US" sz="1400">
                        <a:effectLst/>
                        <a:latin typeface="Times New Roman" panose="02020603050405020304" pitchFamily="18" charset="0"/>
                      </a:endParaRPr>
                    </a:p>
                  </a:txBody>
                  <a:tcPr marL="68580" marR="68580" marT="0" marB="0" anchor="ct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endParaRPr lang="en-US" sz="1400">
                        <a:solidFill>
                          <a:schemeClr val="tx1"/>
                        </a:solidFill>
                        <a:effectLst/>
                        <a:latin typeface="Times New Roman" panose="02020603050405020304" pitchFamily="18" charset="0"/>
                      </a:endParaRPr>
                    </a:p>
                  </a:txBody>
                  <a:tcPr marL="68580" marR="68580" marT="0" marB="0" anchor="ctr">
                    <a:noFill/>
                  </a:tcPr>
                </a:tc>
                <a:tc>
                  <a:txBody>
                    <a:bodyPr/>
                    <a:lstStyle/>
                    <a:p>
                      <a:pPr marL="0" marR="0" algn="ctr">
                        <a:lnSpc>
                          <a:spcPct val="150000"/>
                        </a:lnSpc>
                        <a:spcBef>
                          <a:spcPts val="0"/>
                        </a:spcBef>
                        <a:spcAft>
                          <a:spcPts val="0"/>
                        </a:spcAft>
                      </a:pPr>
                      <a:r>
                        <a:rPr lang="en-US" sz="1400">
                          <a:solidFill>
                            <a:schemeClr val="tx1"/>
                          </a:solidFill>
                          <a:effectLst/>
                        </a:rPr>
                        <a:t> </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noFill/>
                  </a:tcPr>
                </a:tc>
                <a:extLst>
                  <a:ext uri="{0D108BD9-81ED-4DB2-BD59-A6C34878D82A}">
                    <a16:rowId xmlns:a16="http://schemas.microsoft.com/office/drawing/2014/main" val="1561681014"/>
                  </a:ext>
                </a:extLst>
              </a:tr>
              <a:tr h="275456">
                <a:tc>
                  <a:txBody>
                    <a:bodyPr/>
                    <a:lstStyle/>
                    <a:p>
                      <a:pPr marL="0" marR="0" algn="ctr">
                        <a:lnSpc>
                          <a:spcPct val="150000"/>
                        </a:lnSpc>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rowSpan="4">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Nguyễn Hoàng Thái</a:t>
                      </a:r>
                    </a:p>
                  </a:txBody>
                  <a:tcPr marL="68580" marR="68580" marT="0" marB="0" anchor="ctr">
                    <a:solidFill>
                      <a:schemeClr val="bg2"/>
                    </a:solidFill>
                  </a:tcPr>
                </a:tc>
                <a:tc rowSpan="2">
                  <a:txBody>
                    <a:bodyPr/>
                    <a:lstStyle/>
                    <a:p>
                      <a:pPr marL="0" marR="0" algn="ctr">
                        <a:lnSpc>
                          <a:spcPct val="150000"/>
                        </a:lnSpc>
                        <a:spcBef>
                          <a:spcPts val="0"/>
                        </a:spcBef>
                        <a:spcAft>
                          <a:spcPts val="0"/>
                        </a:spcAft>
                      </a:pPr>
                      <a:r>
                        <a:rPr lang="en-US" sz="1400">
                          <a:solidFill>
                            <a:schemeClr val="tx1"/>
                          </a:solidFill>
                          <a:effectLst/>
                        </a:rPr>
                        <a:t>Admin</a:t>
                      </a:r>
                      <a:endParaRPr lang="en-US"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bg2"/>
                    </a:solidFill>
                  </a:tcPr>
                </a:tc>
                <a:tc>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Dashboard</a:t>
                      </a:r>
                    </a:p>
                  </a:txBody>
                  <a:tcPr marL="68580" marR="68580" marT="0" marB="0" anchor="ctr">
                    <a:solidFill>
                      <a:schemeClr val="bg2"/>
                    </a:solidFill>
                  </a:tcPr>
                </a:tc>
                <a:tc rowSpan="4">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Software License Keys</a:t>
                      </a:r>
                    </a:p>
                  </a:txBody>
                  <a:tcPr marL="68580" marR="68580" marT="0" marB="0" anchor="ctr">
                    <a:solidFill>
                      <a:schemeClr val="bg2"/>
                    </a:solidFill>
                  </a:tcPr>
                </a:tc>
                <a:extLst>
                  <a:ext uri="{0D108BD9-81ED-4DB2-BD59-A6C34878D82A}">
                    <a16:rowId xmlns:a16="http://schemas.microsoft.com/office/drawing/2014/main" val="282408242"/>
                  </a:ext>
                </a:extLst>
              </a:tr>
              <a:tr h="275456">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2</a:t>
                      </a:r>
                    </a:p>
                  </a:txBody>
                  <a:tcPr marL="68580" marR="68580" marT="0" marB="0" anchor="ctr"/>
                </a:tc>
                <a:tc vMerge="1">
                  <a:txBody>
                    <a:bodyPr/>
                    <a:lstStyle/>
                    <a:p>
                      <a:endParaRPr lang="en-US"/>
                    </a:p>
                  </a:txBody>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l">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Software License Keys</a:t>
                      </a:r>
                    </a:p>
                  </a:txBody>
                  <a:tcPr marL="68580" marR="68580" marT="0" marB="0" anchor="ctr">
                    <a:solidFill>
                      <a:schemeClr val="bg2"/>
                    </a:solidFill>
                  </a:tcPr>
                </a:tc>
                <a:tc vMerge="1">
                  <a:txBody>
                    <a:bodyPr/>
                    <a:lstStyle/>
                    <a:p>
                      <a:endParaRPr lang="en-US"/>
                    </a:p>
                  </a:txBody>
                  <a:tcPr/>
                </a:tc>
                <a:extLst>
                  <a:ext uri="{0D108BD9-81ED-4DB2-BD59-A6C34878D82A}">
                    <a16:rowId xmlns:a16="http://schemas.microsoft.com/office/drawing/2014/main" val="349045729"/>
                  </a:ext>
                </a:extLst>
              </a:tr>
              <a:tr h="275456">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3</a:t>
                      </a:r>
                    </a:p>
                  </a:txBody>
                  <a:tcPr marL="68580" marR="68580" marT="0" marB="0" anchor="ctr"/>
                </a:tc>
                <a:tc vMerge="1">
                  <a:txBody>
                    <a:bodyPr/>
                    <a:lstStyle/>
                    <a:p>
                      <a:pPr marL="0" marR="0" algn="l">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rowSpan="2">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ea typeface="Times New Roman" panose="02020603050405020304" pitchFamily="18" charset="0"/>
                        </a:rPr>
                        <a:t>Seller</a:t>
                      </a:r>
                    </a:p>
                  </a:txBody>
                  <a:tcPr marL="68580" marR="68580" marT="0" marB="0" anchor="ctr">
                    <a:solidFill>
                      <a:schemeClr val="bg2"/>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a:solidFill>
                            <a:schemeClr val="tx1"/>
                          </a:solidFill>
                          <a:effectLst/>
                          <a:latin typeface="Times New Roman" panose="02020603050405020304" pitchFamily="18" charset="0"/>
                          <a:ea typeface="Times New Roman" panose="02020603050405020304" pitchFamily="18" charset="0"/>
                        </a:rPr>
                        <a:t>Dashboard</a:t>
                      </a:r>
                    </a:p>
                  </a:txBody>
                  <a:tcPr marL="68580" marR="68580" marT="0" marB="0" anchor="ctr">
                    <a:solidFill>
                      <a:schemeClr val="bg2"/>
                    </a:solidFill>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48049812"/>
                  </a:ext>
                </a:extLst>
              </a:tr>
              <a:tr h="367722">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rPr>
                        <a:t>4</a:t>
                      </a:r>
                    </a:p>
                  </a:txBody>
                  <a:tcPr marL="68580" marR="68580" marT="0" marB="0" anchor="ctr"/>
                </a:tc>
                <a:tc vMerge="1">
                  <a:txBody>
                    <a:bodyPr/>
                    <a:lstStyle/>
                    <a:p>
                      <a:pPr marL="0" marR="0" algn="l">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a:solidFill>
                            <a:schemeClr val="tx1"/>
                          </a:solidFill>
                          <a:effectLst/>
                          <a:latin typeface="Times New Roman" panose="02020603050405020304" pitchFamily="18" charset="0"/>
                          <a:ea typeface="Times New Roman" panose="02020603050405020304" pitchFamily="18" charset="0"/>
                        </a:rPr>
                        <a:t>Software License Keys</a:t>
                      </a:r>
                    </a:p>
                  </a:txBody>
                  <a:tcPr marL="68580" marR="68580" marT="0" marB="0" anchor="ctr">
                    <a:solidFill>
                      <a:schemeClr val="bg2"/>
                    </a:solidFill>
                  </a:tcPr>
                </a:tc>
                <a:tc vMerge="1">
                  <a:txBody>
                    <a:bodyPr/>
                    <a:lstStyle/>
                    <a:p>
                      <a:pPr marL="0" marR="0" algn="ctr">
                        <a:lnSpc>
                          <a:spcPct val="150000"/>
                        </a:lnSpc>
                        <a:spcBef>
                          <a:spcPts val="0"/>
                        </a:spcBef>
                        <a:spcAft>
                          <a:spcPts val="0"/>
                        </a:spcAft>
                      </a:pPr>
                      <a:endParaRPr lang="en-US" sz="1400">
                        <a:effectLst/>
                        <a:latin typeface="Times New Roman" panose="02020603050405020304" pitchFamily="18" charset="0"/>
                        <a:ea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64935876"/>
                  </a:ext>
                </a:extLst>
              </a:tr>
            </a:tbl>
          </a:graphicData>
        </a:graphic>
      </p:graphicFrame>
      <p:pic>
        <p:nvPicPr>
          <p:cNvPr id="8" name="Picture 7">
            <a:extLst>
              <a:ext uri="{FF2B5EF4-FFF2-40B4-BE49-F238E27FC236}">
                <a16:creationId xmlns:a16="http://schemas.microsoft.com/office/drawing/2014/main" id="{A55BF80F-4E0F-D783-5119-7176E7C6C529}"/>
              </a:ext>
            </a:extLst>
          </p:cNvPr>
          <p:cNvPicPr>
            <a:picLocks noChangeAspect="1"/>
          </p:cNvPicPr>
          <p:nvPr/>
        </p:nvPicPr>
        <p:blipFill>
          <a:blip r:embed="rId2"/>
          <a:stretch>
            <a:fillRect/>
          </a:stretch>
        </p:blipFill>
        <p:spPr>
          <a:xfrm>
            <a:off x="1503335" y="-358256"/>
            <a:ext cx="1609936" cy="1609936"/>
          </a:xfrm>
          <a:prstGeom prst="rect">
            <a:avLst/>
          </a:prstGeom>
        </p:spPr>
      </p:pic>
    </p:spTree>
    <p:extLst>
      <p:ext uri="{BB962C8B-B14F-4D97-AF65-F5344CB8AC3E}">
        <p14:creationId xmlns:p14="http://schemas.microsoft.com/office/powerpoint/2010/main" val="22429589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E08CBF07-22C1-1C23-5F5E-0F1B45B9982B}"/>
              </a:ext>
            </a:extLst>
          </p:cNvPr>
          <p:cNvSpPr txBox="1">
            <a:spLocks/>
          </p:cNvSpPr>
          <p:nvPr/>
        </p:nvSpPr>
        <p:spPr>
          <a:xfrm>
            <a:off x="1464008" y="6014555"/>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11</a:t>
            </a:fld>
            <a:endParaRPr lang="en-US">
              <a:solidFill>
                <a:schemeClr val="tx1"/>
              </a:solidFill>
            </a:endParaRPr>
          </a:p>
        </p:txBody>
      </p:sp>
      <p:sp>
        <p:nvSpPr>
          <p:cNvPr id="9" name="Content Placeholder 2">
            <a:extLst>
              <a:ext uri="{FF2B5EF4-FFF2-40B4-BE49-F238E27FC236}">
                <a16:creationId xmlns:a16="http://schemas.microsoft.com/office/drawing/2014/main" id="{A4DE0475-9638-1D9C-F4E8-53356F68A114}"/>
              </a:ext>
            </a:extLst>
          </p:cNvPr>
          <p:cNvSpPr txBox="1">
            <a:spLocks/>
          </p:cNvSpPr>
          <p:nvPr/>
        </p:nvSpPr>
        <p:spPr>
          <a:xfrm>
            <a:off x="1189703" y="762000"/>
            <a:ext cx="8610600" cy="4800600"/>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pPr marL="0" indent="0">
              <a:defRPr/>
            </a:pPr>
            <a:endParaRPr lang="en-US" altLang="ko-KR" b="1" kern="0">
              <a:ea typeface="굴림" pitchFamily="34" charset="-127"/>
            </a:endParaRPr>
          </a:p>
          <a:p>
            <a:pPr marL="0" indent="0">
              <a:defRPr/>
            </a:pPr>
            <a:r>
              <a:rPr lang="en-US" altLang="ko-KR" sz="4400" b="1" kern="0">
                <a:latin typeface="Vladimir Script" panose="03050402040407070305" pitchFamily="66" charset="0"/>
                <a:ea typeface="굴림" pitchFamily="34" charset="-127"/>
                <a:cs typeface="Times New Roman" panose="02020603050405020304" pitchFamily="18" charset="0"/>
              </a:rPr>
              <a:t>Thank You</a:t>
            </a:r>
            <a:endParaRPr lang="vi-VN" altLang="ko-KR" sz="4400" b="1" kern="0">
              <a:latin typeface="Times New Roman" panose="02020603050405020304" pitchFamily="18" charset="0"/>
              <a:cs typeface="Times New Roman" panose="02020603050405020304" pitchFamily="18" charset="0"/>
            </a:endParaRPr>
          </a:p>
          <a:p>
            <a:pPr>
              <a:defRPr/>
            </a:pPr>
            <a:endParaRPr lang="en-US">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71A07CF-35CD-CE9B-CED2-2A2330F62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15" y="2471737"/>
            <a:ext cx="3000375" cy="1914525"/>
          </a:xfrm>
          <a:prstGeom prst="rect">
            <a:avLst/>
          </a:prstGeom>
        </p:spPr>
      </p:pic>
    </p:spTree>
    <p:extLst>
      <p:ext uri="{BB962C8B-B14F-4D97-AF65-F5344CB8AC3E}">
        <p14:creationId xmlns:p14="http://schemas.microsoft.com/office/powerpoint/2010/main" val="777467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A5343C-6CD8-CCE5-8A28-A3D10C13B475}"/>
              </a:ext>
            </a:extLst>
          </p:cNvPr>
          <p:cNvSpPr txBox="1">
            <a:spLocks/>
          </p:cNvSpPr>
          <p:nvPr/>
        </p:nvSpPr>
        <p:spPr>
          <a:xfrm>
            <a:off x="1788473" y="6127955"/>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12</a:t>
            </a:fld>
            <a:endParaRPr lang="en-US">
              <a:solidFill>
                <a:schemeClr val="tx1"/>
              </a:solidFill>
            </a:endParaRPr>
          </a:p>
        </p:txBody>
      </p:sp>
      <p:sp>
        <p:nvSpPr>
          <p:cNvPr id="6" name="Content Placeholder 2">
            <a:extLst>
              <a:ext uri="{FF2B5EF4-FFF2-40B4-BE49-F238E27FC236}">
                <a16:creationId xmlns:a16="http://schemas.microsoft.com/office/drawing/2014/main" id="{5D0F6B86-FBD5-D470-E6F3-509B6E52BF4B}"/>
              </a:ext>
            </a:extLst>
          </p:cNvPr>
          <p:cNvSpPr txBox="1">
            <a:spLocks/>
          </p:cNvSpPr>
          <p:nvPr/>
        </p:nvSpPr>
        <p:spPr>
          <a:xfrm>
            <a:off x="1474839" y="1669025"/>
            <a:ext cx="8610600" cy="609600"/>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pPr>
              <a:defRPr/>
            </a:pPr>
            <a:r>
              <a:rPr lang="en-US">
                <a:solidFill>
                  <a:schemeClr val="tx1"/>
                </a:solidFill>
                <a:latin typeface="Times New Roman" panose="02020603050405020304" pitchFamily="18" charset="0"/>
                <a:cs typeface="Times New Roman" panose="02020603050405020304" pitchFamily="18" charset="0"/>
              </a:rPr>
              <a:t>Aptech course</a:t>
            </a:r>
          </a:p>
        </p:txBody>
      </p:sp>
      <p:sp>
        <p:nvSpPr>
          <p:cNvPr id="7" name="Title 1">
            <a:extLst>
              <a:ext uri="{FF2B5EF4-FFF2-40B4-BE49-F238E27FC236}">
                <a16:creationId xmlns:a16="http://schemas.microsoft.com/office/drawing/2014/main" id="{832D6F1E-8F61-0CB1-FD41-D2C4D994512D}"/>
              </a:ext>
            </a:extLst>
          </p:cNvPr>
          <p:cNvSpPr>
            <a:spLocks noGrp="1"/>
          </p:cNvSpPr>
          <p:nvPr>
            <p:ph type="title"/>
          </p:nvPr>
        </p:nvSpPr>
        <p:spPr>
          <a:xfrm>
            <a:off x="1474839" y="819759"/>
            <a:ext cx="8610600" cy="609600"/>
          </a:xfrm>
        </p:spPr>
        <p:txBody>
          <a:bodyPr/>
          <a:lstStyle/>
          <a:p>
            <a:pPr lvl="1" algn="ctr"/>
            <a:r>
              <a:rPr lang="en-US" altLang="en-US" sz="3200">
                <a:solidFill>
                  <a:schemeClr val="tx1"/>
                </a:solidFill>
                <a:latin typeface="Times New Roman" panose="02020603050405020304" pitchFamily="18" charset="0"/>
                <a:cs typeface="Times New Roman" panose="02020603050405020304" pitchFamily="18" charset="0"/>
              </a:rPr>
              <a:t>Reference</a:t>
            </a:r>
            <a:endPar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8" name="Picture 7">
            <a:extLst>
              <a:ext uri="{FF2B5EF4-FFF2-40B4-BE49-F238E27FC236}">
                <a16:creationId xmlns:a16="http://schemas.microsoft.com/office/drawing/2014/main" id="{E9B83E8C-88CA-9878-2732-04FCA3B0B2A2}"/>
              </a:ext>
            </a:extLst>
          </p:cNvPr>
          <p:cNvPicPr>
            <a:picLocks noChangeAspect="1"/>
          </p:cNvPicPr>
          <p:nvPr/>
        </p:nvPicPr>
        <p:blipFill>
          <a:blip r:embed="rId3"/>
          <a:stretch>
            <a:fillRect/>
          </a:stretch>
        </p:blipFill>
        <p:spPr>
          <a:xfrm>
            <a:off x="808799" y="183321"/>
            <a:ext cx="2334970" cy="2334970"/>
          </a:xfrm>
          <a:prstGeom prst="rect">
            <a:avLst/>
          </a:prstGeom>
        </p:spPr>
      </p:pic>
      <p:pic>
        <p:nvPicPr>
          <p:cNvPr id="12" name="Picture 11">
            <a:extLst>
              <a:ext uri="{FF2B5EF4-FFF2-40B4-BE49-F238E27FC236}">
                <a16:creationId xmlns:a16="http://schemas.microsoft.com/office/drawing/2014/main" id="{90DBF412-60DE-08AB-79CF-147385C47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433" y="2286298"/>
            <a:ext cx="8229600" cy="2752725"/>
          </a:xfrm>
          <a:prstGeom prst="rect">
            <a:avLst/>
          </a:prstGeom>
        </p:spPr>
      </p:pic>
    </p:spTree>
    <p:extLst>
      <p:ext uri="{BB962C8B-B14F-4D97-AF65-F5344CB8AC3E}">
        <p14:creationId xmlns:p14="http://schemas.microsoft.com/office/powerpoint/2010/main" val="22841983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8FD9D0-DEF4-533E-9CF8-E00E9AB9F51C}"/>
              </a:ext>
            </a:extLst>
          </p:cNvPr>
          <p:cNvSpPr>
            <a:spLocks noGrp="1"/>
          </p:cNvSpPr>
          <p:nvPr>
            <p:ph type="title"/>
          </p:nvPr>
        </p:nvSpPr>
        <p:spPr>
          <a:xfrm>
            <a:off x="1103671" y="929150"/>
            <a:ext cx="7620000" cy="411163"/>
          </a:xfrm>
        </p:spPr>
        <p:txBody>
          <a:bodyPr/>
          <a:lstStyle/>
          <a:p>
            <a:pPr algn="ctr"/>
            <a:r>
              <a:rPr lang="en-US" altLang="ko-KR" sz="3200">
                <a:latin typeface="Times New Roman" panose="02020603050405020304" pitchFamily="18" charset="0"/>
                <a:ea typeface="Gulim" panose="020B0600000101010101" pitchFamily="34" charset="-127"/>
                <a:cs typeface="Times New Roman" panose="02020603050405020304" pitchFamily="18" charset="0"/>
              </a:rPr>
              <a:t>Content</a:t>
            </a:r>
            <a:endParaRPr lang="en-US" sz="3200"/>
          </a:p>
        </p:txBody>
      </p:sp>
      <p:sp>
        <p:nvSpPr>
          <p:cNvPr id="6" name="Slide Number Placeholder 4">
            <a:extLst>
              <a:ext uri="{FF2B5EF4-FFF2-40B4-BE49-F238E27FC236}">
                <a16:creationId xmlns:a16="http://schemas.microsoft.com/office/drawing/2014/main" id="{03945A84-C7FB-1490-39C8-A37B4DE99ED4}"/>
              </a:ext>
            </a:extLst>
          </p:cNvPr>
          <p:cNvSpPr txBox="1">
            <a:spLocks/>
          </p:cNvSpPr>
          <p:nvPr/>
        </p:nvSpPr>
        <p:spPr>
          <a:xfrm>
            <a:off x="2073609" y="6186949"/>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2</a:t>
            </a:fld>
            <a:endParaRPr lang="en-US">
              <a:solidFill>
                <a:schemeClr val="tx1"/>
              </a:solidFill>
            </a:endParaRPr>
          </a:p>
        </p:txBody>
      </p:sp>
      <p:sp>
        <p:nvSpPr>
          <p:cNvPr id="7" name="Content Placeholder 2">
            <a:extLst>
              <a:ext uri="{FF2B5EF4-FFF2-40B4-BE49-F238E27FC236}">
                <a16:creationId xmlns:a16="http://schemas.microsoft.com/office/drawing/2014/main" id="{4C939111-763A-EF36-4085-3651716DE06D}"/>
              </a:ext>
            </a:extLst>
          </p:cNvPr>
          <p:cNvSpPr txBox="1">
            <a:spLocks/>
          </p:cNvSpPr>
          <p:nvPr/>
        </p:nvSpPr>
        <p:spPr>
          <a:xfrm>
            <a:off x="2841523" y="2315495"/>
            <a:ext cx="6132871" cy="3613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1"/>
              </a:buClr>
              <a:buSzPts val="1800"/>
              <a:buFont typeface="Montserrat Medium"/>
              <a:buNone/>
              <a:defRPr sz="2133" b="0" i="0" u="none" strike="noStrike" cap="none">
                <a:solidFill>
                  <a:schemeClr val="dk1"/>
                </a:solidFill>
                <a:latin typeface="Montserrat Medium"/>
                <a:ea typeface="Montserrat Medium"/>
                <a:cs typeface="Montserrat Medium"/>
                <a:sym typeface="Montserrat Medium"/>
              </a:defRPr>
            </a:lvl1pPr>
            <a:lvl2pPr marL="914400" marR="0" lvl="1"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2pPr>
            <a:lvl3pPr marL="1371600" marR="0" lvl="2"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3pPr>
            <a:lvl4pPr marL="1828800" marR="0" lvl="3"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4pPr>
            <a:lvl5pPr marL="2286000" marR="0" lvl="4"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5pPr>
            <a:lvl6pPr marL="2743200" marR="0" lvl="5"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6pPr>
            <a:lvl7pPr marL="3200400" marR="0" lvl="6"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7pPr>
            <a:lvl8pPr marL="3657600" marR="0" lvl="7"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8pPr>
            <a:lvl9pPr marL="4114800" marR="0" lvl="8" indent="-317500" algn="ctr" rtl="0" eaLnBrk="1" hangingPunct="1">
              <a:lnSpc>
                <a:spcPct val="100000"/>
              </a:lnSpc>
              <a:spcBef>
                <a:spcPts val="0"/>
              </a:spcBef>
              <a:spcAft>
                <a:spcPts val="0"/>
              </a:spcAft>
              <a:buClr>
                <a:schemeClr val="dk1"/>
              </a:buClr>
              <a:buSzPts val="1400"/>
              <a:buFont typeface="Montserrat Medium"/>
              <a:buNone/>
              <a:defRPr sz="1867" b="0" i="0" u="none" strike="noStrike" cap="none">
                <a:solidFill>
                  <a:schemeClr val="dk1"/>
                </a:solidFill>
                <a:latin typeface="Montserrat Medium"/>
                <a:ea typeface="Montserrat Medium"/>
                <a:cs typeface="Montserrat Medium"/>
                <a:sym typeface="Montserrat Medium"/>
              </a:defRPr>
            </a:lvl9pPr>
          </a:lstStyle>
          <a:p>
            <a:pPr marL="596900" indent="-457200" algn="l" eaLnBrk="1" hangingPunct="1">
              <a:buFont typeface="Wingdings" panose="05000000000000000000" pitchFamily="2" charset="2"/>
              <a:buChar char="Ø"/>
            </a:pPr>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Introduction</a:t>
            </a:r>
          </a:p>
          <a:p>
            <a:pPr marL="1054100" lvl="1" indent="-457200" algn="l" eaLnBrk="1" hangingPunct="1">
              <a:buFont typeface="Arial" panose="020B0604020202020204" pitchFamily="34" charset="0"/>
              <a:buChar char="•"/>
            </a:pP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marL="1054100" lvl="1" indent="-457200" algn="l">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Requirements of the project</a:t>
            </a:r>
            <a:endPar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marL="1054100" lvl="1" indent="-457200" algn="l">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D</a:t>
            </a:r>
            <a:r>
              <a:rPr lang="vi-VN" sz="2800">
                <a:solidFill>
                  <a:schemeClr val="tx1"/>
                </a:solidFill>
                <a:latin typeface="Times New Roman" panose="02020603050405020304" pitchFamily="18" charset="0"/>
                <a:cs typeface="Times New Roman" panose="02020603050405020304" pitchFamily="18" charset="0"/>
              </a:rPr>
              <a:t>eployment </a:t>
            </a:r>
            <a:r>
              <a:rPr lang="en-US" sz="2800">
                <a:solidFill>
                  <a:schemeClr val="tx1"/>
                </a:solidFill>
                <a:latin typeface="Times New Roman" panose="02020603050405020304" pitchFamily="18" charset="0"/>
                <a:cs typeface="Times New Roman" panose="02020603050405020304" pitchFamily="18" charset="0"/>
              </a:rPr>
              <a:t>d</a:t>
            </a:r>
            <a:r>
              <a:rPr lang="vi-VN" sz="2800">
                <a:solidFill>
                  <a:schemeClr val="tx1"/>
                </a:solidFill>
                <a:latin typeface="Times New Roman" panose="02020603050405020304" pitchFamily="18" charset="0"/>
                <a:cs typeface="Times New Roman" panose="02020603050405020304" pitchFamily="18" charset="0"/>
              </a:rPr>
              <a:t>iagram</a:t>
            </a:r>
            <a:endPar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a:p>
            <a:pPr marL="596900" indent="-457200" algn="l" eaLnBrk="1" hangingPunct="1">
              <a:buFont typeface="Wingdings" panose="05000000000000000000" pitchFamily="2" charset="2"/>
              <a:buChar char="Ø"/>
            </a:pPr>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Test result</a:t>
            </a:r>
          </a:p>
          <a:p>
            <a:pPr marL="596900" indent="-457200" algn="l" eaLnBrk="1" hangingPunct="1">
              <a:buFont typeface="Wingdings" panose="05000000000000000000" pitchFamily="2" charset="2"/>
              <a:buChar char="Ø"/>
            </a:pPr>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Conclusion and development</a:t>
            </a:r>
          </a:p>
          <a:p>
            <a:pPr marL="596900" indent="-457200" algn="l">
              <a:buFont typeface="Wingdings" panose="05000000000000000000" pitchFamily="2" charset="2"/>
              <a:buChar char="Ø"/>
            </a:pPr>
            <a:r>
              <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Task list</a:t>
            </a:r>
          </a:p>
          <a:p>
            <a:endParaRPr lang="vi-VN" altLang="ko-KR" sz="2800">
              <a:latin typeface="Times New Roman" panose="02020603050405020304" pitchFamily="18" charset="0"/>
              <a:ea typeface="Gulim" panose="020B0600000101010101" pitchFamily="34" charset="-127"/>
              <a:cs typeface="Times New Roman" panose="02020603050405020304" pitchFamily="18" charset="0"/>
            </a:endParaRPr>
          </a:p>
          <a:p>
            <a:endParaRPr lang="en-US" altLang="en-US">
              <a:latin typeface="Arial" panose="020B0604020202020204" pitchFamily="34" charset="0"/>
              <a:ea typeface="Gulim" panose="020B0600000101010101" pitchFamily="34" charset="-127"/>
              <a:cs typeface="Times New Roman" panose="02020603050405020304" pitchFamily="18" charset="0"/>
            </a:endParaRPr>
          </a:p>
        </p:txBody>
      </p:sp>
      <p:pic>
        <p:nvPicPr>
          <p:cNvPr id="8" name="Picture 7">
            <a:extLst>
              <a:ext uri="{FF2B5EF4-FFF2-40B4-BE49-F238E27FC236}">
                <a16:creationId xmlns:a16="http://schemas.microsoft.com/office/drawing/2014/main" id="{1B7544B1-2E4B-A291-C025-0C346843A5C4}"/>
              </a:ext>
            </a:extLst>
          </p:cNvPr>
          <p:cNvPicPr>
            <a:picLocks noChangeAspect="1"/>
          </p:cNvPicPr>
          <p:nvPr/>
        </p:nvPicPr>
        <p:blipFill>
          <a:blip r:embed="rId2"/>
          <a:stretch>
            <a:fillRect/>
          </a:stretch>
        </p:blipFill>
        <p:spPr>
          <a:xfrm>
            <a:off x="591356" y="87410"/>
            <a:ext cx="2505805" cy="2505805"/>
          </a:xfrm>
          <a:prstGeom prst="rect">
            <a:avLst/>
          </a:prstGeom>
        </p:spPr>
      </p:pic>
    </p:spTree>
    <p:extLst>
      <p:ext uri="{BB962C8B-B14F-4D97-AF65-F5344CB8AC3E}">
        <p14:creationId xmlns:p14="http://schemas.microsoft.com/office/powerpoint/2010/main" val="4196205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D2A242-DDF7-2ACF-B6DD-922317EC73DC}"/>
              </a:ext>
            </a:extLst>
          </p:cNvPr>
          <p:cNvPicPr>
            <a:picLocks noChangeAspect="1"/>
          </p:cNvPicPr>
          <p:nvPr/>
        </p:nvPicPr>
        <p:blipFill>
          <a:blip r:embed="rId2"/>
          <a:stretch>
            <a:fillRect/>
          </a:stretch>
        </p:blipFill>
        <p:spPr>
          <a:xfrm>
            <a:off x="748672" y="97242"/>
            <a:ext cx="2505805" cy="2505805"/>
          </a:xfrm>
          <a:prstGeom prst="rect">
            <a:avLst/>
          </a:prstGeom>
        </p:spPr>
      </p:pic>
      <p:sp>
        <p:nvSpPr>
          <p:cNvPr id="6" name="Slide Number Placeholder 4">
            <a:extLst>
              <a:ext uri="{FF2B5EF4-FFF2-40B4-BE49-F238E27FC236}">
                <a16:creationId xmlns:a16="http://schemas.microsoft.com/office/drawing/2014/main" id="{78012662-76D7-1308-AF54-0CC17D91783A}"/>
              </a:ext>
            </a:extLst>
          </p:cNvPr>
          <p:cNvSpPr txBox="1">
            <a:spLocks/>
          </p:cNvSpPr>
          <p:nvPr/>
        </p:nvSpPr>
        <p:spPr>
          <a:xfrm>
            <a:off x="1582994" y="6127956"/>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3</a:t>
            </a:fld>
            <a:endParaRPr lang="en-US">
              <a:solidFill>
                <a:schemeClr val="tx1"/>
              </a:solidFill>
            </a:endParaRPr>
          </a:p>
        </p:txBody>
      </p:sp>
      <p:sp>
        <p:nvSpPr>
          <p:cNvPr id="7" name="Content Placeholder 3">
            <a:extLst>
              <a:ext uri="{FF2B5EF4-FFF2-40B4-BE49-F238E27FC236}">
                <a16:creationId xmlns:a16="http://schemas.microsoft.com/office/drawing/2014/main" id="{7039BA4D-C231-EC2B-6C58-20E969146170}"/>
              </a:ext>
            </a:extLst>
          </p:cNvPr>
          <p:cNvSpPr txBox="1">
            <a:spLocks/>
          </p:cNvSpPr>
          <p:nvPr/>
        </p:nvSpPr>
        <p:spPr>
          <a:xfrm>
            <a:off x="1582994" y="2113935"/>
            <a:ext cx="8610600" cy="3628104"/>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pPr marL="0" indent="0" algn="just"/>
            <a:r>
              <a:rPr lang="en-US" sz="2000">
                <a:solidFill>
                  <a:schemeClr val="tx1"/>
                </a:solidFill>
                <a:latin typeface="Times New Roman" panose="02020603050405020304" pitchFamily="18" charset="0"/>
                <a:cs typeface="Times New Roman" panose="02020603050405020304" pitchFamily="18" charset="0"/>
              </a:rPr>
              <a:t>In the digital era, the landscape of online services and entertainment platforms has expanded significantly, leading to increased demand for account-based trading. This trend has fueled interest in developing software solutions that support account management across various platforms such as Netflix, Spotify, Zoom, and even AI chat services such as ChatGPT. </a:t>
            </a:r>
          </a:p>
          <a:p>
            <a:pPr marL="0" indent="0" algn="just"/>
            <a:endParaRPr lang="en-US" sz="2000">
              <a:solidFill>
                <a:schemeClr val="tx1"/>
              </a:solidFill>
              <a:latin typeface="Times New Roman" panose="02020603050405020304" pitchFamily="18" charset="0"/>
              <a:cs typeface="Times New Roman" panose="02020603050405020304" pitchFamily="18" charset="0"/>
            </a:endParaRPr>
          </a:p>
          <a:p>
            <a:pPr marL="0" indent="0" algn="just"/>
            <a:r>
              <a:rPr lang="en-US" sz="2000">
                <a:solidFill>
                  <a:schemeClr val="tx1"/>
                </a:solidFill>
                <a:latin typeface="Times New Roman" panose="02020603050405020304" pitchFamily="18" charset="0"/>
                <a:cs typeface="Times New Roman" panose="02020603050405020304" pitchFamily="18" charset="0"/>
              </a:rPr>
              <a:t>The current challenge revolves around creating a software solution called "KeyKiosk", designed to facilitate secure and efficient account management. This requires the development of a JavaFX application that provides users with a platform to manage accounts for various online services. </a:t>
            </a:r>
            <a:endParaRPr lang="en-US" sz="2800">
              <a:solidFill>
                <a:schemeClr val="tx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ED873F8D-2C26-2EA9-1DAA-07983DCBA7A4}"/>
              </a:ext>
            </a:extLst>
          </p:cNvPr>
          <p:cNvSpPr>
            <a:spLocks noGrp="1"/>
          </p:cNvSpPr>
          <p:nvPr>
            <p:ph type="title"/>
          </p:nvPr>
        </p:nvSpPr>
        <p:spPr>
          <a:xfrm>
            <a:off x="1582994" y="1275735"/>
            <a:ext cx="8610600" cy="609600"/>
          </a:xfrm>
        </p:spPr>
        <p:txBody>
          <a:bodyPr/>
          <a:lstStyle/>
          <a:p>
            <a:pPr lvl="1" algn="ct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8911817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2AC504-F78B-DBBC-1734-8A3912BCCDAC}"/>
              </a:ext>
            </a:extLst>
          </p:cNvPr>
          <p:cNvSpPr txBox="1">
            <a:spLocks/>
          </p:cNvSpPr>
          <p:nvPr/>
        </p:nvSpPr>
        <p:spPr>
          <a:xfrm>
            <a:off x="1897626" y="6068962"/>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4</a:t>
            </a:fld>
            <a:endParaRPr lang="en-US">
              <a:solidFill>
                <a:schemeClr val="tx1"/>
              </a:solidFill>
            </a:endParaRPr>
          </a:p>
        </p:txBody>
      </p:sp>
      <p:sp>
        <p:nvSpPr>
          <p:cNvPr id="6" name="Content Placeholder 3">
            <a:extLst>
              <a:ext uri="{FF2B5EF4-FFF2-40B4-BE49-F238E27FC236}">
                <a16:creationId xmlns:a16="http://schemas.microsoft.com/office/drawing/2014/main" id="{E054EC13-BEC4-2C1B-D97C-135269887720}"/>
              </a:ext>
            </a:extLst>
          </p:cNvPr>
          <p:cNvSpPr txBox="1">
            <a:spLocks/>
          </p:cNvSpPr>
          <p:nvPr/>
        </p:nvSpPr>
        <p:spPr>
          <a:xfrm>
            <a:off x="1897626" y="2241755"/>
            <a:ext cx="8610600" cy="5257800"/>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r>
              <a:rPr lang="en-US" b="1">
                <a:solidFill>
                  <a:schemeClr val="tx1"/>
                </a:solidFill>
              </a:rPr>
              <a:t>Functional</a:t>
            </a:r>
            <a:r>
              <a:rPr lang="en-US">
                <a:solidFill>
                  <a:schemeClr val="tx1"/>
                </a:solidFill>
              </a:rPr>
              <a:t> </a:t>
            </a:r>
          </a:p>
          <a:p>
            <a:pPr marL="0" indent="0"/>
            <a:endParaRPr lang="en-US">
              <a:solidFill>
                <a:schemeClr val="tx1"/>
              </a:solidFill>
            </a:endParaRPr>
          </a:p>
        </p:txBody>
      </p:sp>
      <p:sp>
        <p:nvSpPr>
          <p:cNvPr id="7" name="Title 1">
            <a:extLst>
              <a:ext uri="{FF2B5EF4-FFF2-40B4-BE49-F238E27FC236}">
                <a16:creationId xmlns:a16="http://schemas.microsoft.com/office/drawing/2014/main" id="{8B24DE54-F505-7D3A-3C23-4ED046B0BB96}"/>
              </a:ext>
            </a:extLst>
          </p:cNvPr>
          <p:cNvSpPr>
            <a:spLocks noGrp="1"/>
          </p:cNvSpPr>
          <p:nvPr>
            <p:ph type="title"/>
          </p:nvPr>
        </p:nvSpPr>
        <p:spPr>
          <a:xfrm>
            <a:off x="2889455" y="1174954"/>
            <a:ext cx="7239000" cy="609600"/>
          </a:xfrm>
        </p:spPr>
        <p:txBody>
          <a:bodyPr/>
          <a:lstStyle/>
          <a:p>
            <a:pPr lvl="1" algn="ctr"/>
            <a:r>
              <a:rPr lang="en-US" altLang="en-US" sz="3000">
                <a:solidFill>
                  <a:schemeClr val="tx1"/>
                </a:solidFill>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000" b="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sz="3000">
                <a:solidFill>
                  <a:schemeClr val="tx1"/>
                </a:solidFill>
                <a:latin typeface="Times New Roman" panose="02020603050405020304" pitchFamily="18" charset="0"/>
                <a:cs typeface="Times New Roman" panose="02020603050405020304" pitchFamily="18" charset="0"/>
              </a:rPr>
              <a:t>Requirements of the project </a:t>
            </a:r>
            <a:endParaRPr lang="en-US" altLang="ko-KR" sz="30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sp>
        <p:nvSpPr>
          <p:cNvPr id="8" name="TextBox 7">
            <a:extLst>
              <a:ext uri="{FF2B5EF4-FFF2-40B4-BE49-F238E27FC236}">
                <a16:creationId xmlns:a16="http://schemas.microsoft.com/office/drawing/2014/main" id="{78883CAC-1D61-3A74-789E-B841843A57EC}"/>
              </a:ext>
            </a:extLst>
          </p:cNvPr>
          <p:cNvSpPr txBox="1"/>
          <p:nvPr/>
        </p:nvSpPr>
        <p:spPr>
          <a:xfrm>
            <a:off x="1897626" y="2927557"/>
            <a:ext cx="8808244" cy="2616101"/>
          </a:xfrm>
          <a:prstGeom prst="rect">
            <a:avLst/>
          </a:prstGeom>
          <a:noFill/>
        </p:spPr>
        <p:txBody>
          <a:bodyPr wrap="square">
            <a:spAutoFit/>
          </a:bodyPr>
          <a:lstStyle/>
          <a:p>
            <a:r>
              <a:rPr lang="en-US" sz="2400">
                <a:solidFill>
                  <a:schemeClr val="tx1"/>
                </a:solidFill>
                <a:latin typeface="Times New Roman" panose="02020603050405020304" pitchFamily="18" charset="0"/>
                <a:cs typeface="Times New Roman" panose="02020603050405020304" pitchFamily="18" charset="0"/>
              </a:rPr>
              <a:t>1. Provide function to store products data into database.</a:t>
            </a:r>
          </a:p>
          <a:p>
            <a:r>
              <a:rPr lang="en-US" sz="2400">
                <a:solidFill>
                  <a:schemeClr val="tx1"/>
                </a:solidFill>
                <a:latin typeface="Times New Roman" panose="02020603050405020304" pitchFamily="18" charset="0"/>
                <a:cs typeface="Times New Roman" panose="02020603050405020304" pitchFamily="18" charset="0"/>
              </a:rPr>
              <a:t>2. Provide information about the products for customers.</a:t>
            </a:r>
          </a:p>
          <a:p>
            <a:r>
              <a:rPr lang="en-US" sz="2400">
                <a:solidFill>
                  <a:schemeClr val="tx1"/>
                </a:solidFill>
                <a:latin typeface="Times New Roman" panose="02020603050405020304" pitchFamily="18" charset="0"/>
                <a:cs typeface="Times New Roman" panose="02020603050405020304" pitchFamily="18" charset="0"/>
              </a:rPr>
              <a:t>3. Seller can makes customer’s orders.</a:t>
            </a:r>
          </a:p>
          <a:p>
            <a:r>
              <a:rPr lang="en-US" sz="2400">
                <a:solidFill>
                  <a:schemeClr val="tx1"/>
                </a:solidFill>
                <a:latin typeface="Times New Roman" panose="02020603050405020304" pitchFamily="18" charset="0"/>
                <a:cs typeface="Times New Roman" panose="02020603050405020304" pitchFamily="18" charset="0"/>
              </a:rPr>
              <a:t>4. Manage Sellers, orders, products information.</a:t>
            </a:r>
          </a:p>
          <a:p>
            <a:r>
              <a:rPr lang="en-US" sz="2400">
                <a:solidFill>
                  <a:schemeClr val="tx1"/>
                </a:solidFill>
                <a:latin typeface="Times New Roman" panose="02020603050405020304" pitchFamily="18" charset="0"/>
                <a:cs typeface="Times New Roman" panose="02020603050405020304" pitchFamily="18" charset="0"/>
              </a:rPr>
              <a:t>5. Business statistics and sellers.</a:t>
            </a:r>
          </a:p>
          <a:p>
            <a:endParaRPr lang="en-US" sz="2200">
              <a:solidFill>
                <a:schemeClr val="tx1"/>
              </a:solidFill>
              <a:latin typeface="Times New Roman" panose="02020603050405020304" pitchFamily="18" charset="0"/>
              <a:cs typeface="Times New Roman" panose="02020603050405020304" pitchFamily="18" charset="0"/>
            </a:endParaRPr>
          </a:p>
          <a:p>
            <a:endParaRPr lang="en-US" sz="220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AF11F16-CDA6-E629-814C-32AD418FD1F5}"/>
              </a:ext>
            </a:extLst>
          </p:cNvPr>
          <p:cNvPicPr>
            <a:picLocks noChangeAspect="1"/>
          </p:cNvPicPr>
          <p:nvPr/>
        </p:nvPicPr>
        <p:blipFill>
          <a:blip r:embed="rId2"/>
          <a:stretch>
            <a:fillRect/>
          </a:stretch>
        </p:blipFill>
        <p:spPr>
          <a:xfrm>
            <a:off x="827330" y="31842"/>
            <a:ext cx="2333741" cy="2333741"/>
          </a:xfrm>
          <a:prstGeom prst="rect">
            <a:avLst/>
          </a:prstGeom>
        </p:spPr>
      </p:pic>
    </p:spTree>
    <p:extLst>
      <p:ext uri="{BB962C8B-B14F-4D97-AF65-F5344CB8AC3E}">
        <p14:creationId xmlns:p14="http://schemas.microsoft.com/office/powerpoint/2010/main" val="3696990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C17ECC-41D5-6781-2CE7-170C416CF61A}"/>
              </a:ext>
            </a:extLst>
          </p:cNvPr>
          <p:cNvSpPr txBox="1">
            <a:spLocks/>
          </p:cNvSpPr>
          <p:nvPr/>
        </p:nvSpPr>
        <p:spPr>
          <a:xfrm>
            <a:off x="1752600" y="5996175"/>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5</a:t>
            </a:fld>
            <a:endParaRPr lang="en-US">
              <a:solidFill>
                <a:schemeClr val="tx1"/>
              </a:solidFill>
            </a:endParaRPr>
          </a:p>
        </p:txBody>
      </p:sp>
      <p:sp>
        <p:nvSpPr>
          <p:cNvPr id="6" name="Content Placeholder 3">
            <a:extLst>
              <a:ext uri="{FF2B5EF4-FFF2-40B4-BE49-F238E27FC236}">
                <a16:creationId xmlns:a16="http://schemas.microsoft.com/office/drawing/2014/main" id="{574C9CF8-059F-BCB7-3E6B-6D2C0E055D57}"/>
              </a:ext>
            </a:extLst>
          </p:cNvPr>
          <p:cNvSpPr txBox="1">
            <a:spLocks/>
          </p:cNvSpPr>
          <p:nvPr/>
        </p:nvSpPr>
        <p:spPr>
          <a:xfrm>
            <a:off x="137652" y="2442088"/>
            <a:ext cx="8610600" cy="2828002"/>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r>
              <a:rPr lang="en-US" b="1">
                <a:solidFill>
                  <a:schemeClr val="tx1"/>
                </a:solidFill>
              </a:rPr>
              <a:t>Non - functional</a:t>
            </a:r>
            <a:endParaRPr lang="en-US">
              <a:solidFill>
                <a:schemeClr val="tx1"/>
              </a:solidFill>
            </a:endParaRPr>
          </a:p>
          <a:p>
            <a:pPr marL="0" indent="0"/>
            <a:endParaRPr lang="en-US">
              <a:solidFill>
                <a:schemeClr val="tx1"/>
              </a:solidFill>
            </a:endParaRPr>
          </a:p>
        </p:txBody>
      </p:sp>
      <p:sp>
        <p:nvSpPr>
          <p:cNvPr id="7" name="Title 1">
            <a:extLst>
              <a:ext uri="{FF2B5EF4-FFF2-40B4-BE49-F238E27FC236}">
                <a16:creationId xmlns:a16="http://schemas.microsoft.com/office/drawing/2014/main" id="{EA752AEC-661D-091A-488E-CE6BCFD3905F}"/>
              </a:ext>
            </a:extLst>
          </p:cNvPr>
          <p:cNvSpPr>
            <a:spLocks noGrp="1"/>
          </p:cNvSpPr>
          <p:nvPr>
            <p:ph type="title"/>
          </p:nvPr>
        </p:nvSpPr>
        <p:spPr>
          <a:xfrm>
            <a:off x="1752600" y="1177413"/>
            <a:ext cx="8610600" cy="609600"/>
          </a:xfrm>
        </p:spPr>
        <p:txBody>
          <a:bodyPr/>
          <a:lstStyle/>
          <a:p>
            <a:pPr lvl="1" algn="ctr"/>
            <a:r>
              <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2800" b="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Requirements of the project </a:t>
            </a:r>
            <a:endParaRPr lang="en-US" altLang="ko-KR" sz="28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sp>
        <p:nvSpPr>
          <p:cNvPr id="8" name="TextBox 7">
            <a:extLst>
              <a:ext uri="{FF2B5EF4-FFF2-40B4-BE49-F238E27FC236}">
                <a16:creationId xmlns:a16="http://schemas.microsoft.com/office/drawing/2014/main" id="{1EC66710-3661-8C9C-B203-4C7B8443188D}"/>
              </a:ext>
            </a:extLst>
          </p:cNvPr>
          <p:cNvSpPr txBox="1"/>
          <p:nvPr/>
        </p:nvSpPr>
        <p:spPr>
          <a:xfrm>
            <a:off x="3383756" y="2957052"/>
            <a:ext cx="8808244" cy="1815882"/>
          </a:xfrm>
          <a:prstGeom prst="rect">
            <a:avLst/>
          </a:prstGeom>
          <a:noFill/>
        </p:spPr>
        <p:txBody>
          <a:bodyPr wrap="square">
            <a:spAutoFit/>
          </a:bodyPr>
          <a:lstStyle/>
          <a:p>
            <a:r>
              <a:rPr lang="en-US" sz="2800">
                <a:solidFill>
                  <a:schemeClr val="tx1"/>
                </a:solidFill>
                <a:latin typeface="Times New Roman" panose="02020603050405020304" pitchFamily="18" charset="0"/>
                <a:cs typeface="Times New Roman" panose="02020603050405020304" pitchFamily="18" charset="0"/>
              </a:rPr>
              <a:t>- Usability,</a:t>
            </a:r>
          </a:p>
          <a:p>
            <a:r>
              <a:rPr lang="en-US" sz="2800">
                <a:solidFill>
                  <a:schemeClr val="tx1"/>
                </a:solidFill>
                <a:latin typeface="Times New Roman" panose="02020603050405020304" pitchFamily="18" charset="0"/>
                <a:cs typeface="Times New Roman" panose="02020603050405020304" pitchFamily="18" charset="0"/>
              </a:rPr>
              <a:t>- Speed and Smooth,</a:t>
            </a:r>
          </a:p>
          <a:p>
            <a:r>
              <a:rPr lang="en-US" sz="2800">
                <a:solidFill>
                  <a:schemeClr val="tx1"/>
                </a:solidFill>
                <a:latin typeface="Times New Roman" panose="02020603050405020304" pitchFamily="18" charset="0"/>
                <a:cs typeface="Times New Roman" panose="02020603050405020304" pitchFamily="18" charset="0"/>
              </a:rPr>
              <a:t>- Security and Safety </a:t>
            </a:r>
          </a:p>
          <a:p>
            <a:r>
              <a:rPr lang="en-US" sz="2800">
                <a:solidFill>
                  <a:schemeClr val="tx1"/>
                </a:solidFill>
                <a:latin typeface="Times New Roman" panose="02020603050405020304" pitchFamily="18" charset="0"/>
                <a:cs typeface="Times New Roman" panose="02020603050405020304" pitchFamily="18" charset="0"/>
              </a:rPr>
              <a:t>- Compatibility</a:t>
            </a:r>
          </a:p>
        </p:txBody>
      </p:sp>
      <p:pic>
        <p:nvPicPr>
          <p:cNvPr id="9" name="Picture 8">
            <a:extLst>
              <a:ext uri="{FF2B5EF4-FFF2-40B4-BE49-F238E27FC236}">
                <a16:creationId xmlns:a16="http://schemas.microsoft.com/office/drawing/2014/main" id="{B65DE9C0-35DC-D358-ED1D-85B94357902D}"/>
              </a:ext>
            </a:extLst>
          </p:cNvPr>
          <p:cNvPicPr>
            <a:picLocks noChangeAspect="1"/>
          </p:cNvPicPr>
          <p:nvPr/>
        </p:nvPicPr>
        <p:blipFill>
          <a:blip r:embed="rId3"/>
          <a:stretch>
            <a:fillRect/>
          </a:stretch>
        </p:blipFill>
        <p:spPr>
          <a:xfrm>
            <a:off x="945317" y="315342"/>
            <a:ext cx="2333741" cy="2333741"/>
          </a:xfrm>
          <a:prstGeom prst="rect">
            <a:avLst/>
          </a:prstGeom>
        </p:spPr>
      </p:pic>
    </p:spTree>
    <p:extLst>
      <p:ext uri="{BB962C8B-B14F-4D97-AF65-F5344CB8AC3E}">
        <p14:creationId xmlns:p14="http://schemas.microsoft.com/office/powerpoint/2010/main" val="3404224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E97424-086C-D8E4-B5A4-424569A649C7}"/>
              </a:ext>
            </a:extLst>
          </p:cNvPr>
          <p:cNvSpPr txBox="1">
            <a:spLocks/>
          </p:cNvSpPr>
          <p:nvPr/>
        </p:nvSpPr>
        <p:spPr>
          <a:xfrm>
            <a:off x="1798304" y="6054213"/>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6</a:t>
            </a:fld>
            <a:endParaRPr lang="en-US">
              <a:solidFill>
                <a:schemeClr val="tx1"/>
              </a:solidFill>
            </a:endParaRPr>
          </a:p>
        </p:txBody>
      </p:sp>
      <p:sp>
        <p:nvSpPr>
          <p:cNvPr id="6" name="Title 1">
            <a:extLst>
              <a:ext uri="{FF2B5EF4-FFF2-40B4-BE49-F238E27FC236}">
                <a16:creationId xmlns:a16="http://schemas.microsoft.com/office/drawing/2014/main" id="{8D98FAED-006A-4426-FA2B-4BAB07673FB0}"/>
              </a:ext>
            </a:extLst>
          </p:cNvPr>
          <p:cNvSpPr>
            <a:spLocks noGrp="1"/>
          </p:cNvSpPr>
          <p:nvPr>
            <p:ph type="title"/>
          </p:nvPr>
        </p:nvSpPr>
        <p:spPr>
          <a:xfrm>
            <a:off x="1366683" y="803787"/>
            <a:ext cx="8610600" cy="609600"/>
          </a:xfrm>
        </p:spPr>
        <p:txBody>
          <a:bodyPr/>
          <a:lstStyle/>
          <a:p>
            <a:pPr lvl="1" algn="ct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sz="3200">
                <a:solidFill>
                  <a:schemeClr val="tx1"/>
                </a:solidFill>
                <a:latin typeface="Times New Roman" panose="02020603050405020304" pitchFamily="18" charset="0"/>
                <a:cs typeface="Times New Roman" panose="02020603050405020304" pitchFamily="18" charset="0"/>
              </a:rPr>
              <a:t>D</a:t>
            </a:r>
            <a:r>
              <a:rPr lang="vi-VN" sz="3200">
                <a:solidFill>
                  <a:schemeClr val="tx1"/>
                </a:solidFill>
                <a:latin typeface="Times New Roman" panose="02020603050405020304" pitchFamily="18" charset="0"/>
                <a:cs typeface="Times New Roman" panose="02020603050405020304" pitchFamily="18" charset="0"/>
              </a:rPr>
              <a:t>eployment </a:t>
            </a:r>
            <a:r>
              <a:rPr lang="en-US" sz="3200">
                <a:solidFill>
                  <a:schemeClr val="tx1"/>
                </a:solidFill>
                <a:latin typeface="Times New Roman" panose="02020603050405020304" pitchFamily="18" charset="0"/>
                <a:cs typeface="Times New Roman" panose="02020603050405020304" pitchFamily="18" charset="0"/>
              </a:rPr>
              <a:t>d</a:t>
            </a:r>
            <a:r>
              <a:rPr lang="vi-VN" sz="3200">
                <a:solidFill>
                  <a:schemeClr val="tx1"/>
                </a:solidFill>
                <a:latin typeface="Times New Roman" panose="02020603050405020304" pitchFamily="18" charset="0"/>
                <a:cs typeface="Times New Roman" panose="02020603050405020304" pitchFamily="18" charset="0"/>
              </a:rPr>
              <a:t>iagram</a:t>
            </a:r>
            <a:r>
              <a:rPr lang="en-US" sz="3200">
                <a:solidFill>
                  <a:schemeClr val="tx1"/>
                </a:solidFill>
                <a:latin typeface="Times New Roman" panose="02020603050405020304" pitchFamily="18" charset="0"/>
                <a:cs typeface="Times New Roman" panose="02020603050405020304" pitchFamily="18" charset="0"/>
              </a:rPr>
              <a:t> </a:t>
            </a:r>
            <a:endPar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9" name="Picture 8">
            <a:extLst>
              <a:ext uri="{FF2B5EF4-FFF2-40B4-BE49-F238E27FC236}">
                <a16:creationId xmlns:a16="http://schemas.microsoft.com/office/drawing/2014/main" id="{31315EF1-E026-386F-709E-8E2D87BE8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233" y="2293283"/>
            <a:ext cx="5255341" cy="2672717"/>
          </a:xfrm>
          <a:prstGeom prst="rect">
            <a:avLst/>
          </a:prstGeom>
        </p:spPr>
      </p:pic>
      <p:pic>
        <p:nvPicPr>
          <p:cNvPr id="10" name="Picture 9">
            <a:extLst>
              <a:ext uri="{FF2B5EF4-FFF2-40B4-BE49-F238E27FC236}">
                <a16:creationId xmlns:a16="http://schemas.microsoft.com/office/drawing/2014/main" id="{B21D0C59-74FF-C5F3-F545-113203338131}"/>
              </a:ext>
            </a:extLst>
          </p:cNvPr>
          <p:cNvPicPr>
            <a:picLocks noChangeAspect="1"/>
          </p:cNvPicPr>
          <p:nvPr/>
        </p:nvPicPr>
        <p:blipFill>
          <a:blip r:embed="rId3"/>
          <a:stretch>
            <a:fillRect/>
          </a:stretch>
        </p:blipFill>
        <p:spPr>
          <a:xfrm>
            <a:off x="876492" y="167858"/>
            <a:ext cx="2333741" cy="2333741"/>
          </a:xfrm>
          <a:prstGeom prst="rect">
            <a:avLst/>
          </a:prstGeom>
        </p:spPr>
      </p:pic>
    </p:spTree>
    <p:extLst>
      <p:ext uri="{BB962C8B-B14F-4D97-AF65-F5344CB8AC3E}">
        <p14:creationId xmlns:p14="http://schemas.microsoft.com/office/powerpoint/2010/main" val="237213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DF7206-FB0B-C27C-BD6D-BBF0CC510A35}"/>
              </a:ext>
            </a:extLst>
          </p:cNvPr>
          <p:cNvSpPr txBox="1">
            <a:spLocks/>
          </p:cNvSpPr>
          <p:nvPr/>
        </p:nvSpPr>
        <p:spPr>
          <a:xfrm>
            <a:off x="1773264" y="5891982"/>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7</a:t>
            </a:fld>
            <a:endParaRPr lang="en-US">
              <a:solidFill>
                <a:schemeClr val="tx1"/>
              </a:solidFill>
            </a:endParaRPr>
          </a:p>
        </p:txBody>
      </p:sp>
      <p:sp>
        <p:nvSpPr>
          <p:cNvPr id="6" name="Title 1">
            <a:extLst>
              <a:ext uri="{FF2B5EF4-FFF2-40B4-BE49-F238E27FC236}">
                <a16:creationId xmlns:a16="http://schemas.microsoft.com/office/drawing/2014/main" id="{A0A46B24-3816-C608-8629-FF7EBD40E163}"/>
              </a:ext>
            </a:extLst>
          </p:cNvPr>
          <p:cNvSpPr>
            <a:spLocks noGrp="1"/>
          </p:cNvSpPr>
          <p:nvPr>
            <p:ph type="title"/>
          </p:nvPr>
        </p:nvSpPr>
        <p:spPr>
          <a:xfrm>
            <a:off x="1651819" y="1177413"/>
            <a:ext cx="8610600" cy="609600"/>
          </a:xfrm>
        </p:spPr>
        <p:txBody>
          <a:bodyPr/>
          <a:lstStyle/>
          <a:p>
            <a:pPr lvl="1" algn="ct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sp>
        <p:nvSpPr>
          <p:cNvPr id="7" name="Content Placeholder 3">
            <a:extLst>
              <a:ext uri="{FF2B5EF4-FFF2-40B4-BE49-F238E27FC236}">
                <a16:creationId xmlns:a16="http://schemas.microsoft.com/office/drawing/2014/main" id="{E71B9A99-D91E-CB4B-9F19-DEB3C51B98B9}"/>
              </a:ext>
            </a:extLst>
          </p:cNvPr>
          <p:cNvSpPr txBox="1">
            <a:spLocks/>
          </p:cNvSpPr>
          <p:nvPr/>
        </p:nvSpPr>
        <p:spPr>
          <a:xfrm>
            <a:off x="1651819" y="2015613"/>
            <a:ext cx="8610600" cy="3578942"/>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pPr marL="0" indent="0"/>
            <a:r>
              <a:rPr lang="en-US" sz="2500">
                <a:solidFill>
                  <a:schemeClr val="tx1"/>
                </a:solidFill>
                <a:latin typeface="Times New Roman" panose="02020603050405020304" pitchFamily="18" charset="0"/>
                <a:cs typeface="Times New Roman" panose="02020603050405020304" pitchFamily="18" charset="0"/>
              </a:rPr>
              <a:t>1. Seller Profile Management				OK</a:t>
            </a:r>
          </a:p>
          <a:p>
            <a:pPr marL="0" indent="0"/>
            <a:r>
              <a:rPr lang="en-US" sz="2500">
                <a:solidFill>
                  <a:schemeClr val="tx1"/>
                </a:solidFill>
                <a:latin typeface="Times New Roman" panose="02020603050405020304" pitchFamily="18" charset="0"/>
                <a:cs typeface="Times New Roman" panose="02020603050405020304" pitchFamily="18" charset="0"/>
              </a:rPr>
              <a:t>2. Seller and Admin Management				OK</a:t>
            </a:r>
          </a:p>
          <a:p>
            <a:pPr marL="0" indent="0"/>
            <a:r>
              <a:rPr lang="en-US" sz="2500">
                <a:solidFill>
                  <a:schemeClr val="tx1"/>
                </a:solidFill>
                <a:latin typeface="Times New Roman" panose="02020603050405020304" pitchFamily="18" charset="0"/>
                <a:cs typeface="Times New Roman" panose="02020603050405020304" pitchFamily="18" charset="0"/>
              </a:rPr>
              <a:t>3. Connection and Order Management			OK</a:t>
            </a:r>
          </a:p>
          <a:p>
            <a:pPr marL="0" indent="0"/>
            <a:r>
              <a:rPr lang="en-US" sz="2500">
                <a:solidFill>
                  <a:schemeClr val="tx1"/>
                </a:solidFill>
                <a:latin typeface="Times New Roman" panose="02020603050405020304" pitchFamily="18" charset="0"/>
                <a:cs typeface="Times New Roman" panose="02020603050405020304" pitchFamily="18" charset="0"/>
              </a:rPr>
              <a:t>4. Product and Equipment Management			OK</a:t>
            </a:r>
          </a:p>
          <a:p>
            <a:pPr marL="0" indent="0"/>
            <a:r>
              <a:rPr lang="en-US" sz="2500">
                <a:solidFill>
                  <a:schemeClr val="tx1"/>
                </a:solidFill>
                <a:latin typeface="Times New Roman" panose="02020603050405020304" pitchFamily="18" charset="0"/>
                <a:cs typeface="Times New Roman" panose="02020603050405020304" pitchFamily="18" charset="0"/>
              </a:rPr>
              <a:t>5. Invoice and Payment Management			OK</a:t>
            </a:r>
          </a:p>
          <a:p>
            <a:pPr marL="0" indent="0"/>
            <a:r>
              <a:rPr lang="en-US" sz="2500">
                <a:solidFill>
                  <a:schemeClr val="tx1"/>
                </a:solidFill>
                <a:latin typeface="Times New Roman" panose="02020603050405020304" pitchFamily="18" charset="0"/>
                <a:cs typeface="Times New Roman" panose="02020603050405020304" pitchFamily="18" charset="0"/>
              </a:rPr>
              <a:t>6. Search and Query						OK</a:t>
            </a:r>
          </a:p>
          <a:p>
            <a:pPr marL="0" indent="0"/>
            <a:r>
              <a:rPr lang="en-US" sz="2500">
                <a:solidFill>
                  <a:schemeClr val="tx1"/>
                </a:solidFill>
                <a:latin typeface="Times New Roman" panose="02020603050405020304" pitchFamily="18" charset="0"/>
                <a:cs typeface="Times New Roman" panose="02020603050405020304" pitchFamily="18" charset="0"/>
              </a:rPr>
              <a:t>7. Login Interface and Access Rights			OK</a:t>
            </a:r>
          </a:p>
          <a:p>
            <a:pPr marL="0" indent="0"/>
            <a:r>
              <a:rPr lang="en-US" sz="2500">
                <a:solidFill>
                  <a:schemeClr val="tx1"/>
                </a:solidFill>
                <a:latin typeface="Times New Roman" panose="02020603050405020304" pitchFamily="18" charset="0"/>
                <a:cs typeface="Times New Roman" panose="02020603050405020304" pitchFamily="18" charset="0"/>
              </a:rPr>
              <a:t>8. Information Security					OK</a:t>
            </a:r>
            <a:endParaRPr lang="en-US">
              <a:solidFill>
                <a:schemeClr val="tx1"/>
              </a:solidFill>
            </a:endParaRPr>
          </a:p>
        </p:txBody>
      </p:sp>
      <p:pic>
        <p:nvPicPr>
          <p:cNvPr id="8" name="Picture 7">
            <a:extLst>
              <a:ext uri="{FF2B5EF4-FFF2-40B4-BE49-F238E27FC236}">
                <a16:creationId xmlns:a16="http://schemas.microsoft.com/office/drawing/2014/main" id="{3DB8929A-B306-841F-D87A-8669E71FF954}"/>
              </a:ext>
            </a:extLst>
          </p:cNvPr>
          <p:cNvPicPr>
            <a:picLocks noChangeAspect="1"/>
          </p:cNvPicPr>
          <p:nvPr/>
        </p:nvPicPr>
        <p:blipFill>
          <a:blip r:embed="rId3"/>
          <a:stretch>
            <a:fillRect/>
          </a:stretch>
        </p:blipFill>
        <p:spPr>
          <a:xfrm>
            <a:off x="1014144" y="96574"/>
            <a:ext cx="2333741" cy="2333741"/>
          </a:xfrm>
          <a:prstGeom prst="rect">
            <a:avLst/>
          </a:prstGeom>
        </p:spPr>
      </p:pic>
    </p:spTree>
    <p:extLst>
      <p:ext uri="{BB962C8B-B14F-4D97-AF65-F5344CB8AC3E}">
        <p14:creationId xmlns:p14="http://schemas.microsoft.com/office/powerpoint/2010/main" val="3471454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513DBE-6A8A-5F34-375B-096245133B7A}"/>
              </a:ext>
            </a:extLst>
          </p:cNvPr>
          <p:cNvSpPr txBox="1">
            <a:spLocks/>
          </p:cNvSpPr>
          <p:nvPr/>
        </p:nvSpPr>
        <p:spPr>
          <a:xfrm>
            <a:off x="1788474" y="5950319"/>
            <a:ext cx="8929688" cy="1628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8</a:t>
            </a:fld>
            <a:endParaRPr lang="en-US">
              <a:solidFill>
                <a:schemeClr val="tx1"/>
              </a:solidFill>
            </a:endParaRPr>
          </a:p>
        </p:txBody>
      </p:sp>
      <p:sp>
        <p:nvSpPr>
          <p:cNvPr id="6" name="Content Placeholder 3">
            <a:extLst>
              <a:ext uri="{FF2B5EF4-FFF2-40B4-BE49-F238E27FC236}">
                <a16:creationId xmlns:a16="http://schemas.microsoft.com/office/drawing/2014/main" id="{3142A913-C69E-9A07-5020-85D640C62D8D}"/>
              </a:ext>
            </a:extLst>
          </p:cNvPr>
          <p:cNvSpPr txBox="1">
            <a:spLocks/>
          </p:cNvSpPr>
          <p:nvPr/>
        </p:nvSpPr>
        <p:spPr>
          <a:xfrm>
            <a:off x="1497772" y="1972402"/>
            <a:ext cx="8610600" cy="980113"/>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pPr marL="0" indent="0"/>
            <a:r>
              <a:rPr lang="en-US">
                <a:solidFill>
                  <a:schemeClr val="tx1"/>
                </a:solidFill>
              </a:rPr>
              <a:t>Application will help user automate everything, making their work easier for user.</a:t>
            </a:r>
          </a:p>
        </p:txBody>
      </p:sp>
      <p:sp>
        <p:nvSpPr>
          <p:cNvPr id="7" name="Title 1">
            <a:extLst>
              <a:ext uri="{FF2B5EF4-FFF2-40B4-BE49-F238E27FC236}">
                <a16:creationId xmlns:a16="http://schemas.microsoft.com/office/drawing/2014/main" id="{4CC9E998-2DCA-63CF-3092-ACE1B5452A76}"/>
              </a:ext>
            </a:extLst>
          </p:cNvPr>
          <p:cNvSpPr>
            <a:spLocks noGrp="1"/>
          </p:cNvSpPr>
          <p:nvPr>
            <p:ph type="title"/>
          </p:nvPr>
        </p:nvSpPr>
        <p:spPr>
          <a:xfrm>
            <a:off x="1209368" y="744794"/>
            <a:ext cx="8610600" cy="609600"/>
          </a:xfrm>
        </p:spPr>
        <p:txBody>
          <a:bodyPr/>
          <a:lstStyle/>
          <a:p>
            <a:pPr algn="ctr"/>
            <a:r>
              <a:rPr lang="en-US" altLang="en-US">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a:latin typeface="Times New Roman" panose="02020603050405020304" pitchFamily="18" charset="0"/>
                <a:ea typeface="Gulim" panose="020B0600000101010101" pitchFamily="34" charset="-127"/>
                <a:cs typeface="Times New Roman" panose="02020603050405020304" pitchFamily="18" charset="0"/>
              </a:rPr>
              <a:t>Conclusion</a:t>
            </a:r>
          </a:p>
        </p:txBody>
      </p:sp>
      <p:pic>
        <p:nvPicPr>
          <p:cNvPr id="9" name="Picture 8">
            <a:extLst>
              <a:ext uri="{FF2B5EF4-FFF2-40B4-BE49-F238E27FC236}">
                <a16:creationId xmlns:a16="http://schemas.microsoft.com/office/drawing/2014/main" id="{BCFFD468-4086-0E39-C2C5-EF31E74B8F36}"/>
              </a:ext>
            </a:extLst>
          </p:cNvPr>
          <p:cNvPicPr>
            <a:picLocks noChangeAspect="1"/>
          </p:cNvPicPr>
          <p:nvPr/>
        </p:nvPicPr>
        <p:blipFill>
          <a:blip r:embed="rId3"/>
          <a:stretch>
            <a:fillRect/>
          </a:stretch>
        </p:blipFill>
        <p:spPr>
          <a:xfrm>
            <a:off x="808799" y="183321"/>
            <a:ext cx="2334970" cy="2334970"/>
          </a:xfrm>
          <a:prstGeom prst="rect">
            <a:avLst/>
          </a:prstGeom>
        </p:spPr>
      </p:pic>
      <p:pic>
        <p:nvPicPr>
          <p:cNvPr id="15" name="Picture 14">
            <a:extLst>
              <a:ext uri="{FF2B5EF4-FFF2-40B4-BE49-F238E27FC236}">
                <a16:creationId xmlns:a16="http://schemas.microsoft.com/office/drawing/2014/main" id="{A36E9A54-224D-FD8E-9693-2AFC22A64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631" y="2462458"/>
            <a:ext cx="5905500" cy="3838575"/>
          </a:xfrm>
          <a:prstGeom prst="rect">
            <a:avLst/>
          </a:prstGeom>
        </p:spPr>
      </p:pic>
    </p:spTree>
    <p:extLst>
      <p:ext uri="{BB962C8B-B14F-4D97-AF65-F5344CB8AC3E}">
        <p14:creationId xmlns:p14="http://schemas.microsoft.com/office/powerpoint/2010/main" val="17183600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97C58E-BEB8-67A8-E49F-B6B77BEB332D}"/>
              </a:ext>
            </a:extLst>
          </p:cNvPr>
          <p:cNvSpPr txBox="1">
            <a:spLocks/>
          </p:cNvSpPr>
          <p:nvPr/>
        </p:nvSpPr>
        <p:spPr>
          <a:xfrm>
            <a:off x="1798306" y="5764162"/>
            <a:ext cx="8929688" cy="457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fld id="{0B7F2F63-BF3E-4C0C-A868-2C657446BA07}" type="slidenum">
              <a:rPr lang="en-US" smtClean="0">
                <a:solidFill>
                  <a:schemeClr val="tx1"/>
                </a:solidFill>
              </a:rPr>
              <a:pPr>
                <a:defRPr/>
              </a:pPr>
              <a:t>9</a:t>
            </a:fld>
            <a:endParaRPr lang="en-US">
              <a:solidFill>
                <a:schemeClr val="tx1"/>
              </a:solidFill>
            </a:endParaRPr>
          </a:p>
        </p:txBody>
      </p:sp>
      <p:sp>
        <p:nvSpPr>
          <p:cNvPr id="6" name="Content Placeholder 3">
            <a:extLst>
              <a:ext uri="{FF2B5EF4-FFF2-40B4-BE49-F238E27FC236}">
                <a16:creationId xmlns:a16="http://schemas.microsoft.com/office/drawing/2014/main" id="{6F5B7ED4-3A16-ABF4-BC4A-8C46D8842DE2}"/>
              </a:ext>
            </a:extLst>
          </p:cNvPr>
          <p:cNvSpPr txBox="1">
            <a:spLocks/>
          </p:cNvSpPr>
          <p:nvPr/>
        </p:nvSpPr>
        <p:spPr>
          <a:xfrm>
            <a:off x="1189704" y="1740309"/>
            <a:ext cx="8610600" cy="580104"/>
          </a:xfrm>
          <a:prstGeom prst="rect">
            <a:avLst/>
          </a:prstGeom>
          <a:noFill/>
          <a:ln>
            <a:no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chemeClr val="dk1"/>
              </a:buClr>
              <a:buSzPts val="1800"/>
              <a:buFont typeface="Montserrat Medium"/>
              <a:buNone/>
              <a:defRPr sz="2133" kern="1200">
                <a:solidFill>
                  <a:schemeClr val="dk1"/>
                </a:solidFill>
                <a:latin typeface="Montserrat Medium"/>
                <a:ea typeface="Montserrat Medium"/>
                <a:cs typeface="Montserrat Medium"/>
                <a:sym typeface="Montserrat Medium"/>
              </a:defRPr>
            </a:lvl1pPr>
            <a:lvl2pPr marL="685800" lvl="1"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2000" kern="1200">
                <a:solidFill>
                  <a:schemeClr val="dk1"/>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800" kern="1200">
                <a:solidFill>
                  <a:schemeClr val="dk1"/>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600" kern="1200">
                <a:solidFill>
                  <a:schemeClr val="dk1"/>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6pPr>
            <a:lvl7pPr marL="2971800" lvl="6"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7pPr>
            <a:lvl8pPr marL="3429000" lvl="7"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8pPr>
            <a:lvl9pPr marL="3886200" lvl="8" indent="-228600" algn="ctr" defTabSz="9144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dk1"/>
                </a:solidFill>
                <a:latin typeface="+mn-lt"/>
                <a:ea typeface="+mn-ea"/>
                <a:cs typeface="+mn-cs"/>
              </a:defRPr>
            </a:lvl9pPr>
          </a:lstStyle>
          <a:p>
            <a:r>
              <a:rPr lang="en-US">
                <a:solidFill>
                  <a:schemeClr val="tx1"/>
                </a:solidFill>
                <a:latin typeface="Times New Roman" panose="02020603050405020304" pitchFamily="18" charset="0"/>
                <a:cs typeface="Times New Roman" panose="02020603050405020304" pitchFamily="18" charset="0"/>
              </a:rPr>
              <a:t>Building by JavaFX</a:t>
            </a:r>
            <a:endParaRPr lang="en-US">
              <a:solidFill>
                <a:schemeClr val="tx1"/>
              </a:solidFill>
            </a:endParaRPr>
          </a:p>
        </p:txBody>
      </p:sp>
      <p:sp>
        <p:nvSpPr>
          <p:cNvPr id="7" name="Title 1">
            <a:extLst>
              <a:ext uri="{FF2B5EF4-FFF2-40B4-BE49-F238E27FC236}">
                <a16:creationId xmlns:a16="http://schemas.microsoft.com/office/drawing/2014/main" id="{8DF1CF87-885A-00EE-2E36-7399B985ADF6}"/>
              </a:ext>
            </a:extLst>
          </p:cNvPr>
          <p:cNvSpPr>
            <a:spLocks noGrp="1"/>
          </p:cNvSpPr>
          <p:nvPr>
            <p:ph type="title"/>
          </p:nvPr>
        </p:nvSpPr>
        <p:spPr>
          <a:xfrm>
            <a:off x="1189704" y="902109"/>
            <a:ext cx="8610600" cy="67258"/>
          </a:xfrm>
        </p:spPr>
        <p:txBody>
          <a:bodyPr/>
          <a:lstStyle/>
          <a:p>
            <a:pPr lvl="1" algn="ctr"/>
            <a:r>
              <a:rPr lang="en-US" altLang="en-US" sz="28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a:solidFill>
                  <a:schemeClr val="tx1"/>
                </a:solidFill>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a:solidFill>
                <a:schemeClr val="tx1"/>
              </a:solidFill>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8" name="Picture 7">
            <a:extLst>
              <a:ext uri="{FF2B5EF4-FFF2-40B4-BE49-F238E27FC236}">
                <a16:creationId xmlns:a16="http://schemas.microsoft.com/office/drawing/2014/main" id="{25008BE4-A65C-68E5-2971-5739A9661C2E}"/>
              </a:ext>
            </a:extLst>
          </p:cNvPr>
          <p:cNvPicPr>
            <a:picLocks noChangeAspect="1"/>
          </p:cNvPicPr>
          <p:nvPr/>
        </p:nvPicPr>
        <p:blipFill>
          <a:blip r:embed="rId2"/>
          <a:stretch>
            <a:fillRect/>
          </a:stretch>
        </p:blipFill>
        <p:spPr>
          <a:xfrm>
            <a:off x="808799" y="183321"/>
            <a:ext cx="2334970" cy="2334970"/>
          </a:xfrm>
          <a:prstGeom prst="rect">
            <a:avLst/>
          </a:prstGeom>
        </p:spPr>
      </p:pic>
      <p:pic>
        <p:nvPicPr>
          <p:cNvPr id="10" name="Picture 9">
            <a:extLst>
              <a:ext uri="{FF2B5EF4-FFF2-40B4-BE49-F238E27FC236}">
                <a16:creationId xmlns:a16="http://schemas.microsoft.com/office/drawing/2014/main" id="{D2BD0BE4-9E55-E7A4-AEF6-2A9D15A0D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827" y="2395215"/>
            <a:ext cx="4657725" cy="1943100"/>
          </a:xfrm>
          <a:prstGeom prst="rect">
            <a:avLst/>
          </a:prstGeom>
        </p:spPr>
      </p:pic>
    </p:spTree>
    <p:extLst>
      <p:ext uri="{BB962C8B-B14F-4D97-AF65-F5344CB8AC3E}">
        <p14:creationId xmlns:p14="http://schemas.microsoft.com/office/powerpoint/2010/main" val="13434805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ming Sleevel Pitch Deck by Slidesgo">
  <a:themeElements>
    <a:clrScheme name="Simple Light">
      <a:dk1>
        <a:srgbClr val="FFFFFF"/>
      </a:dk1>
      <a:lt1>
        <a:srgbClr val="240D60"/>
      </a:lt1>
      <a:dk2>
        <a:srgbClr val="57FEAA"/>
      </a:dk2>
      <a:lt2>
        <a:srgbClr val="F557DC"/>
      </a:lt2>
      <a:accent1>
        <a:srgbClr val="EC9334"/>
      </a:accent1>
      <a:accent2>
        <a:srgbClr val="7755CC"/>
      </a:accent2>
      <a:accent3>
        <a:srgbClr val="FFFFFF"/>
      </a:accent3>
      <a:accent4>
        <a:srgbClr val="FFFFFF"/>
      </a:accent4>
      <a:accent5>
        <a:srgbClr val="FFFFFF"/>
      </a:accent5>
      <a:accent6>
        <a:srgbClr val="FFFFFF"/>
      </a:accent6>
      <a:hlink>
        <a:srgbClr val="240D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Development School Center by Slidesgo</Template>
  <TotalTime>84</TotalTime>
  <Words>466</Words>
  <Application>Microsoft Office PowerPoint</Application>
  <PresentationFormat>Widescreen</PresentationFormat>
  <Paragraphs>142</Paragraphs>
  <Slides>12</Slides>
  <Notes>4</Notes>
  <HiddenSlides>0</HiddenSlides>
  <MMClips>0</MMClips>
  <ScaleCrop>false</ScaleCrop>
  <HeadingPairs>
    <vt:vector size="6" baseType="variant">
      <vt:variant>
        <vt:lpstr>Fonts Used</vt:lpstr>
      </vt:variant>
      <vt:variant>
        <vt:i4>17</vt:i4>
      </vt:variant>
      <vt:variant>
        <vt:lpstr>Theme</vt:lpstr>
      </vt:variant>
      <vt:variant>
        <vt:i4>6</vt:i4>
      </vt:variant>
      <vt:variant>
        <vt:lpstr>Slide Titles</vt:lpstr>
      </vt:variant>
      <vt:variant>
        <vt:i4>12</vt:i4>
      </vt:variant>
    </vt:vector>
  </HeadingPairs>
  <TitlesOfParts>
    <vt:vector size="35" baseType="lpstr">
      <vt:lpstr>Allerta</vt:lpstr>
      <vt:lpstr>Anek Malayalam</vt:lpstr>
      <vt:lpstr>Anek Malayalam Light</vt:lpstr>
      <vt:lpstr>Archivo Black</vt:lpstr>
      <vt:lpstr>Arial</vt:lpstr>
      <vt:lpstr>Bebas Neue</vt:lpstr>
      <vt:lpstr>Calibri</vt:lpstr>
      <vt:lpstr>Montserrat</vt:lpstr>
      <vt:lpstr>Montserrat Black</vt:lpstr>
      <vt:lpstr>Montserrat Medium</vt:lpstr>
      <vt:lpstr>Nunito Light</vt:lpstr>
      <vt:lpstr>Proxima Nova</vt:lpstr>
      <vt:lpstr>Proxima Nova Semibold</vt:lpstr>
      <vt:lpstr>Times New Roman</vt:lpstr>
      <vt:lpstr>Tw Cen MT</vt:lpstr>
      <vt:lpstr>Vladimir Script</vt:lpstr>
      <vt:lpstr>Wingdings</vt:lpstr>
      <vt:lpstr>Software Development School Center by Slidesgo</vt:lpstr>
      <vt:lpstr>Slidesgo Final Pages</vt:lpstr>
      <vt:lpstr>Gaming Sleevel Pitch Deck by Slidesgo</vt:lpstr>
      <vt:lpstr>1_Slidesgo Final Pages</vt:lpstr>
      <vt:lpstr>1_Software Development School Center by Slidesgo</vt:lpstr>
      <vt:lpstr>Circuit</vt:lpstr>
      <vt:lpstr>PowerPoint Presentation</vt:lpstr>
      <vt:lpstr>Content</vt:lpstr>
      <vt:lpstr> Introduction - Actual requirements</vt:lpstr>
      <vt:lpstr>Introduction - Requirements of the project </vt:lpstr>
      <vt:lpstr> Introduction - Requirements of the project </vt:lpstr>
      <vt:lpstr>      Introduction - Deployment diagram </vt:lpstr>
      <vt:lpstr>     Test Result [1-n]</vt:lpstr>
      <vt:lpstr>     Conclusion</vt:lpstr>
      <vt:lpstr>      Development</vt:lpstr>
      <vt:lpstr>Task List</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Thai</dc:creator>
  <cp:lastModifiedBy>Dat</cp:lastModifiedBy>
  <cp:revision>2</cp:revision>
  <dcterms:created xsi:type="dcterms:W3CDTF">2024-05-27T09:49:12Z</dcterms:created>
  <dcterms:modified xsi:type="dcterms:W3CDTF">2024-05-28T09:54:38Z</dcterms:modified>
</cp:coreProperties>
</file>