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loki" initials="nl" lastIdx="1" clrIdx="0">
    <p:extLst>
      <p:ext uri="{19B8F6BF-5375-455C-9EA6-DF929625EA0E}">
        <p15:presenceInfo xmlns:p15="http://schemas.microsoft.com/office/powerpoint/2012/main" userId="40440217f90e87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970"/>
  </p:normalViewPr>
  <p:slideViewPr>
    <p:cSldViewPr snapToGrid="0" snapToObjects="1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8D80E-8BE1-CC43-8F38-1F9FE990EA28}" type="doc">
      <dgm:prSet loTypeId="urn:microsoft.com/office/officeart/2008/layout/VerticalCurvedList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518DF1-0EE9-F441-B3ED-B0BEAD2709A1}">
      <dgm:prSet phldrT="[Text]" custT="1"/>
      <dgm:spPr/>
      <dgm:t>
        <a:bodyPr/>
        <a:lstStyle/>
        <a:p>
          <a:r>
            <a:rPr lang="en-US" sz="3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Bài</a:t>
          </a:r>
          <a:r>
            <a:rPr lang="en-US" sz="3200" dirty="0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 </a:t>
          </a:r>
          <a:r>
            <a:rPr lang="en-US" sz="3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toán</a:t>
          </a:r>
          <a:r>
            <a:rPr lang="en-US" sz="3200" dirty="0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, </a:t>
          </a:r>
          <a:r>
            <a:rPr lang="en-US" sz="3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Hiện</a:t>
          </a:r>
          <a:r>
            <a:rPr lang="en-US" sz="3200" dirty="0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 </a:t>
          </a:r>
          <a:r>
            <a:rPr lang="en-US" sz="3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trạng</a:t>
          </a:r>
          <a:endParaRPr lang="en-US" sz="3200" dirty="0">
            <a:latin typeface="Quicksand" pitchFamily="2" charset="0"/>
            <a:ea typeface="Apple Color Emoji" pitchFamily="2" charset="0"/>
            <a:cs typeface="Arial" panose="020B0604020202020204" pitchFamily="34" charset="0"/>
          </a:endParaRPr>
        </a:p>
      </dgm:t>
    </dgm:pt>
    <dgm:pt modelId="{23F64E76-C435-8340-83AE-41E0FD07920F}" type="parTrans" cxnId="{DA1F592C-2C5B-7443-81DE-8AB66AAA1C54}">
      <dgm:prSet/>
      <dgm:spPr/>
      <dgm:t>
        <a:bodyPr/>
        <a:lstStyle/>
        <a:p>
          <a:endParaRPr lang="en-US"/>
        </a:p>
      </dgm:t>
    </dgm:pt>
    <dgm:pt modelId="{8DAF2A1A-AFF4-0446-99BA-CFF85702EDD5}" type="sibTrans" cxnId="{DA1F592C-2C5B-7443-81DE-8AB66AAA1C54}">
      <dgm:prSet/>
      <dgm:spPr/>
      <dgm:t>
        <a:bodyPr/>
        <a:lstStyle/>
        <a:p>
          <a:endParaRPr lang="en-US">
            <a:latin typeface="Quicksand" pitchFamily="2" charset="0"/>
          </a:endParaRPr>
        </a:p>
      </dgm:t>
    </dgm:pt>
    <dgm:pt modelId="{78B3EDB0-49D2-AA44-96A0-1725F7CBF578}">
      <dgm:prSet phldrT="[Text]" custT="1"/>
      <dgm:spPr/>
      <dgm:t>
        <a:bodyPr/>
        <a:lstStyle/>
        <a:p>
          <a:r>
            <a:rPr lang="en-US" sz="3200" dirty="0" err="1">
              <a:latin typeface="Quicksand" pitchFamily="2" charset="0"/>
              <a:ea typeface="Noto Sans Newa" panose="020B0502040504020204" pitchFamily="34" charset="0"/>
              <a:cs typeface="Arial" panose="020B0604020202020204" pitchFamily="34" charset="0"/>
            </a:rPr>
            <a:t>Giải</a:t>
          </a:r>
          <a:r>
            <a:rPr lang="en-US" sz="3200" dirty="0">
              <a:latin typeface="Quicksand" pitchFamily="2" charset="0"/>
              <a:ea typeface="Noto Sans Newa" panose="020B0502040504020204" pitchFamily="34" charset="0"/>
              <a:cs typeface="Arial" panose="020B0604020202020204" pitchFamily="34" charset="0"/>
            </a:rPr>
            <a:t> </a:t>
          </a:r>
          <a:r>
            <a:rPr lang="en-US" sz="3200" dirty="0" err="1">
              <a:latin typeface="Quicksand" pitchFamily="2" charset="0"/>
              <a:ea typeface="Noto Sans Newa" panose="020B0502040504020204" pitchFamily="34" charset="0"/>
              <a:cs typeface="Arial" panose="020B0604020202020204" pitchFamily="34" charset="0"/>
            </a:rPr>
            <a:t>Pháp</a:t>
          </a:r>
          <a:endParaRPr lang="en-US" sz="3200" dirty="0">
            <a:latin typeface="Quicksand" pitchFamily="2" charset="0"/>
            <a:ea typeface="Noto Sans Newa" panose="020B0502040504020204" pitchFamily="34" charset="0"/>
            <a:cs typeface="Arial" panose="020B0604020202020204" pitchFamily="34" charset="0"/>
          </a:endParaRPr>
        </a:p>
      </dgm:t>
    </dgm:pt>
    <dgm:pt modelId="{A7D931DB-291E-2B4E-9785-657A256D322D}" type="parTrans" cxnId="{6CB0BDEE-DB11-C94B-B530-3CFE280031BF}">
      <dgm:prSet/>
      <dgm:spPr/>
      <dgm:t>
        <a:bodyPr/>
        <a:lstStyle/>
        <a:p>
          <a:endParaRPr lang="en-US"/>
        </a:p>
      </dgm:t>
    </dgm:pt>
    <dgm:pt modelId="{A4092F74-8959-3647-8691-70E49C8C5CB9}" type="sibTrans" cxnId="{6CB0BDEE-DB11-C94B-B530-3CFE280031BF}">
      <dgm:prSet/>
      <dgm:spPr/>
      <dgm:t>
        <a:bodyPr/>
        <a:lstStyle/>
        <a:p>
          <a:endParaRPr lang="en-US"/>
        </a:p>
      </dgm:t>
    </dgm:pt>
    <dgm:pt modelId="{77D17B27-8482-4948-8C2B-8B564EB0C83C}">
      <dgm:prSet phldrT="[Text]" custT="1"/>
      <dgm:spPr/>
      <dgm:t>
        <a:bodyPr/>
        <a:lstStyle/>
        <a:p>
          <a:r>
            <a:rPr lang="en-US" sz="3200" dirty="0">
              <a:latin typeface="Quicksand" pitchFamily="2" charset="0"/>
              <a:cs typeface="Arial" panose="020B0604020202020204" pitchFamily="34" charset="0"/>
            </a:rPr>
            <a:t>WSO2 – API Manager</a:t>
          </a:r>
        </a:p>
      </dgm:t>
    </dgm:pt>
    <dgm:pt modelId="{E1520629-0745-E94D-BFB6-A2D5D25B5E5A}" type="parTrans" cxnId="{63476946-7800-3945-B910-2FE72DB3BA0B}">
      <dgm:prSet/>
      <dgm:spPr/>
      <dgm:t>
        <a:bodyPr/>
        <a:lstStyle/>
        <a:p>
          <a:endParaRPr lang="en-US"/>
        </a:p>
      </dgm:t>
    </dgm:pt>
    <dgm:pt modelId="{2B1FE01E-333C-3440-B5C4-F0F1D2BCF48B}" type="sibTrans" cxnId="{63476946-7800-3945-B910-2FE72DB3BA0B}">
      <dgm:prSet/>
      <dgm:spPr/>
      <dgm:t>
        <a:bodyPr/>
        <a:lstStyle/>
        <a:p>
          <a:endParaRPr lang="en-US"/>
        </a:p>
      </dgm:t>
    </dgm:pt>
    <dgm:pt modelId="{C6BC543F-C1A2-434F-A2AF-EBF9291923EE}">
      <dgm:prSet phldrT="[Text]" custT="1"/>
      <dgm:spPr/>
      <dgm:t>
        <a:bodyPr/>
        <a:lstStyle/>
        <a:p>
          <a:r>
            <a:rPr lang="en-US" sz="3200" dirty="0">
              <a:latin typeface="Quicksand" pitchFamily="2" charset="0"/>
              <a:cs typeface="Arial" panose="020B0604020202020204" pitchFamily="34" charset="0"/>
            </a:rPr>
            <a:t>Demo</a:t>
          </a:r>
        </a:p>
      </dgm:t>
    </dgm:pt>
    <dgm:pt modelId="{60FB74B2-6F43-BA46-AF08-208F124FD685}" type="parTrans" cxnId="{4E2DC5D7-878C-1D4D-9DA1-27BE0307F532}">
      <dgm:prSet/>
      <dgm:spPr/>
      <dgm:t>
        <a:bodyPr/>
        <a:lstStyle/>
        <a:p>
          <a:endParaRPr lang="en-US"/>
        </a:p>
      </dgm:t>
    </dgm:pt>
    <dgm:pt modelId="{4A8E4C2E-B5A0-A74F-97C1-C9A056C19AB3}" type="sibTrans" cxnId="{4E2DC5D7-878C-1D4D-9DA1-27BE0307F532}">
      <dgm:prSet/>
      <dgm:spPr/>
      <dgm:t>
        <a:bodyPr/>
        <a:lstStyle/>
        <a:p>
          <a:endParaRPr lang="en-US"/>
        </a:p>
      </dgm:t>
    </dgm:pt>
    <dgm:pt modelId="{7280A335-9A47-D54B-B7F9-F31CA43CF365}">
      <dgm:prSet phldrT="[Text]" custT="1"/>
      <dgm:spPr/>
      <dgm:t>
        <a:bodyPr/>
        <a:lstStyle/>
        <a:p>
          <a:r>
            <a:rPr lang="en-US" sz="3200" dirty="0">
              <a:latin typeface="Quicksand" pitchFamily="2" charset="0"/>
              <a:cs typeface="Arial" panose="020B0604020202020204" pitchFamily="34" charset="0"/>
            </a:rPr>
            <a:t>FAQ</a:t>
          </a:r>
        </a:p>
      </dgm:t>
    </dgm:pt>
    <dgm:pt modelId="{B7CCDE45-B7B1-DD48-B85E-DFFCEAF6A461}" type="parTrans" cxnId="{F85FF18C-C85B-4442-A2E0-FC1599242379}">
      <dgm:prSet/>
      <dgm:spPr/>
      <dgm:t>
        <a:bodyPr/>
        <a:lstStyle/>
        <a:p>
          <a:endParaRPr lang="en-US"/>
        </a:p>
      </dgm:t>
    </dgm:pt>
    <dgm:pt modelId="{9D99C60D-DF73-734D-B67D-2118B9B44071}" type="sibTrans" cxnId="{F85FF18C-C85B-4442-A2E0-FC1599242379}">
      <dgm:prSet/>
      <dgm:spPr/>
      <dgm:t>
        <a:bodyPr/>
        <a:lstStyle/>
        <a:p>
          <a:endParaRPr lang="en-US"/>
        </a:p>
      </dgm:t>
    </dgm:pt>
    <dgm:pt modelId="{DFBC17E1-CBA0-6F43-B4D3-74C04F621F29}" type="pres">
      <dgm:prSet presAssocID="{29B8D80E-8BE1-CC43-8F38-1F9FE990EA28}" presName="Name0" presStyleCnt="0">
        <dgm:presLayoutVars>
          <dgm:chMax val="7"/>
          <dgm:chPref val="7"/>
          <dgm:dir/>
        </dgm:presLayoutVars>
      </dgm:prSet>
      <dgm:spPr/>
    </dgm:pt>
    <dgm:pt modelId="{CB94CF80-8C3D-9D45-B64A-B7A13956AA17}" type="pres">
      <dgm:prSet presAssocID="{29B8D80E-8BE1-CC43-8F38-1F9FE990EA28}" presName="Name1" presStyleCnt="0"/>
      <dgm:spPr/>
    </dgm:pt>
    <dgm:pt modelId="{3705382A-AB1C-D74B-8B58-89C17A985B0F}" type="pres">
      <dgm:prSet presAssocID="{29B8D80E-8BE1-CC43-8F38-1F9FE990EA28}" presName="cycle" presStyleCnt="0"/>
      <dgm:spPr/>
    </dgm:pt>
    <dgm:pt modelId="{25783B6E-4494-BC4F-B29E-B2007E027A39}" type="pres">
      <dgm:prSet presAssocID="{29B8D80E-8BE1-CC43-8F38-1F9FE990EA28}" presName="srcNode" presStyleLbl="node1" presStyleIdx="0" presStyleCnt="5"/>
      <dgm:spPr/>
    </dgm:pt>
    <dgm:pt modelId="{414078F8-25A9-6047-8D08-46DC21766251}" type="pres">
      <dgm:prSet presAssocID="{29B8D80E-8BE1-CC43-8F38-1F9FE990EA28}" presName="conn" presStyleLbl="parChTrans1D2" presStyleIdx="0" presStyleCnt="1"/>
      <dgm:spPr/>
    </dgm:pt>
    <dgm:pt modelId="{6465A193-5FC1-0047-9B81-AD74551D6D8B}" type="pres">
      <dgm:prSet presAssocID="{29B8D80E-8BE1-CC43-8F38-1F9FE990EA28}" presName="extraNode" presStyleLbl="node1" presStyleIdx="0" presStyleCnt="5"/>
      <dgm:spPr/>
    </dgm:pt>
    <dgm:pt modelId="{28E0194A-7528-2F41-8BB5-CDAF0352C5B9}" type="pres">
      <dgm:prSet presAssocID="{29B8D80E-8BE1-CC43-8F38-1F9FE990EA28}" presName="dstNode" presStyleLbl="node1" presStyleIdx="0" presStyleCnt="5"/>
      <dgm:spPr/>
    </dgm:pt>
    <dgm:pt modelId="{E16FA825-D339-2F42-BA69-F61233CFD2AF}" type="pres">
      <dgm:prSet presAssocID="{0E518DF1-0EE9-F441-B3ED-B0BEAD2709A1}" presName="text_1" presStyleLbl="node1" presStyleIdx="0" presStyleCnt="5">
        <dgm:presLayoutVars>
          <dgm:bulletEnabled val="1"/>
        </dgm:presLayoutVars>
      </dgm:prSet>
      <dgm:spPr/>
    </dgm:pt>
    <dgm:pt modelId="{72225292-83CC-4946-B58B-87B0DD464721}" type="pres">
      <dgm:prSet presAssocID="{0E518DF1-0EE9-F441-B3ED-B0BEAD2709A1}" presName="accent_1" presStyleCnt="0"/>
      <dgm:spPr/>
    </dgm:pt>
    <dgm:pt modelId="{CC317290-BFFD-0D4C-9A06-8615AA5BBD28}" type="pres">
      <dgm:prSet presAssocID="{0E518DF1-0EE9-F441-B3ED-B0BEAD2709A1}" presName="accentRepeatNode" presStyleLbl="solidFgAcc1" presStyleIdx="0" presStyleCnt="5"/>
      <dgm:spPr/>
    </dgm:pt>
    <dgm:pt modelId="{0CDE7D15-B026-5349-A719-F12D5D3510A1}" type="pres">
      <dgm:prSet presAssocID="{78B3EDB0-49D2-AA44-96A0-1725F7CBF578}" presName="text_2" presStyleLbl="node1" presStyleIdx="1" presStyleCnt="5">
        <dgm:presLayoutVars>
          <dgm:bulletEnabled val="1"/>
        </dgm:presLayoutVars>
      </dgm:prSet>
      <dgm:spPr/>
    </dgm:pt>
    <dgm:pt modelId="{2CB9C6A4-03BF-864A-BC0E-BFBD6BF12EBC}" type="pres">
      <dgm:prSet presAssocID="{78B3EDB0-49D2-AA44-96A0-1725F7CBF578}" presName="accent_2" presStyleCnt="0"/>
      <dgm:spPr/>
    </dgm:pt>
    <dgm:pt modelId="{A3AEC6A5-5E22-424A-8111-5B082D523AC7}" type="pres">
      <dgm:prSet presAssocID="{78B3EDB0-49D2-AA44-96A0-1725F7CBF578}" presName="accentRepeatNode" presStyleLbl="solidFgAcc1" presStyleIdx="1" presStyleCnt="5"/>
      <dgm:spPr/>
    </dgm:pt>
    <dgm:pt modelId="{15429455-3922-7241-9C10-E398A692A8ED}" type="pres">
      <dgm:prSet presAssocID="{77D17B27-8482-4948-8C2B-8B564EB0C83C}" presName="text_3" presStyleLbl="node1" presStyleIdx="2" presStyleCnt="5">
        <dgm:presLayoutVars>
          <dgm:bulletEnabled val="1"/>
        </dgm:presLayoutVars>
      </dgm:prSet>
      <dgm:spPr/>
    </dgm:pt>
    <dgm:pt modelId="{7B0CC865-A816-2A4A-8401-6A8E01414F58}" type="pres">
      <dgm:prSet presAssocID="{77D17B27-8482-4948-8C2B-8B564EB0C83C}" presName="accent_3" presStyleCnt="0"/>
      <dgm:spPr/>
    </dgm:pt>
    <dgm:pt modelId="{AED6BBE6-F924-1C4F-90BF-E29209E2D1D3}" type="pres">
      <dgm:prSet presAssocID="{77D17B27-8482-4948-8C2B-8B564EB0C83C}" presName="accentRepeatNode" presStyleLbl="solidFgAcc1" presStyleIdx="2" presStyleCnt="5"/>
      <dgm:spPr/>
    </dgm:pt>
    <dgm:pt modelId="{30D63907-A36D-0C48-B5F7-B93E5705CD80}" type="pres">
      <dgm:prSet presAssocID="{C6BC543F-C1A2-434F-A2AF-EBF9291923EE}" presName="text_4" presStyleLbl="node1" presStyleIdx="3" presStyleCnt="5">
        <dgm:presLayoutVars>
          <dgm:bulletEnabled val="1"/>
        </dgm:presLayoutVars>
      </dgm:prSet>
      <dgm:spPr/>
    </dgm:pt>
    <dgm:pt modelId="{80DE2102-9382-5442-9060-B1AE19EC03BD}" type="pres">
      <dgm:prSet presAssocID="{C6BC543F-C1A2-434F-A2AF-EBF9291923EE}" presName="accent_4" presStyleCnt="0"/>
      <dgm:spPr/>
    </dgm:pt>
    <dgm:pt modelId="{C1116701-C554-6349-B863-2BF31BCBBA4C}" type="pres">
      <dgm:prSet presAssocID="{C6BC543F-C1A2-434F-A2AF-EBF9291923EE}" presName="accentRepeatNode" presStyleLbl="solidFgAcc1" presStyleIdx="3" presStyleCnt="5"/>
      <dgm:spPr/>
    </dgm:pt>
    <dgm:pt modelId="{7876FD9E-9DD7-3041-AFF4-A9940B4BDBCF}" type="pres">
      <dgm:prSet presAssocID="{7280A335-9A47-D54B-B7F9-F31CA43CF365}" presName="text_5" presStyleLbl="node1" presStyleIdx="4" presStyleCnt="5">
        <dgm:presLayoutVars>
          <dgm:bulletEnabled val="1"/>
        </dgm:presLayoutVars>
      </dgm:prSet>
      <dgm:spPr/>
    </dgm:pt>
    <dgm:pt modelId="{DC0DE69C-40EB-5944-9694-0543A894F4A1}" type="pres">
      <dgm:prSet presAssocID="{7280A335-9A47-D54B-B7F9-F31CA43CF365}" presName="accent_5" presStyleCnt="0"/>
      <dgm:spPr/>
    </dgm:pt>
    <dgm:pt modelId="{5DFA576B-737A-D74D-BA13-6146A917AD51}" type="pres">
      <dgm:prSet presAssocID="{7280A335-9A47-D54B-B7F9-F31CA43CF365}" presName="accentRepeatNode" presStyleLbl="solidFgAcc1" presStyleIdx="4" presStyleCnt="5"/>
      <dgm:spPr/>
    </dgm:pt>
  </dgm:ptLst>
  <dgm:cxnLst>
    <dgm:cxn modelId="{B91D350F-182D-8642-9344-C610C0B0B2B7}" type="presOf" srcId="{7280A335-9A47-D54B-B7F9-F31CA43CF365}" destId="{7876FD9E-9DD7-3041-AFF4-A9940B4BDBCF}" srcOrd="0" destOrd="0" presId="urn:microsoft.com/office/officeart/2008/layout/VerticalCurvedList"/>
    <dgm:cxn modelId="{209DBF1C-3350-EF41-B30C-D3ADD1492BB5}" type="presOf" srcId="{77D17B27-8482-4948-8C2B-8B564EB0C83C}" destId="{15429455-3922-7241-9C10-E398A692A8ED}" srcOrd="0" destOrd="0" presId="urn:microsoft.com/office/officeart/2008/layout/VerticalCurvedList"/>
    <dgm:cxn modelId="{DA1F592C-2C5B-7443-81DE-8AB66AAA1C54}" srcId="{29B8D80E-8BE1-CC43-8F38-1F9FE990EA28}" destId="{0E518DF1-0EE9-F441-B3ED-B0BEAD2709A1}" srcOrd="0" destOrd="0" parTransId="{23F64E76-C435-8340-83AE-41E0FD07920F}" sibTransId="{8DAF2A1A-AFF4-0446-99BA-CFF85702EDD5}"/>
    <dgm:cxn modelId="{63476946-7800-3945-B910-2FE72DB3BA0B}" srcId="{29B8D80E-8BE1-CC43-8F38-1F9FE990EA28}" destId="{77D17B27-8482-4948-8C2B-8B564EB0C83C}" srcOrd="2" destOrd="0" parTransId="{E1520629-0745-E94D-BFB6-A2D5D25B5E5A}" sibTransId="{2B1FE01E-333C-3440-B5C4-F0F1D2BCF48B}"/>
    <dgm:cxn modelId="{72A82481-8273-B042-BFBD-71CC350F031A}" type="presOf" srcId="{29B8D80E-8BE1-CC43-8F38-1F9FE990EA28}" destId="{DFBC17E1-CBA0-6F43-B4D3-74C04F621F29}" srcOrd="0" destOrd="0" presId="urn:microsoft.com/office/officeart/2008/layout/VerticalCurvedList"/>
    <dgm:cxn modelId="{F85FF18C-C85B-4442-A2E0-FC1599242379}" srcId="{29B8D80E-8BE1-CC43-8F38-1F9FE990EA28}" destId="{7280A335-9A47-D54B-B7F9-F31CA43CF365}" srcOrd="4" destOrd="0" parTransId="{B7CCDE45-B7B1-DD48-B85E-DFFCEAF6A461}" sibTransId="{9D99C60D-DF73-734D-B67D-2118B9B44071}"/>
    <dgm:cxn modelId="{42FF35A3-8165-904C-B122-D1484E47ED4D}" type="presOf" srcId="{C6BC543F-C1A2-434F-A2AF-EBF9291923EE}" destId="{30D63907-A36D-0C48-B5F7-B93E5705CD80}" srcOrd="0" destOrd="0" presId="urn:microsoft.com/office/officeart/2008/layout/VerticalCurvedList"/>
    <dgm:cxn modelId="{4E2DC5D7-878C-1D4D-9DA1-27BE0307F532}" srcId="{29B8D80E-8BE1-CC43-8F38-1F9FE990EA28}" destId="{C6BC543F-C1A2-434F-A2AF-EBF9291923EE}" srcOrd="3" destOrd="0" parTransId="{60FB74B2-6F43-BA46-AF08-208F124FD685}" sibTransId="{4A8E4C2E-B5A0-A74F-97C1-C9A056C19AB3}"/>
    <dgm:cxn modelId="{B0FE44D9-3C68-5443-87BE-23D78F0E4A20}" type="presOf" srcId="{78B3EDB0-49D2-AA44-96A0-1725F7CBF578}" destId="{0CDE7D15-B026-5349-A719-F12D5D3510A1}" srcOrd="0" destOrd="0" presId="urn:microsoft.com/office/officeart/2008/layout/VerticalCurvedList"/>
    <dgm:cxn modelId="{6CB0BDEE-DB11-C94B-B530-3CFE280031BF}" srcId="{29B8D80E-8BE1-CC43-8F38-1F9FE990EA28}" destId="{78B3EDB0-49D2-AA44-96A0-1725F7CBF578}" srcOrd="1" destOrd="0" parTransId="{A7D931DB-291E-2B4E-9785-657A256D322D}" sibTransId="{A4092F74-8959-3647-8691-70E49C8C5CB9}"/>
    <dgm:cxn modelId="{B625FCF6-46E3-1140-AFEA-5F200BBCC947}" type="presOf" srcId="{0E518DF1-0EE9-F441-B3ED-B0BEAD2709A1}" destId="{E16FA825-D339-2F42-BA69-F61233CFD2AF}" srcOrd="0" destOrd="0" presId="urn:microsoft.com/office/officeart/2008/layout/VerticalCurvedList"/>
    <dgm:cxn modelId="{F63B4BFE-24D3-2E44-98DE-017663BF58FD}" type="presOf" srcId="{8DAF2A1A-AFF4-0446-99BA-CFF85702EDD5}" destId="{414078F8-25A9-6047-8D08-46DC21766251}" srcOrd="0" destOrd="0" presId="urn:microsoft.com/office/officeart/2008/layout/VerticalCurvedList"/>
    <dgm:cxn modelId="{787FA526-83AD-074E-9749-81BB705990C0}" type="presParOf" srcId="{DFBC17E1-CBA0-6F43-B4D3-74C04F621F29}" destId="{CB94CF80-8C3D-9D45-B64A-B7A13956AA17}" srcOrd="0" destOrd="0" presId="urn:microsoft.com/office/officeart/2008/layout/VerticalCurvedList"/>
    <dgm:cxn modelId="{12BB4860-FA50-1641-862A-47A5792426F4}" type="presParOf" srcId="{CB94CF80-8C3D-9D45-B64A-B7A13956AA17}" destId="{3705382A-AB1C-D74B-8B58-89C17A985B0F}" srcOrd="0" destOrd="0" presId="urn:microsoft.com/office/officeart/2008/layout/VerticalCurvedList"/>
    <dgm:cxn modelId="{5B24238B-FEB8-524F-BEA7-F60F8CFC16EA}" type="presParOf" srcId="{3705382A-AB1C-D74B-8B58-89C17A985B0F}" destId="{25783B6E-4494-BC4F-B29E-B2007E027A39}" srcOrd="0" destOrd="0" presId="urn:microsoft.com/office/officeart/2008/layout/VerticalCurvedList"/>
    <dgm:cxn modelId="{1FD000EE-F079-644C-9FDD-DBAE122E6DDB}" type="presParOf" srcId="{3705382A-AB1C-D74B-8B58-89C17A985B0F}" destId="{414078F8-25A9-6047-8D08-46DC21766251}" srcOrd="1" destOrd="0" presId="urn:microsoft.com/office/officeart/2008/layout/VerticalCurvedList"/>
    <dgm:cxn modelId="{C3DBF803-628B-5041-8870-DCE022BB2A54}" type="presParOf" srcId="{3705382A-AB1C-D74B-8B58-89C17A985B0F}" destId="{6465A193-5FC1-0047-9B81-AD74551D6D8B}" srcOrd="2" destOrd="0" presId="urn:microsoft.com/office/officeart/2008/layout/VerticalCurvedList"/>
    <dgm:cxn modelId="{CF63219F-5F08-9B4B-BC88-E9ADA9041E66}" type="presParOf" srcId="{3705382A-AB1C-D74B-8B58-89C17A985B0F}" destId="{28E0194A-7528-2F41-8BB5-CDAF0352C5B9}" srcOrd="3" destOrd="0" presId="urn:microsoft.com/office/officeart/2008/layout/VerticalCurvedList"/>
    <dgm:cxn modelId="{7AB3B9E7-E04B-9C40-8CCD-2EB8D96CF52D}" type="presParOf" srcId="{CB94CF80-8C3D-9D45-B64A-B7A13956AA17}" destId="{E16FA825-D339-2F42-BA69-F61233CFD2AF}" srcOrd="1" destOrd="0" presId="urn:microsoft.com/office/officeart/2008/layout/VerticalCurvedList"/>
    <dgm:cxn modelId="{2B56C3A9-B284-4545-9199-1C83B5ADDC71}" type="presParOf" srcId="{CB94CF80-8C3D-9D45-B64A-B7A13956AA17}" destId="{72225292-83CC-4946-B58B-87B0DD464721}" srcOrd="2" destOrd="0" presId="urn:microsoft.com/office/officeart/2008/layout/VerticalCurvedList"/>
    <dgm:cxn modelId="{941BB675-2E04-194E-944E-E4A9191B290A}" type="presParOf" srcId="{72225292-83CC-4946-B58B-87B0DD464721}" destId="{CC317290-BFFD-0D4C-9A06-8615AA5BBD28}" srcOrd="0" destOrd="0" presId="urn:microsoft.com/office/officeart/2008/layout/VerticalCurvedList"/>
    <dgm:cxn modelId="{064BEF53-999E-4140-84A6-AA288B38D903}" type="presParOf" srcId="{CB94CF80-8C3D-9D45-B64A-B7A13956AA17}" destId="{0CDE7D15-B026-5349-A719-F12D5D3510A1}" srcOrd="3" destOrd="0" presId="urn:microsoft.com/office/officeart/2008/layout/VerticalCurvedList"/>
    <dgm:cxn modelId="{B473FF6E-AF97-1645-B805-D9FFBF964A59}" type="presParOf" srcId="{CB94CF80-8C3D-9D45-B64A-B7A13956AA17}" destId="{2CB9C6A4-03BF-864A-BC0E-BFBD6BF12EBC}" srcOrd="4" destOrd="0" presId="urn:microsoft.com/office/officeart/2008/layout/VerticalCurvedList"/>
    <dgm:cxn modelId="{4A5B2687-88C9-454E-962F-6BAE6060E312}" type="presParOf" srcId="{2CB9C6A4-03BF-864A-BC0E-BFBD6BF12EBC}" destId="{A3AEC6A5-5E22-424A-8111-5B082D523AC7}" srcOrd="0" destOrd="0" presId="urn:microsoft.com/office/officeart/2008/layout/VerticalCurvedList"/>
    <dgm:cxn modelId="{148B9B20-9C2C-9945-87BF-ED2C4135AAC4}" type="presParOf" srcId="{CB94CF80-8C3D-9D45-B64A-B7A13956AA17}" destId="{15429455-3922-7241-9C10-E398A692A8ED}" srcOrd="5" destOrd="0" presId="urn:microsoft.com/office/officeart/2008/layout/VerticalCurvedList"/>
    <dgm:cxn modelId="{3D5414C8-8DE6-4F45-BFA1-38E6249A087F}" type="presParOf" srcId="{CB94CF80-8C3D-9D45-B64A-B7A13956AA17}" destId="{7B0CC865-A816-2A4A-8401-6A8E01414F58}" srcOrd="6" destOrd="0" presId="urn:microsoft.com/office/officeart/2008/layout/VerticalCurvedList"/>
    <dgm:cxn modelId="{68EF0B00-D767-0649-9F6D-8E1BB3EC6A2E}" type="presParOf" srcId="{7B0CC865-A816-2A4A-8401-6A8E01414F58}" destId="{AED6BBE6-F924-1C4F-90BF-E29209E2D1D3}" srcOrd="0" destOrd="0" presId="urn:microsoft.com/office/officeart/2008/layout/VerticalCurvedList"/>
    <dgm:cxn modelId="{8F4475D3-7BEE-2342-B057-72D23BEAEA51}" type="presParOf" srcId="{CB94CF80-8C3D-9D45-B64A-B7A13956AA17}" destId="{30D63907-A36D-0C48-B5F7-B93E5705CD80}" srcOrd="7" destOrd="0" presId="urn:microsoft.com/office/officeart/2008/layout/VerticalCurvedList"/>
    <dgm:cxn modelId="{D92FF7BD-4B74-C040-889A-55CF0C3FBA03}" type="presParOf" srcId="{CB94CF80-8C3D-9D45-B64A-B7A13956AA17}" destId="{80DE2102-9382-5442-9060-B1AE19EC03BD}" srcOrd="8" destOrd="0" presId="urn:microsoft.com/office/officeart/2008/layout/VerticalCurvedList"/>
    <dgm:cxn modelId="{7AD1E2C2-82EA-1D45-B3A8-657758147CE2}" type="presParOf" srcId="{80DE2102-9382-5442-9060-B1AE19EC03BD}" destId="{C1116701-C554-6349-B863-2BF31BCBBA4C}" srcOrd="0" destOrd="0" presId="urn:microsoft.com/office/officeart/2008/layout/VerticalCurvedList"/>
    <dgm:cxn modelId="{9DA95ABE-D1B4-394B-B03E-2C39F0BE61CB}" type="presParOf" srcId="{CB94CF80-8C3D-9D45-B64A-B7A13956AA17}" destId="{7876FD9E-9DD7-3041-AFF4-A9940B4BDBCF}" srcOrd="9" destOrd="0" presId="urn:microsoft.com/office/officeart/2008/layout/VerticalCurvedList"/>
    <dgm:cxn modelId="{541AF3CA-CA72-1348-985E-E62C960BA91F}" type="presParOf" srcId="{CB94CF80-8C3D-9D45-B64A-B7A13956AA17}" destId="{DC0DE69C-40EB-5944-9694-0543A894F4A1}" srcOrd="10" destOrd="0" presId="urn:microsoft.com/office/officeart/2008/layout/VerticalCurvedList"/>
    <dgm:cxn modelId="{8161FC32-3BF6-A643-8F78-5712543E5111}" type="presParOf" srcId="{DC0DE69C-40EB-5944-9694-0543A894F4A1}" destId="{5DFA576B-737A-D74D-BA13-6146A917AD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078F8-25A9-6047-8D08-46DC2176625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FA825-D339-2F42-BA69-F61233CFD2AF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Bài</a:t>
          </a:r>
          <a:r>
            <a:rPr lang="en-US" sz="3200" kern="1200" dirty="0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 </a:t>
          </a:r>
          <a:r>
            <a:rPr lang="en-US" sz="3200" kern="1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toán</a:t>
          </a:r>
          <a:r>
            <a:rPr lang="en-US" sz="3200" kern="1200" dirty="0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, </a:t>
          </a:r>
          <a:r>
            <a:rPr lang="en-US" sz="3200" kern="1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Hiện</a:t>
          </a:r>
          <a:r>
            <a:rPr lang="en-US" sz="3200" kern="1200" dirty="0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 </a:t>
          </a:r>
          <a:r>
            <a:rPr lang="en-US" sz="3200" kern="1200" dirty="0" err="1">
              <a:latin typeface="Quicksand" pitchFamily="2" charset="0"/>
              <a:ea typeface="Apple Color Emoji" pitchFamily="2" charset="0"/>
              <a:cs typeface="Arial" panose="020B0604020202020204" pitchFamily="34" charset="0"/>
            </a:rPr>
            <a:t>trạng</a:t>
          </a:r>
          <a:endParaRPr lang="en-US" sz="3200" kern="1200" dirty="0">
            <a:latin typeface="Quicksand" pitchFamily="2" charset="0"/>
            <a:ea typeface="Apple Color Emoji" pitchFamily="2" charset="0"/>
            <a:cs typeface="Arial" panose="020B0604020202020204" pitchFamily="34" charset="0"/>
          </a:endParaRPr>
        </a:p>
      </dsp:txBody>
      <dsp:txXfrm>
        <a:off x="509717" y="338558"/>
        <a:ext cx="7541700" cy="677550"/>
      </dsp:txXfrm>
    </dsp:sp>
    <dsp:sp modelId="{CC317290-BFFD-0D4C-9A06-8615AA5BBD28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CDE7D15-B026-5349-A719-F12D5D3510A1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Quicksand" pitchFamily="2" charset="0"/>
              <a:ea typeface="Noto Sans Newa" panose="020B0502040504020204" pitchFamily="34" charset="0"/>
              <a:cs typeface="Arial" panose="020B0604020202020204" pitchFamily="34" charset="0"/>
            </a:rPr>
            <a:t>Giải</a:t>
          </a:r>
          <a:r>
            <a:rPr lang="en-US" sz="3200" kern="1200" dirty="0">
              <a:latin typeface="Quicksand" pitchFamily="2" charset="0"/>
              <a:ea typeface="Noto Sans Newa" panose="020B0502040504020204" pitchFamily="34" charset="0"/>
              <a:cs typeface="Arial" panose="020B0604020202020204" pitchFamily="34" charset="0"/>
            </a:rPr>
            <a:t> </a:t>
          </a:r>
          <a:r>
            <a:rPr lang="en-US" sz="3200" kern="1200" dirty="0" err="1">
              <a:latin typeface="Quicksand" pitchFamily="2" charset="0"/>
              <a:ea typeface="Noto Sans Newa" panose="020B0502040504020204" pitchFamily="34" charset="0"/>
              <a:cs typeface="Arial" panose="020B0604020202020204" pitchFamily="34" charset="0"/>
            </a:rPr>
            <a:t>Pháp</a:t>
          </a:r>
          <a:endParaRPr lang="en-US" sz="3200" kern="1200" dirty="0">
            <a:latin typeface="Quicksand" pitchFamily="2" charset="0"/>
            <a:ea typeface="Noto Sans Newa" panose="020B0502040504020204" pitchFamily="34" charset="0"/>
            <a:cs typeface="Arial" panose="020B0604020202020204" pitchFamily="34" charset="0"/>
          </a:endParaRPr>
        </a:p>
      </dsp:txBody>
      <dsp:txXfrm>
        <a:off x="995230" y="1354558"/>
        <a:ext cx="7056187" cy="677550"/>
      </dsp:txXfrm>
    </dsp:sp>
    <dsp:sp modelId="{A3AEC6A5-5E22-424A-8111-5B082D523AC7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5429455-3922-7241-9C10-E398A692A8ED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icksand" pitchFamily="2" charset="0"/>
              <a:cs typeface="Arial" panose="020B0604020202020204" pitchFamily="34" charset="0"/>
            </a:rPr>
            <a:t>WSO2 – API Manager</a:t>
          </a:r>
        </a:p>
      </dsp:txBody>
      <dsp:txXfrm>
        <a:off x="1144243" y="2370558"/>
        <a:ext cx="6907174" cy="677550"/>
      </dsp:txXfrm>
    </dsp:sp>
    <dsp:sp modelId="{AED6BBE6-F924-1C4F-90BF-E29209E2D1D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D63907-A36D-0C48-B5F7-B93E5705CD80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icksand" pitchFamily="2" charset="0"/>
              <a:cs typeface="Arial" panose="020B0604020202020204" pitchFamily="34" charset="0"/>
            </a:rPr>
            <a:t>Demo</a:t>
          </a:r>
        </a:p>
      </dsp:txBody>
      <dsp:txXfrm>
        <a:off x="995230" y="3386558"/>
        <a:ext cx="7056187" cy="677550"/>
      </dsp:txXfrm>
    </dsp:sp>
    <dsp:sp modelId="{C1116701-C554-6349-B863-2BF31BCBBA4C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876FD9E-9DD7-3041-AFF4-A9940B4BDBCF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icksand" pitchFamily="2" charset="0"/>
              <a:cs typeface="Arial" panose="020B0604020202020204" pitchFamily="34" charset="0"/>
            </a:rPr>
            <a:t>FAQ</a:t>
          </a:r>
        </a:p>
      </dsp:txBody>
      <dsp:txXfrm>
        <a:off x="509717" y="4402558"/>
        <a:ext cx="7541700" cy="677550"/>
      </dsp:txXfrm>
    </dsp:sp>
    <dsp:sp modelId="{5DFA576B-737A-D74D-BA13-6146A917AD51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666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1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5280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71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99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648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4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2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5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50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4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so2.com/api-manage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WSO2 – API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6961" y="6472238"/>
            <a:ext cx="2205039" cy="385762"/>
          </a:xfrm>
        </p:spPr>
        <p:txBody>
          <a:bodyPr>
            <a:normAutofit fontScale="92500" lnSpcReduction="20000"/>
          </a:bodyPr>
          <a:lstStyle/>
          <a:p>
            <a:r>
              <a:rPr lang="en-VN" dirty="0"/>
              <a:t>NguyenBV - SERP</a:t>
            </a:r>
          </a:p>
        </p:txBody>
      </p:sp>
    </p:spTree>
    <p:extLst>
      <p:ext uri="{BB962C8B-B14F-4D97-AF65-F5344CB8AC3E}">
        <p14:creationId xmlns:p14="http://schemas.microsoft.com/office/powerpoint/2010/main" val="179755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 fontScale="85000" lnSpcReduction="10000"/>
          </a:bodyPr>
          <a:lstStyle/>
          <a:p>
            <a:r>
              <a:rPr lang="en-VN" dirty="0">
                <a:latin typeface="Quicksand" pitchFamily="2" charset="0"/>
                <a:cs typeface="Al Nile" pitchFamily="2" charset="-78"/>
              </a:rPr>
              <a:t>NguyenBV - SERP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AF72855-55E0-4049-AA84-5C93FC55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487" y="0"/>
            <a:ext cx="7439026" cy="894548"/>
          </a:xfrm>
        </p:spPr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Wso2- API manage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C032B-1B6C-1244-B4C6-F6B88D20142A}"/>
              </a:ext>
            </a:extLst>
          </p:cNvPr>
          <p:cNvSpPr txBox="1"/>
          <p:nvPr/>
        </p:nvSpPr>
        <p:spPr>
          <a:xfrm>
            <a:off x="2500313" y="1171575"/>
            <a:ext cx="75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>
                <a:solidFill>
                  <a:schemeClr val="bg1"/>
                </a:solidFill>
                <a:latin typeface="Quicksand" pitchFamily="2" charset="0"/>
              </a:rPr>
              <a:t>Trang chủ: 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  <a:hlinkClick r:id="rId2"/>
              </a:rPr>
              <a:t>https://wso2.com/api-manager</a:t>
            </a:r>
            <a:endParaRPr lang="en-US" dirty="0">
              <a:solidFill>
                <a:schemeClr val="bg1"/>
              </a:solidFill>
              <a:latin typeface="Quicksan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dirty="0">
              <a:solidFill>
                <a:schemeClr val="bg1"/>
              </a:solidFill>
              <a:latin typeface="Quicksan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B5067-3473-704C-A16E-F9738745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81" y="1789331"/>
            <a:ext cx="6049963" cy="433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06EE2-CB55-8145-83CD-94BF5403DDED}"/>
              </a:ext>
            </a:extLst>
          </p:cNvPr>
          <p:cNvSpPr txBox="1"/>
          <p:nvPr/>
        </p:nvSpPr>
        <p:spPr>
          <a:xfrm>
            <a:off x="8578850" y="1993106"/>
            <a:ext cx="3422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kế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API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qua Publisher Portal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Deploy API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vừa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tới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API gateway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Publish API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vừa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tới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Developer portal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subscribe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API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qua API key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" pitchFamily="2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VN" dirty="0">
              <a:solidFill>
                <a:schemeClr val="bg1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5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6961" y="6472238"/>
            <a:ext cx="2205039" cy="385762"/>
          </a:xfrm>
        </p:spPr>
        <p:txBody>
          <a:bodyPr>
            <a:normAutofit fontScale="92500" lnSpcReduction="20000"/>
          </a:bodyPr>
          <a:lstStyle/>
          <a:p>
            <a:r>
              <a:rPr lang="en-VN" dirty="0"/>
              <a:t>NguyenBV - SERP</a:t>
            </a:r>
          </a:p>
        </p:txBody>
      </p:sp>
    </p:spTree>
    <p:extLst>
      <p:ext uri="{BB962C8B-B14F-4D97-AF65-F5344CB8AC3E}">
        <p14:creationId xmlns:p14="http://schemas.microsoft.com/office/powerpoint/2010/main" val="128964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FAQ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6961" y="6472238"/>
            <a:ext cx="2205039" cy="385762"/>
          </a:xfrm>
        </p:spPr>
        <p:txBody>
          <a:bodyPr>
            <a:normAutofit fontScale="92500" lnSpcReduction="20000"/>
          </a:bodyPr>
          <a:lstStyle/>
          <a:p>
            <a:r>
              <a:rPr lang="en-VN" dirty="0"/>
              <a:t>NguyenBV - SERP</a:t>
            </a:r>
          </a:p>
        </p:txBody>
      </p:sp>
    </p:spTree>
    <p:extLst>
      <p:ext uri="{BB962C8B-B14F-4D97-AF65-F5344CB8AC3E}">
        <p14:creationId xmlns:p14="http://schemas.microsoft.com/office/powerpoint/2010/main" val="91860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 fontScale="85000" lnSpcReduction="10000"/>
          </a:bodyPr>
          <a:lstStyle/>
          <a:p>
            <a:r>
              <a:rPr lang="en-VN" dirty="0">
                <a:latin typeface="Quicksand" pitchFamily="2" charset="0"/>
                <a:cs typeface="Al Nile" pitchFamily="2" charset="-78"/>
              </a:rPr>
              <a:t>NguyenBV - SERP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AF72855-55E0-4049-AA84-5C93FC55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487" y="0"/>
            <a:ext cx="7439026" cy="894548"/>
          </a:xfrm>
        </p:spPr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FAQ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C2EF3-4D7F-F04A-A3EA-D69EC9988756}"/>
              </a:ext>
            </a:extLst>
          </p:cNvPr>
          <p:cNvSpPr txBox="1"/>
          <p:nvPr/>
        </p:nvSpPr>
        <p:spPr>
          <a:xfrm>
            <a:off x="2376487" y="1285875"/>
            <a:ext cx="8753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bg1"/>
                </a:solidFill>
                <a:latin typeface="Quicksand" pitchFamily="2" charset="0"/>
              </a:rPr>
              <a:t>Nếu dưới service tôi có sẵn authen rồi và tôi không muốn sử dụng authen khác thì sao ?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bg1"/>
                </a:solidFill>
                <a:latin typeface="Quicksand" pitchFamily="2" charset="0"/>
              </a:rPr>
              <a:t>Tôi muốn sử dụng hệ thống SSO riêng của tôi có được không?</a:t>
            </a:r>
          </a:p>
          <a:p>
            <a:pPr marL="342900" indent="-342900">
              <a:buFont typeface="+mj-lt"/>
              <a:buAutoNum type="arabicPeriod"/>
            </a:pPr>
            <a:endParaRPr lang="en-VN" dirty="0">
              <a:solidFill>
                <a:schemeClr val="bg1"/>
              </a:solidFill>
              <a:latin typeface="Quicksand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VN" dirty="0">
              <a:solidFill>
                <a:schemeClr val="bg1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8601"/>
            <a:ext cx="8791575" cy="628650"/>
          </a:xfrm>
        </p:spPr>
        <p:txBody>
          <a:bodyPr>
            <a:normAutofit/>
          </a:bodyPr>
          <a:lstStyle/>
          <a:p>
            <a:pPr algn="ctr"/>
            <a:r>
              <a:rPr lang="en-VN" sz="3200" b="1" dirty="0">
                <a:solidFill>
                  <a:schemeClr val="bg1"/>
                </a:solidFill>
                <a:latin typeface="Quicksand" pitchFamily="2" charset="0"/>
                <a:cs typeface="Al Nile" pitchFamily="2" charset="-78"/>
              </a:rPr>
              <a:t>Mục lục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/>
          </a:bodyPr>
          <a:lstStyle/>
          <a:p>
            <a:r>
              <a:rPr lang="en-VN" dirty="0">
                <a:latin typeface="+mj-lt"/>
                <a:cs typeface="Al Nile" pitchFamily="2" charset="-78"/>
              </a:rPr>
              <a:t>NguyenBV - SERP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440BD-28EC-044E-8864-078E4C5D7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875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70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  <a:cs typeface="Arial" panose="020B0604020202020204" pitchFamily="34" charset="0"/>
              </a:rPr>
              <a:t>Bài toán, </a:t>
            </a:r>
            <a:r>
              <a:rPr lang="en-US" b="1" dirty="0" err="1">
                <a:solidFill>
                  <a:schemeClr val="bg1"/>
                </a:solidFill>
                <a:latin typeface="Quicksand" pitchFamily="2" charset="0"/>
                <a:ea typeface="Apple Color Emoji" pitchFamily="2" charset="0"/>
                <a:cs typeface="Arial" panose="020B0604020202020204" pitchFamily="3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Quicksand" pitchFamily="2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Quicksand" pitchFamily="2" charset="0"/>
                <a:ea typeface="Apple Color Emoji" pitchFamily="2" charset="0"/>
                <a:cs typeface="Arial" panose="020B0604020202020204" pitchFamily="34" charset="0"/>
              </a:rPr>
              <a:t>trạng</a:t>
            </a:r>
            <a:endParaRPr lang="en-VN" b="1" dirty="0">
              <a:solidFill>
                <a:schemeClr val="bg1"/>
              </a:solidFill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6961" y="6472238"/>
            <a:ext cx="2205039" cy="385762"/>
          </a:xfrm>
        </p:spPr>
        <p:txBody>
          <a:bodyPr>
            <a:normAutofit fontScale="92500" lnSpcReduction="20000"/>
          </a:bodyPr>
          <a:lstStyle/>
          <a:p>
            <a:r>
              <a:rPr lang="en-VN" dirty="0"/>
              <a:t>NguyenBV - SERP</a:t>
            </a:r>
          </a:p>
        </p:txBody>
      </p:sp>
    </p:spTree>
    <p:extLst>
      <p:ext uri="{BB962C8B-B14F-4D97-AF65-F5344CB8AC3E}">
        <p14:creationId xmlns:p14="http://schemas.microsoft.com/office/powerpoint/2010/main" val="348253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 fontScale="85000" lnSpcReduction="10000"/>
          </a:bodyPr>
          <a:lstStyle/>
          <a:p>
            <a:r>
              <a:rPr lang="en-VN" dirty="0">
                <a:latin typeface="Quicksand" pitchFamily="2" charset="0"/>
                <a:cs typeface="Al Nile" pitchFamily="2" charset="-78"/>
              </a:rPr>
              <a:t>NguyenBV - SERP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7BCED-43DF-C64E-BD14-5380578A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2172493"/>
            <a:ext cx="1582738" cy="1582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1D75F-5B14-1844-86AD-055ED138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3" y="2172493"/>
            <a:ext cx="1582738" cy="15827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3539C-A2E1-C34C-8FC5-2D07FE5CC8C5}"/>
              </a:ext>
            </a:extLst>
          </p:cNvPr>
          <p:cNvCxnSpPr>
            <a:stCxn id="13" idx="1"/>
          </p:cNvCxnSpPr>
          <p:nvPr/>
        </p:nvCxnSpPr>
        <p:spPr>
          <a:xfrm flipH="1">
            <a:off x="3729038" y="2963862"/>
            <a:ext cx="1800225" cy="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2AF72855-55E0-4049-AA84-5C93FC55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487" y="338666"/>
            <a:ext cx="7439026" cy="894548"/>
          </a:xfrm>
        </p:spPr>
        <p:txBody>
          <a:bodyPr>
            <a:normAutofit fontScale="90000"/>
          </a:bodyPr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Kết nối client -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4079F-789C-FD40-A019-0C2BB29357C8}"/>
              </a:ext>
            </a:extLst>
          </p:cNvPr>
          <p:cNvSpPr txBox="1"/>
          <p:nvPr/>
        </p:nvSpPr>
        <p:spPr>
          <a:xfrm>
            <a:off x="2228850" y="3755230"/>
            <a:ext cx="78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EC58A-4677-C540-BEE1-EA36A3AE9968}"/>
              </a:ext>
            </a:extLst>
          </p:cNvPr>
          <p:cNvSpPr txBox="1"/>
          <p:nvPr/>
        </p:nvSpPr>
        <p:spPr>
          <a:xfrm>
            <a:off x="5927725" y="3755230"/>
            <a:ext cx="1058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Service1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94629-9EDA-9842-901A-067A6F6228DA}"/>
              </a:ext>
            </a:extLst>
          </p:cNvPr>
          <p:cNvSpPr txBox="1"/>
          <p:nvPr/>
        </p:nvSpPr>
        <p:spPr>
          <a:xfrm>
            <a:off x="7599364" y="2172493"/>
            <a:ext cx="42719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Phương thức giao tiếp là gì?</a:t>
            </a:r>
          </a:p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SOAP, REST API, GrapQL, Websocket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Phương thức bảo mật là gì?</a:t>
            </a:r>
          </a:p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Oauth, Basic, API Key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Vùng triển khai service, kết nối?</a:t>
            </a:r>
          </a:p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Nội bộ/Public, Tường lửa, CORS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Quản lý service</a:t>
            </a:r>
          </a:p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Up/down service, log, rate-limit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Quản lý phiên bản service</a:t>
            </a:r>
          </a:p>
          <a:p>
            <a:endParaRPr lang="en-VN" sz="1600" dirty="0">
              <a:solidFill>
                <a:schemeClr val="bg1"/>
              </a:solidFill>
              <a:latin typeface="Quicksand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VN" sz="1600" dirty="0">
              <a:solidFill>
                <a:schemeClr val="bg1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6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 fontScale="85000" lnSpcReduction="10000"/>
          </a:bodyPr>
          <a:lstStyle/>
          <a:p>
            <a:r>
              <a:rPr lang="en-VN" dirty="0">
                <a:latin typeface="Quicksand" pitchFamily="2" charset="0"/>
                <a:cs typeface="Al Nile" pitchFamily="2" charset="-78"/>
              </a:rPr>
              <a:t>NguyenBV - SERP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7BCED-43DF-C64E-BD14-5380578A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1429543"/>
            <a:ext cx="952501" cy="952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1D75F-5B14-1844-86AD-055ED138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1508915"/>
            <a:ext cx="785021" cy="785021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AF72855-55E0-4049-AA84-5C93FC55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487" y="0"/>
            <a:ext cx="7439026" cy="894548"/>
          </a:xfrm>
        </p:spPr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Bài Toán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4079F-789C-FD40-A019-0C2BB29357C8}"/>
              </a:ext>
            </a:extLst>
          </p:cNvPr>
          <p:cNvSpPr txBox="1"/>
          <p:nvPr/>
        </p:nvSpPr>
        <p:spPr>
          <a:xfrm>
            <a:off x="2376486" y="2293936"/>
            <a:ext cx="95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Client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EC58A-4677-C540-BEE1-EA36A3AE9968}"/>
              </a:ext>
            </a:extLst>
          </p:cNvPr>
          <p:cNvSpPr txBox="1"/>
          <p:nvPr/>
        </p:nvSpPr>
        <p:spPr>
          <a:xfrm>
            <a:off x="6108700" y="2353468"/>
            <a:ext cx="112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Quicksand" pitchFamily="2" charset="0"/>
              </a:rPr>
              <a:t>S</a:t>
            </a:r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ervice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26724-0D94-1B4B-915D-92629381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87" y="2777335"/>
            <a:ext cx="952501" cy="952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3D9BD-F23E-024D-B93B-0FC9FC40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56707"/>
            <a:ext cx="785021" cy="785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1E3A8-7C96-ED4E-903F-5F61BD35E25D}"/>
              </a:ext>
            </a:extLst>
          </p:cNvPr>
          <p:cNvSpPr txBox="1"/>
          <p:nvPr/>
        </p:nvSpPr>
        <p:spPr>
          <a:xfrm>
            <a:off x="2363786" y="3641728"/>
            <a:ext cx="95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Client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1152B-F4DD-B544-B2DB-0DCB32548A52}"/>
              </a:ext>
            </a:extLst>
          </p:cNvPr>
          <p:cNvSpPr txBox="1"/>
          <p:nvPr/>
        </p:nvSpPr>
        <p:spPr>
          <a:xfrm>
            <a:off x="6096000" y="3701260"/>
            <a:ext cx="112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Quicksand" pitchFamily="2" charset="0"/>
              </a:rPr>
              <a:t>S</a:t>
            </a:r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ervice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B205FE-3C01-EC49-9083-A5CC7416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87" y="4396585"/>
            <a:ext cx="952501" cy="952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411669-B8EB-714B-A2CA-01818B070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75957"/>
            <a:ext cx="785021" cy="7850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2949BF-9F4F-4349-A020-3898BE2AFB11}"/>
              </a:ext>
            </a:extLst>
          </p:cNvPr>
          <p:cNvSpPr txBox="1"/>
          <p:nvPr/>
        </p:nvSpPr>
        <p:spPr>
          <a:xfrm>
            <a:off x="2363786" y="5260978"/>
            <a:ext cx="95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Client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005E8-71D4-7D41-985F-889740BFA166}"/>
              </a:ext>
            </a:extLst>
          </p:cNvPr>
          <p:cNvSpPr txBox="1"/>
          <p:nvPr/>
        </p:nvSpPr>
        <p:spPr>
          <a:xfrm>
            <a:off x="6096000" y="5320510"/>
            <a:ext cx="112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Quicksand" pitchFamily="2" charset="0"/>
              </a:rPr>
              <a:t>S</a:t>
            </a:r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ervice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C449A-5F60-2147-9482-0A6306FAD413}"/>
              </a:ext>
            </a:extLst>
          </p:cNvPr>
          <p:cNvSpPr txBox="1"/>
          <p:nvPr/>
        </p:nvSpPr>
        <p:spPr>
          <a:xfrm>
            <a:off x="2289701" y="5642277"/>
            <a:ext cx="95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C03EF-58E4-8144-9801-71B16F5A0EA0}"/>
              </a:ext>
            </a:extLst>
          </p:cNvPr>
          <p:cNvSpPr txBox="1"/>
          <p:nvPr/>
        </p:nvSpPr>
        <p:spPr>
          <a:xfrm>
            <a:off x="6066102" y="5595485"/>
            <a:ext cx="95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dirty="0">
                <a:solidFill>
                  <a:schemeClr val="bg1"/>
                </a:solidFill>
                <a:latin typeface="Quicksand" pitchFamily="2" charset="0"/>
              </a:rPr>
              <a:t>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2F112C-DF76-CE4B-9B2B-AFAA299C0CCA}"/>
              </a:ext>
            </a:extLst>
          </p:cNvPr>
          <p:cNvCxnSpPr>
            <a:stCxn id="13" idx="1"/>
          </p:cNvCxnSpPr>
          <p:nvPr/>
        </p:nvCxnSpPr>
        <p:spPr>
          <a:xfrm flipH="1">
            <a:off x="3657600" y="1901426"/>
            <a:ext cx="2451100" cy="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14FBDD-CAE0-224A-AFDB-F0C2C6B5682E}"/>
              </a:ext>
            </a:extLst>
          </p:cNvPr>
          <p:cNvCxnSpPr/>
          <p:nvPr/>
        </p:nvCxnSpPr>
        <p:spPr>
          <a:xfrm flipH="1">
            <a:off x="3657600" y="2143125"/>
            <a:ext cx="2354659" cy="11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9B47E0-FA5E-8947-A35F-BEB8002251C9}"/>
              </a:ext>
            </a:extLst>
          </p:cNvPr>
          <p:cNvCxnSpPr/>
          <p:nvPr/>
        </p:nvCxnSpPr>
        <p:spPr>
          <a:xfrm flipH="1">
            <a:off x="3657600" y="3429000"/>
            <a:ext cx="222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E3A65-DAD6-EC41-B000-08B565E1304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57600" y="4868468"/>
            <a:ext cx="2438400" cy="5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B7D104-6D1B-A144-944D-1FFB74B60DBD}"/>
              </a:ext>
            </a:extLst>
          </p:cNvPr>
          <p:cNvCxnSpPr/>
          <p:nvPr/>
        </p:nvCxnSpPr>
        <p:spPr>
          <a:xfrm flipH="1" flipV="1">
            <a:off x="3657600" y="2143125"/>
            <a:ext cx="2228850" cy="25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34">
            <a:extLst>
              <a:ext uri="{FF2B5EF4-FFF2-40B4-BE49-F238E27FC236}">
                <a16:creationId xmlns:a16="http://schemas.microsoft.com/office/drawing/2014/main" id="{77209746-A77D-8F44-970B-D09EC6698C2A}"/>
              </a:ext>
            </a:extLst>
          </p:cNvPr>
          <p:cNvSpPr/>
          <p:nvPr/>
        </p:nvSpPr>
        <p:spPr>
          <a:xfrm>
            <a:off x="7394575" y="1325855"/>
            <a:ext cx="1027113" cy="61436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latin typeface="Quicksand" pitchFamily="2" charset="0"/>
              </a:rPr>
              <a:t>REST API</a:t>
            </a:r>
          </a:p>
          <a:p>
            <a:pPr algn="ctr"/>
            <a:r>
              <a:rPr lang="en-VN" sz="1400" dirty="0">
                <a:latin typeface="Quicksand" pitchFamily="2" charset="0"/>
              </a:rPr>
              <a:t>/Oauth</a:t>
            </a: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39348984-9686-3E4E-86C3-B988DBF2F320}"/>
              </a:ext>
            </a:extLst>
          </p:cNvPr>
          <p:cNvSpPr/>
          <p:nvPr/>
        </p:nvSpPr>
        <p:spPr>
          <a:xfrm>
            <a:off x="7445375" y="2693194"/>
            <a:ext cx="1027113" cy="61436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latin typeface="Quicksand" pitchFamily="2" charset="0"/>
              </a:rPr>
              <a:t>SOAP</a:t>
            </a:r>
          </a:p>
          <a:p>
            <a:pPr algn="ctr"/>
            <a:r>
              <a:rPr lang="en-VN" sz="1400" dirty="0">
                <a:latin typeface="Quicksand" pitchFamily="2" charset="0"/>
              </a:rPr>
              <a:t>/Basic</a:t>
            </a:r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4A760B82-DE02-B340-AC50-FF5122D89DF8}"/>
              </a:ext>
            </a:extLst>
          </p:cNvPr>
          <p:cNvSpPr/>
          <p:nvPr/>
        </p:nvSpPr>
        <p:spPr>
          <a:xfrm>
            <a:off x="7569200" y="4280893"/>
            <a:ext cx="1419226" cy="61436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latin typeface="Quicksand" pitchFamily="2" charset="0"/>
              </a:rPr>
              <a:t>Graph QL</a:t>
            </a:r>
          </a:p>
          <a:p>
            <a:pPr algn="ctr"/>
            <a:r>
              <a:rPr lang="en-VN" sz="1400" dirty="0">
                <a:latin typeface="Quicksand" pitchFamily="2" charset="0"/>
              </a:rPr>
              <a:t>/API key</a:t>
            </a:r>
          </a:p>
        </p:txBody>
      </p:sp>
    </p:spTree>
    <p:extLst>
      <p:ext uri="{BB962C8B-B14F-4D97-AF65-F5344CB8AC3E}">
        <p14:creationId xmlns:p14="http://schemas.microsoft.com/office/powerpoint/2010/main" val="114011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Giải pháp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6961" y="6472238"/>
            <a:ext cx="2205039" cy="385762"/>
          </a:xfrm>
        </p:spPr>
        <p:txBody>
          <a:bodyPr>
            <a:normAutofit fontScale="92500" lnSpcReduction="20000"/>
          </a:bodyPr>
          <a:lstStyle/>
          <a:p>
            <a:r>
              <a:rPr lang="en-VN" dirty="0"/>
              <a:t>NguyenBV - SERP</a:t>
            </a:r>
          </a:p>
        </p:txBody>
      </p:sp>
    </p:spTree>
    <p:extLst>
      <p:ext uri="{BB962C8B-B14F-4D97-AF65-F5344CB8AC3E}">
        <p14:creationId xmlns:p14="http://schemas.microsoft.com/office/powerpoint/2010/main" val="87922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 fontScale="85000" lnSpcReduction="10000"/>
          </a:bodyPr>
          <a:lstStyle/>
          <a:p>
            <a:r>
              <a:rPr lang="en-VN" dirty="0">
                <a:latin typeface="Quicksand" pitchFamily="2" charset="0"/>
                <a:cs typeface="Al Nile" pitchFamily="2" charset="-78"/>
              </a:rPr>
              <a:t>NguyenBV - SERP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7BCED-43DF-C64E-BD14-5380578A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1429543"/>
            <a:ext cx="952501" cy="952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1D75F-5B14-1844-86AD-055ED138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1508915"/>
            <a:ext cx="785021" cy="785021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AF72855-55E0-4049-AA84-5C93FC55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487" y="0"/>
            <a:ext cx="7439026" cy="894548"/>
          </a:xfrm>
        </p:spPr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API Gate Way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4079F-789C-FD40-A019-0C2BB29357C8}"/>
              </a:ext>
            </a:extLst>
          </p:cNvPr>
          <p:cNvSpPr txBox="1"/>
          <p:nvPr/>
        </p:nvSpPr>
        <p:spPr>
          <a:xfrm>
            <a:off x="2376486" y="2293936"/>
            <a:ext cx="95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Client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EC58A-4677-C540-BEE1-EA36A3AE9968}"/>
              </a:ext>
            </a:extLst>
          </p:cNvPr>
          <p:cNvSpPr txBox="1"/>
          <p:nvPr/>
        </p:nvSpPr>
        <p:spPr>
          <a:xfrm>
            <a:off x="6108700" y="2353468"/>
            <a:ext cx="112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Quicksand" pitchFamily="2" charset="0"/>
              </a:rPr>
              <a:t>S</a:t>
            </a: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ervice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26724-0D94-1B4B-915D-92629381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87" y="2777335"/>
            <a:ext cx="952501" cy="952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3D9BD-F23E-024D-B93B-0FC9FC40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56707"/>
            <a:ext cx="785021" cy="785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1E3A8-7C96-ED4E-903F-5F61BD35E25D}"/>
              </a:ext>
            </a:extLst>
          </p:cNvPr>
          <p:cNvSpPr txBox="1"/>
          <p:nvPr/>
        </p:nvSpPr>
        <p:spPr>
          <a:xfrm>
            <a:off x="2363786" y="3641728"/>
            <a:ext cx="95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Client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1152B-F4DD-B544-B2DB-0DCB32548A52}"/>
              </a:ext>
            </a:extLst>
          </p:cNvPr>
          <p:cNvSpPr txBox="1"/>
          <p:nvPr/>
        </p:nvSpPr>
        <p:spPr>
          <a:xfrm>
            <a:off x="6096000" y="3701260"/>
            <a:ext cx="112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Quicksand" pitchFamily="2" charset="0"/>
              </a:rPr>
              <a:t>S</a:t>
            </a: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ervice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B205FE-3C01-EC49-9083-A5CC7416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87" y="4396585"/>
            <a:ext cx="952501" cy="952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411669-B8EB-714B-A2CA-01818B070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75957"/>
            <a:ext cx="785021" cy="7850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2949BF-9F4F-4349-A020-3898BE2AFB11}"/>
              </a:ext>
            </a:extLst>
          </p:cNvPr>
          <p:cNvSpPr txBox="1"/>
          <p:nvPr/>
        </p:nvSpPr>
        <p:spPr>
          <a:xfrm>
            <a:off x="2363786" y="5260978"/>
            <a:ext cx="95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Client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005E8-71D4-7D41-985F-889740BFA166}"/>
              </a:ext>
            </a:extLst>
          </p:cNvPr>
          <p:cNvSpPr txBox="1"/>
          <p:nvPr/>
        </p:nvSpPr>
        <p:spPr>
          <a:xfrm>
            <a:off x="6096000" y="5320510"/>
            <a:ext cx="112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Quicksand" pitchFamily="2" charset="0"/>
              </a:rPr>
              <a:t>S</a:t>
            </a:r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ervice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C449A-5F60-2147-9482-0A6306FAD413}"/>
              </a:ext>
            </a:extLst>
          </p:cNvPr>
          <p:cNvSpPr txBox="1"/>
          <p:nvPr/>
        </p:nvSpPr>
        <p:spPr>
          <a:xfrm>
            <a:off x="2376486" y="5886450"/>
            <a:ext cx="95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C03EF-58E4-8144-9801-71B16F5A0EA0}"/>
              </a:ext>
            </a:extLst>
          </p:cNvPr>
          <p:cNvSpPr txBox="1"/>
          <p:nvPr/>
        </p:nvSpPr>
        <p:spPr>
          <a:xfrm>
            <a:off x="6012259" y="5749374"/>
            <a:ext cx="95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solidFill>
                  <a:schemeClr val="bg1"/>
                </a:solidFill>
                <a:latin typeface="Quicksand" pitchFamily="2" charset="0"/>
              </a:rPr>
              <a:t>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B83245-127B-8D4F-A25B-D7069473F968}"/>
              </a:ext>
            </a:extLst>
          </p:cNvPr>
          <p:cNvSpPr/>
          <p:nvPr/>
        </p:nvSpPr>
        <p:spPr>
          <a:xfrm>
            <a:off x="4104480" y="1348938"/>
            <a:ext cx="1228725" cy="470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Quicksand" pitchFamily="2" charset="0"/>
              </a:rPr>
              <a:t>Gate way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65244-F16A-E647-B21F-6CBA711CBF6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86388" y="1901425"/>
            <a:ext cx="722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52F1A-B1CD-9547-A620-AEE2DE9DBA6B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386388" y="3249217"/>
            <a:ext cx="70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05E256-BCB7-7F4A-B68F-42EFEBA4E0A5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500688" y="4868467"/>
            <a:ext cx="595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05F3A1-1293-B946-9EE9-FDB852929FFB}"/>
              </a:ext>
            </a:extLst>
          </p:cNvPr>
          <p:cNvCxnSpPr/>
          <p:nvPr/>
        </p:nvCxnSpPr>
        <p:spPr>
          <a:xfrm flipH="1">
            <a:off x="3419078" y="4891646"/>
            <a:ext cx="63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C8D8B7-D2D4-3C47-9DDB-1358C475A857}"/>
              </a:ext>
            </a:extLst>
          </p:cNvPr>
          <p:cNvCxnSpPr/>
          <p:nvPr/>
        </p:nvCxnSpPr>
        <p:spPr>
          <a:xfrm flipH="1">
            <a:off x="3443288" y="3249217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2F44E8-7C9A-2748-8B67-67D4DF9AA8C6}"/>
              </a:ext>
            </a:extLst>
          </p:cNvPr>
          <p:cNvCxnSpPr/>
          <p:nvPr/>
        </p:nvCxnSpPr>
        <p:spPr>
          <a:xfrm flipH="1">
            <a:off x="3419078" y="1901425"/>
            <a:ext cx="63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7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0775" y="6316663"/>
            <a:ext cx="2181225" cy="498475"/>
          </a:xfrm>
        </p:spPr>
        <p:txBody>
          <a:bodyPr>
            <a:normAutofit fontScale="85000" lnSpcReduction="10000"/>
          </a:bodyPr>
          <a:lstStyle/>
          <a:p>
            <a:r>
              <a:rPr lang="en-VN" dirty="0">
                <a:latin typeface="Quicksand" pitchFamily="2" charset="0"/>
                <a:cs typeface="Al Nile" pitchFamily="2" charset="-78"/>
              </a:rPr>
              <a:t>NguyenBV - SERP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AF72855-55E0-4049-AA84-5C93FC55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487" y="0"/>
            <a:ext cx="7439026" cy="894548"/>
          </a:xfrm>
        </p:spPr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API Gate Way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6C9FF9-1728-1F4F-85BA-D6025273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507030"/>
            <a:ext cx="1037955" cy="122942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E439DF-E040-F847-9796-F8254A0B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64" y="3165112"/>
            <a:ext cx="1229422" cy="12294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C245ED-D0D2-7C4D-82F2-16179FDF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41" y="1648678"/>
            <a:ext cx="2095501" cy="110013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54BCB3B-170F-1C47-A81D-028A20C0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364" y="2593612"/>
            <a:ext cx="1778000" cy="1143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69DD6AE-C9B9-324F-8B42-0EC2EC5E1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120" y="975085"/>
            <a:ext cx="1778001" cy="17780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F16B0D8-BBB0-0743-B9D9-0090BFD06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85" y="4547695"/>
            <a:ext cx="1422400" cy="1422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4488EE2-DFD0-7847-9780-76699D917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5464" y="4576270"/>
            <a:ext cx="2628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51E-0587-C74A-ACCB-5A263178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1" y="722312"/>
            <a:ext cx="10652124" cy="2387600"/>
          </a:xfrm>
        </p:spPr>
        <p:txBody>
          <a:bodyPr/>
          <a:lstStyle/>
          <a:p>
            <a:pPr algn="ctr"/>
            <a:r>
              <a:rPr lang="en-VN" b="1" dirty="0">
                <a:solidFill>
                  <a:schemeClr val="bg1"/>
                </a:solidFill>
                <a:latin typeface="Quicksand" pitchFamily="2" charset="0"/>
              </a:rPr>
              <a:t>WSo2 – API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F575-C6DB-5A4D-B57B-70861800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6961" y="6472238"/>
            <a:ext cx="2205039" cy="385762"/>
          </a:xfrm>
        </p:spPr>
        <p:txBody>
          <a:bodyPr>
            <a:normAutofit fontScale="92500" lnSpcReduction="20000"/>
          </a:bodyPr>
          <a:lstStyle/>
          <a:p>
            <a:r>
              <a:rPr lang="en-VN" dirty="0"/>
              <a:t>NguyenBV - SERP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D8297-696E-6949-AA0B-B95988AC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36" y="3429000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{8ED038BB-E7B7-8646-AE03-0D4303A79992}tf10001122</Template>
  <TotalTime>345</TotalTime>
  <Words>292</Words>
  <Application>Microsoft Office PowerPoint</Application>
  <PresentationFormat>Màn hình rộng</PresentationFormat>
  <Paragraphs>73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Quicksand</vt:lpstr>
      <vt:lpstr>Tw Cen MT</vt:lpstr>
      <vt:lpstr>Circuit</vt:lpstr>
      <vt:lpstr>WSO2 – API Manager</vt:lpstr>
      <vt:lpstr>Mục lục</vt:lpstr>
      <vt:lpstr>Bài toán, hiện trạng</vt:lpstr>
      <vt:lpstr>Kết nối client - Service</vt:lpstr>
      <vt:lpstr>Bài Toán</vt:lpstr>
      <vt:lpstr>Giải pháp ?</vt:lpstr>
      <vt:lpstr>API Gate Way</vt:lpstr>
      <vt:lpstr>API Gate Way</vt:lpstr>
      <vt:lpstr>WSo2 – API Manager</vt:lpstr>
      <vt:lpstr>Wso2- API manage</vt:lpstr>
      <vt:lpstr>Demo</vt:lpstr>
      <vt:lpstr>FAQ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WSO2 – API Manager</dc:title>
  <dc:creator>nguyen loki</dc:creator>
  <cp:lastModifiedBy>nguyen loki</cp:lastModifiedBy>
  <cp:revision>9</cp:revision>
  <dcterms:created xsi:type="dcterms:W3CDTF">2022-05-03T01:56:29Z</dcterms:created>
  <dcterms:modified xsi:type="dcterms:W3CDTF">2022-05-03T18:46:37Z</dcterms:modified>
</cp:coreProperties>
</file>