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5" r:id="rId3"/>
    <p:sldId id="257" r:id="rId4"/>
    <p:sldId id="261" r:id="rId5"/>
    <p:sldId id="291" r:id="rId6"/>
    <p:sldId id="292" r:id="rId7"/>
    <p:sldId id="293" r:id="rId8"/>
    <p:sldId id="290" r:id="rId9"/>
    <p:sldId id="288" r:id="rId10"/>
    <p:sldId id="287" r:id="rId11"/>
    <p:sldId id="289" r:id="rId12"/>
    <p:sldId id="279" r:id="rId13"/>
  </p:sldIdLst>
  <p:sldSz cx="9144000" cy="5143500" type="screen16x9"/>
  <p:notesSz cx="6858000" cy="9144000"/>
  <p:embeddedFontLst>
    <p:embeddedFont>
      <p:font typeface="Raleway ExtraBold" panose="020B0604020202020204" charset="0"/>
      <p:bold r:id="rId15"/>
      <p:boldItalic r:id="rId16"/>
    </p:embeddedFont>
    <p:embeddedFont>
      <p:font typeface="Raleway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576214-869C-484A-B055-DCC70B63D459}">
  <a:tblStyle styleId="{9D576214-869C-484A-B055-DCC70B63D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25" autoAdjust="0"/>
  </p:normalViewPr>
  <p:slideViewPr>
    <p:cSldViewPr snapToGrid="0">
      <p:cViewPr varScale="1">
        <p:scale>
          <a:sx n="71" d="100"/>
          <a:sy n="71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Tối</a:t>
            </a:r>
            <a:r>
              <a:rPr lang="en-US" sz="1100" dirty="0"/>
              <a:t>  </a:t>
            </a:r>
            <a:r>
              <a:rPr lang="en-US" sz="1100" dirty="0" err="1"/>
              <a:t>tốc</a:t>
            </a:r>
            <a:r>
              <a:rPr lang="en-US" sz="1100" dirty="0"/>
              <a:t> </a:t>
            </a:r>
            <a:r>
              <a:rPr lang="en-US" sz="1100" dirty="0" err="1"/>
              <a:t>độ</a:t>
            </a:r>
            <a:r>
              <a:rPr lang="en-US" sz="1100" dirty="0"/>
              <a:t>  </a:t>
            </a:r>
            <a:r>
              <a:rPr lang="en-US" sz="1100" dirty="0" err="1"/>
              <a:t>tải</a:t>
            </a:r>
            <a:r>
              <a:rPr lang="en-US" sz="1100" dirty="0"/>
              <a:t> </a:t>
            </a:r>
            <a:r>
              <a:rPr lang="en-US" sz="1100" dirty="0" err="1"/>
              <a:t>trang</a:t>
            </a:r>
            <a:r>
              <a:rPr lang="en-US" sz="1100" dirty="0"/>
              <a:t> web : </a:t>
            </a:r>
            <a:r>
              <a:rPr lang="en-US" sz="1100" dirty="0" err="1"/>
              <a:t>tối</a:t>
            </a:r>
            <a:r>
              <a:rPr lang="en-US" sz="1100" dirty="0"/>
              <a:t> </a:t>
            </a:r>
            <a:r>
              <a:rPr lang="vi-VN" sz="1100" dirty="0"/>
              <a:t>ư</a:t>
            </a:r>
            <a:r>
              <a:rPr lang="en-US" sz="1100" dirty="0"/>
              <a:t>u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câu</a:t>
            </a:r>
            <a:r>
              <a:rPr lang="en-US" sz="1100" dirty="0"/>
              <a:t> </a:t>
            </a:r>
            <a:r>
              <a:rPr lang="en-US" sz="1100" dirty="0" err="1"/>
              <a:t>lệnh</a:t>
            </a:r>
            <a:r>
              <a:rPr lang="en-US" sz="1100" dirty="0"/>
              <a:t> </a:t>
            </a:r>
            <a:r>
              <a:rPr lang="en-US" sz="1100" dirty="0" err="1"/>
              <a:t>truy</a:t>
            </a:r>
            <a:r>
              <a:rPr lang="en-US" sz="1100" dirty="0"/>
              <a:t> </a:t>
            </a:r>
            <a:r>
              <a:rPr lang="en-US" sz="1100" dirty="0" err="1"/>
              <a:t>vẫn</a:t>
            </a:r>
            <a:r>
              <a:rPr lang="en-US" sz="1100" dirty="0"/>
              <a:t>,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thu</a:t>
            </a:r>
            <a:r>
              <a:rPr lang="en-US" sz="1100" dirty="0"/>
              <a:t> </a:t>
            </a:r>
            <a:r>
              <a:rPr lang="en-US" sz="1100" dirty="0" err="1"/>
              <a:t>nhỏ</a:t>
            </a:r>
            <a:r>
              <a:rPr lang="en-US" sz="1100" dirty="0"/>
              <a:t>  </a:t>
            </a:r>
            <a:r>
              <a:rPr lang="en-US" sz="1100" dirty="0" err="1"/>
              <a:t>độ</a:t>
            </a:r>
            <a:r>
              <a:rPr lang="en-US" sz="1100" dirty="0"/>
              <a:t> </a:t>
            </a:r>
            <a:r>
              <a:rPr lang="en-US" sz="1100" dirty="0" err="1"/>
              <a:t>phân</a:t>
            </a:r>
            <a:r>
              <a:rPr lang="en-US" sz="1100" dirty="0"/>
              <a:t> </a:t>
            </a:r>
            <a:r>
              <a:rPr lang="en-US" sz="1100" dirty="0" err="1"/>
              <a:t>giải</a:t>
            </a:r>
            <a:r>
              <a:rPr lang="en-US" sz="1100" dirty="0"/>
              <a:t>  </a:t>
            </a:r>
            <a:r>
              <a:rPr lang="en-US" sz="1100" dirty="0" err="1"/>
              <a:t>thấp</a:t>
            </a: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dirty="0" err="1"/>
              <a:t>Tối</a:t>
            </a:r>
            <a:r>
              <a:rPr lang="vi-VN" sz="1100" dirty="0"/>
              <a:t> ưu </a:t>
            </a:r>
            <a:r>
              <a:rPr lang="vi-VN" sz="1100" dirty="0" err="1"/>
              <a:t>hóa</a:t>
            </a:r>
            <a:r>
              <a:rPr lang="vi-VN" sz="1100" dirty="0"/>
              <a:t> </a:t>
            </a:r>
            <a:r>
              <a:rPr lang="vi-VN" sz="1100" dirty="0" err="1"/>
              <a:t>nội</a:t>
            </a:r>
            <a:r>
              <a:rPr lang="vi-VN" sz="1100" dirty="0"/>
              <a:t> dung </a:t>
            </a:r>
            <a:r>
              <a:rPr lang="vi-VN" sz="1100" dirty="0" err="1"/>
              <a:t>hiển</a:t>
            </a:r>
            <a:r>
              <a:rPr lang="vi-VN" sz="1100" dirty="0"/>
              <a:t> </a:t>
            </a:r>
            <a:r>
              <a:rPr lang="vi-VN" sz="1100" dirty="0" err="1"/>
              <a:t>thị</a:t>
            </a:r>
            <a:r>
              <a:rPr lang="vi-VN" sz="1100" dirty="0"/>
              <a:t> .</a:t>
            </a:r>
            <a:r>
              <a:rPr lang="en-US" sz="1100" dirty="0"/>
              <a:t> :  </a:t>
            </a:r>
            <a:r>
              <a:rPr lang="en-US" sz="1100" dirty="0" err="1"/>
              <a:t>tập</a:t>
            </a:r>
            <a:r>
              <a:rPr lang="en-US" sz="1100" dirty="0"/>
              <a:t> </a:t>
            </a:r>
            <a:r>
              <a:rPr lang="en-US" sz="1100" dirty="0" err="1"/>
              <a:t>chung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nh</a:t>
            </a:r>
            <a:r>
              <a:rPr lang="vi-VN" sz="1100" dirty="0"/>
              <a:t>ư</a:t>
            </a:r>
            <a:r>
              <a:rPr lang="en-US" sz="1100" dirty="0"/>
              <a:t>ng </a:t>
            </a:r>
            <a:r>
              <a:rPr lang="en-US" sz="1100" dirty="0" err="1"/>
              <a:t>nội</a:t>
            </a:r>
            <a:r>
              <a:rPr lang="en-US" sz="1100" dirty="0"/>
              <a:t> dung </a:t>
            </a:r>
            <a:r>
              <a:rPr lang="en-US" sz="1100" dirty="0" err="1"/>
              <a:t>quan</a:t>
            </a:r>
            <a:r>
              <a:rPr lang="en-US" sz="1100" dirty="0"/>
              <a:t> </a:t>
            </a:r>
            <a:r>
              <a:rPr lang="en-US" sz="1100" dirty="0" err="1"/>
              <a:t>trọng</a:t>
            </a:r>
            <a:r>
              <a:rPr lang="en-US" sz="1100" dirty="0"/>
              <a:t>, </a:t>
            </a:r>
            <a:r>
              <a:rPr lang="en-US" sz="1100" dirty="0" err="1"/>
              <a:t>Tên</a:t>
            </a:r>
            <a:r>
              <a:rPr lang="en-US" sz="1100" dirty="0"/>
              <a:t> </a:t>
            </a:r>
            <a:r>
              <a:rPr lang="en-US" sz="1100" dirty="0" err="1"/>
              <a:t>sản</a:t>
            </a:r>
            <a:r>
              <a:rPr lang="en-US" sz="1100" dirty="0"/>
              <a:t> </a:t>
            </a:r>
            <a:r>
              <a:rPr lang="en-US" sz="1100" dirty="0" err="1"/>
              <a:t>phẩm</a:t>
            </a:r>
            <a:r>
              <a:rPr lang="en-US" sz="1100" dirty="0"/>
              <a:t> </a:t>
            </a:r>
            <a:r>
              <a:rPr lang="en-US" sz="1100" dirty="0" err="1"/>
              <a:t>nổi</a:t>
            </a:r>
            <a:r>
              <a:rPr lang="en-US" sz="1100" dirty="0"/>
              <a:t> </a:t>
            </a:r>
            <a:r>
              <a:rPr lang="en-US" sz="1100" dirty="0" err="1"/>
              <a:t>bật</a:t>
            </a:r>
            <a:r>
              <a:rPr lang="en-US" sz="1100" dirty="0"/>
              <a:t>,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ảnh</a:t>
            </a:r>
            <a:r>
              <a:rPr lang="en-US" sz="1100" dirty="0"/>
              <a:t> </a:t>
            </a:r>
            <a:r>
              <a:rPr lang="en-US" sz="1100" dirty="0" err="1"/>
              <a:t>bắt</a:t>
            </a:r>
            <a:r>
              <a:rPr lang="en-US" sz="1100" dirty="0"/>
              <a:t> </a:t>
            </a:r>
            <a:r>
              <a:rPr lang="en-US" sz="1100" dirty="0" err="1"/>
              <a:t>mắt</a:t>
            </a:r>
            <a:r>
              <a:rPr lang="en-US" sz="1100" dirty="0"/>
              <a:t>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Đ</a:t>
            </a:r>
            <a:r>
              <a:rPr lang="vi-VN" sz="1100" dirty="0"/>
              <a:t>ơ</a:t>
            </a:r>
            <a:r>
              <a:rPr lang="en-US" sz="1100" dirty="0"/>
              <a:t>n </a:t>
            </a:r>
            <a:r>
              <a:rPr lang="en-US" sz="1100" dirty="0" err="1"/>
              <a:t>giản</a:t>
            </a:r>
            <a:r>
              <a:rPr lang="en-US" sz="1100" dirty="0"/>
              <a:t> </a:t>
            </a:r>
            <a:r>
              <a:rPr lang="en-US" sz="1100" dirty="0" err="1"/>
              <a:t>hóa</a:t>
            </a:r>
            <a:r>
              <a:rPr lang="en-US" sz="1100" dirty="0"/>
              <a:t>  </a:t>
            </a:r>
            <a:r>
              <a:rPr lang="en-US" sz="1100" dirty="0" err="1"/>
              <a:t>quá</a:t>
            </a:r>
            <a:r>
              <a:rPr lang="en-US" sz="1100" dirty="0"/>
              <a:t> </a:t>
            </a:r>
            <a:r>
              <a:rPr lang="en-US" sz="1100" dirty="0" err="1"/>
              <a:t>trình</a:t>
            </a:r>
            <a:r>
              <a:rPr lang="en-US" sz="1100" dirty="0"/>
              <a:t> </a:t>
            </a:r>
            <a:r>
              <a:rPr lang="en-US" sz="1100" dirty="0" err="1"/>
              <a:t>đặt</a:t>
            </a:r>
            <a:r>
              <a:rPr lang="en-US" sz="1100" dirty="0"/>
              <a:t> hang , thanh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website :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diện</a:t>
            </a:r>
            <a:r>
              <a:rPr lang="en-US" sz="1100" dirty="0"/>
              <a:t> </a:t>
            </a:r>
            <a:r>
              <a:rPr lang="en-US" sz="1100" dirty="0" err="1"/>
              <a:t>đặt</a:t>
            </a:r>
            <a:r>
              <a:rPr lang="en-US" sz="1100" dirty="0"/>
              <a:t> hang </a:t>
            </a:r>
            <a:r>
              <a:rPr lang="en-US" sz="1100" dirty="0" err="1"/>
              <a:t>theo</a:t>
            </a:r>
            <a:r>
              <a:rPr lang="en-US" sz="1100" dirty="0"/>
              <a:t> </a:t>
            </a:r>
            <a:r>
              <a:rPr lang="en-US" sz="1100" dirty="0" err="1"/>
              <a:t>từng</a:t>
            </a:r>
            <a:r>
              <a:rPr lang="en-US" sz="1100" dirty="0"/>
              <a:t> b</a:t>
            </a:r>
            <a:r>
              <a:rPr lang="vi-VN" sz="1100" dirty="0"/>
              <a:t>ư</a:t>
            </a:r>
            <a:r>
              <a:rPr lang="en-US" sz="1100" dirty="0" err="1"/>
              <a:t>ớc</a:t>
            </a:r>
            <a:r>
              <a:rPr lang="en-US" sz="1100" dirty="0"/>
              <a:t> đ</a:t>
            </a:r>
            <a:r>
              <a:rPr lang="vi-VN" sz="1100" dirty="0"/>
              <a:t>ơ</a:t>
            </a:r>
            <a:r>
              <a:rPr lang="en-US" sz="1100" dirty="0"/>
              <a:t>n </a:t>
            </a:r>
            <a:r>
              <a:rPr lang="en-US" sz="1100" dirty="0" err="1"/>
              <a:t>giản</a:t>
            </a:r>
            <a:r>
              <a:rPr lang="en-US" sz="1100" dirty="0"/>
              <a:t> , </a:t>
            </a:r>
            <a:r>
              <a:rPr lang="en-US" sz="1100" dirty="0" err="1"/>
              <a:t>dễ</a:t>
            </a:r>
            <a:r>
              <a:rPr lang="en-US" sz="1100" dirty="0"/>
              <a:t> </a:t>
            </a:r>
            <a:r>
              <a:rPr lang="en-US" sz="1100" dirty="0" err="1"/>
              <a:t>dàng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ng</a:t>
            </a:r>
            <a:r>
              <a:rPr lang="vi-VN" sz="1100" dirty="0"/>
              <a:t>ư</a:t>
            </a:r>
            <a:r>
              <a:rPr lang="en-US" sz="1100" dirty="0" err="1"/>
              <a:t>ời</a:t>
            </a:r>
            <a:r>
              <a:rPr lang="en-US" sz="1100" dirty="0"/>
              <a:t> </a:t>
            </a:r>
            <a:r>
              <a:rPr lang="en-US" sz="1100" dirty="0" err="1"/>
              <a:t>mua</a:t>
            </a:r>
            <a:r>
              <a:rPr lang="en-US" sz="1100" dirty="0"/>
              <a:t> ,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nhiều</a:t>
            </a:r>
            <a:r>
              <a:rPr lang="en-US" sz="1100" dirty="0"/>
              <a:t> </a:t>
            </a:r>
            <a:r>
              <a:rPr lang="en-US" sz="1100" dirty="0" err="1"/>
              <a:t>lựa</a:t>
            </a:r>
            <a:r>
              <a:rPr lang="en-US" sz="1100" dirty="0"/>
              <a:t> </a:t>
            </a:r>
            <a:r>
              <a:rPr lang="en-US" sz="1100" dirty="0" err="1"/>
              <a:t>chọn</a:t>
            </a:r>
            <a:r>
              <a:rPr lang="en-US" sz="1100" dirty="0"/>
              <a:t> thanh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khác</a:t>
            </a:r>
            <a:r>
              <a:rPr lang="en-US" sz="1100" dirty="0"/>
              <a:t> hang </a:t>
            </a:r>
            <a:r>
              <a:rPr lang="en-US" sz="1100" dirty="0" err="1"/>
              <a:t>dễ</a:t>
            </a:r>
            <a:r>
              <a:rPr lang="en-US" sz="1100" dirty="0"/>
              <a:t> </a:t>
            </a:r>
            <a:r>
              <a:rPr lang="en-US" sz="1100" dirty="0" err="1"/>
              <a:t>dàng</a:t>
            </a:r>
            <a:r>
              <a:rPr lang="en-US" sz="1100" dirty="0"/>
              <a:t> </a:t>
            </a:r>
            <a:r>
              <a:rPr lang="en-US" sz="1100" dirty="0" err="1"/>
              <a:t>chọn</a:t>
            </a:r>
            <a:r>
              <a:rPr lang="en-US" sz="1100" dirty="0"/>
              <a:t> đ</a:t>
            </a:r>
            <a:r>
              <a:rPr lang="vi-VN" sz="1100" dirty="0"/>
              <a:t>ư</a:t>
            </a:r>
            <a:r>
              <a:rPr lang="en-US" sz="1100" dirty="0" err="1"/>
              <a:t>ợc</a:t>
            </a:r>
            <a:r>
              <a:rPr lang="en-US" sz="1100" dirty="0"/>
              <a:t> </a:t>
            </a:r>
            <a:r>
              <a:rPr lang="en-US" sz="1100" dirty="0" err="1"/>
              <a:t>ph</a:t>
            </a:r>
            <a:r>
              <a:rPr lang="vi-VN" sz="1100" dirty="0"/>
              <a:t>ư</a:t>
            </a:r>
            <a:r>
              <a:rPr lang="en-US" sz="1100" dirty="0" err="1"/>
              <a:t>ơng</a:t>
            </a:r>
            <a:r>
              <a:rPr lang="en-US" sz="1100" dirty="0"/>
              <a:t> </a:t>
            </a:r>
            <a:r>
              <a:rPr lang="en-US" sz="1100" dirty="0" err="1"/>
              <a:t>thức</a:t>
            </a:r>
            <a:r>
              <a:rPr lang="en-US" sz="1100" dirty="0"/>
              <a:t> thanh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phù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vi-VN" sz="1100" dirty="0" err="1"/>
              <a:t>Tối</a:t>
            </a:r>
            <a:r>
              <a:rPr lang="vi-VN" sz="1100" dirty="0"/>
              <a:t> ưu </a:t>
            </a:r>
            <a:r>
              <a:rPr lang="vi-VN" sz="1100" dirty="0" err="1"/>
              <a:t>hóa</a:t>
            </a:r>
            <a:r>
              <a:rPr lang="vi-VN" sz="1100" dirty="0"/>
              <a:t> </a:t>
            </a:r>
            <a:r>
              <a:rPr lang="vi-VN" sz="1100" dirty="0" err="1"/>
              <a:t>Url</a:t>
            </a:r>
            <a:r>
              <a:rPr lang="en-US" sz="1100" dirty="0"/>
              <a:t> :  </a:t>
            </a:r>
            <a:r>
              <a:rPr lang="en-US" sz="1100" dirty="0" err="1"/>
              <a:t>url</a:t>
            </a:r>
            <a:r>
              <a:rPr lang="en-US" sz="1100" dirty="0"/>
              <a:t> </a:t>
            </a:r>
            <a:r>
              <a:rPr lang="en-US" sz="1100" dirty="0" err="1"/>
              <a:t>ngắn</a:t>
            </a:r>
            <a:r>
              <a:rPr lang="en-US" sz="1100" dirty="0"/>
              <a:t> </a:t>
            </a:r>
            <a:r>
              <a:rPr lang="en-US" sz="1100" dirty="0" err="1"/>
              <a:t>gọn</a:t>
            </a:r>
            <a:r>
              <a:rPr lang="en-US" sz="1100" dirty="0"/>
              <a:t> , </a:t>
            </a:r>
            <a:r>
              <a:rPr lang="en-US" sz="1100" dirty="0" err="1"/>
              <a:t>đơn</a:t>
            </a:r>
            <a:r>
              <a:rPr lang="en-US" sz="1100" dirty="0"/>
              <a:t> </a:t>
            </a:r>
            <a:r>
              <a:rPr lang="en-US" sz="1100" dirty="0" err="1"/>
              <a:t>giản</a:t>
            </a:r>
            <a:r>
              <a:rPr lang="en-US" sz="1100" dirty="0"/>
              <a:t> </a:t>
            </a:r>
            <a:r>
              <a:rPr lang="en-US" sz="1100" dirty="0" err="1"/>
              <a:t>giúp</a:t>
            </a:r>
            <a:r>
              <a:rPr lang="en-US" sz="1100" dirty="0"/>
              <a:t> </a:t>
            </a:r>
            <a:r>
              <a:rPr lang="en-US" sz="1100" dirty="0" err="1"/>
              <a:t>khách</a:t>
            </a:r>
            <a:r>
              <a:rPr lang="en-US" sz="1100" dirty="0"/>
              <a:t> hang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tỷ</a:t>
            </a:r>
            <a:r>
              <a:rPr lang="en-US" sz="1100" dirty="0"/>
              <a:t> </a:t>
            </a:r>
            <a:r>
              <a:rPr lang="en-US" sz="1100" dirty="0" err="1"/>
              <a:t>lệ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</a:t>
            </a:r>
            <a:r>
              <a:rPr lang="en-US" sz="1100" dirty="0" err="1"/>
              <a:t>đến</a:t>
            </a:r>
            <a:r>
              <a:rPr lang="en-US" sz="1100" dirty="0"/>
              <a:t> </a:t>
            </a:r>
            <a:r>
              <a:rPr lang="en-US" sz="1100" dirty="0" err="1"/>
              <a:t>cao</a:t>
            </a:r>
            <a:r>
              <a:rPr lang="en-US" sz="1100" dirty="0"/>
              <a:t> </a:t>
            </a:r>
            <a:r>
              <a:rPr lang="en-US" sz="1100" dirty="0" err="1"/>
              <a:t>hơn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858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Quảng</a:t>
            </a:r>
            <a:r>
              <a:rPr lang="en-US" sz="1100" dirty="0"/>
              <a:t> </a:t>
            </a:r>
            <a:r>
              <a:rPr lang="en-US" sz="1100" dirty="0" err="1"/>
              <a:t>bá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kênh</a:t>
            </a:r>
            <a:r>
              <a:rPr lang="en-US" sz="1100" dirty="0"/>
              <a:t> </a:t>
            </a:r>
            <a:r>
              <a:rPr lang="en-US" sz="1100" dirty="0" err="1"/>
              <a:t>truyền</a:t>
            </a:r>
            <a:r>
              <a:rPr lang="en-US" sz="1100" dirty="0"/>
              <a:t> </a:t>
            </a:r>
            <a:r>
              <a:rPr lang="en-US" sz="1100" dirty="0" err="1"/>
              <a:t>thông</a:t>
            </a:r>
            <a:r>
              <a:rPr lang="en-US" sz="1100" dirty="0"/>
              <a:t> online :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nền</a:t>
            </a:r>
            <a:r>
              <a:rPr lang="en-US" sz="1100" dirty="0"/>
              <a:t> </a:t>
            </a:r>
            <a:r>
              <a:rPr lang="en-US" sz="1100" dirty="0" err="1"/>
              <a:t>tằng</a:t>
            </a:r>
            <a:r>
              <a:rPr lang="en-US" sz="1100" dirty="0"/>
              <a:t> </a:t>
            </a:r>
            <a:r>
              <a:rPr lang="en-US" sz="1100" dirty="0" err="1"/>
              <a:t>mạng</a:t>
            </a:r>
            <a:r>
              <a:rPr lang="en-US" sz="1100" dirty="0"/>
              <a:t> </a:t>
            </a:r>
            <a:r>
              <a:rPr lang="en-US" sz="1100" dirty="0" err="1"/>
              <a:t>xh</a:t>
            </a:r>
            <a:r>
              <a:rPr lang="en-US" sz="1100" dirty="0"/>
              <a:t> </a:t>
            </a:r>
            <a:r>
              <a:rPr lang="en-US" sz="1100" dirty="0" err="1"/>
              <a:t>nh</a:t>
            </a:r>
            <a:r>
              <a:rPr lang="vi-VN" sz="1100" dirty="0"/>
              <a:t>ư</a:t>
            </a:r>
            <a:r>
              <a:rPr lang="en-US" sz="1100" dirty="0"/>
              <a:t> fb </a:t>
            </a:r>
            <a:r>
              <a:rPr lang="en-US" sz="1100" dirty="0" err="1"/>
              <a:t>zalo</a:t>
            </a:r>
            <a:r>
              <a:rPr lang="en-US" sz="1100" dirty="0"/>
              <a:t> , </a:t>
            </a:r>
            <a:r>
              <a:rPr lang="en-US" sz="1100" dirty="0" err="1"/>
              <a:t>youtube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nền</a:t>
            </a:r>
            <a:r>
              <a:rPr lang="en-US" sz="1100" dirty="0"/>
              <a:t> </a:t>
            </a:r>
            <a:r>
              <a:rPr lang="en-US" sz="1100" dirty="0" err="1"/>
              <a:t>tảng</a:t>
            </a:r>
            <a:r>
              <a:rPr lang="en-US" sz="1100" dirty="0"/>
              <a:t> </a:t>
            </a:r>
            <a:r>
              <a:rPr lang="en-US" sz="1100" dirty="0" err="1"/>
              <a:t>dễ</a:t>
            </a:r>
            <a:r>
              <a:rPr lang="en-US" sz="1100" dirty="0"/>
              <a:t> </a:t>
            </a:r>
            <a:r>
              <a:rPr lang="en-US" sz="1100" dirty="0" err="1"/>
              <a:t>dàng</a:t>
            </a:r>
            <a:r>
              <a:rPr lang="en-US" sz="1100" dirty="0"/>
              <a:t> </a:t>
            </a:r>
            <a:r>
              <a:rPr lang="en-US" sz="1100" dirty="0" err="1"/>
              <a:t>nhất</a:t>
            </a:r>
            <a:r>
              <a:rPr lang="en-US" sz="1100" dirty="0"/>
              <a:t> </a:t>
            </a:r>
            <a:r>
              <a:rPr lang="en-US" sz="1100" dirty="0" err="1"/>
              <a:t>tiếp</a:t>
            </a:r>
            <a:r>
              <a:rPr lang="en-US" sz="1100" dirty="0"/>
              <a:t> </a:t>
            </a:r>
            <a:r>
              <a:rPr lang="en-US" sz="1100" dirty="0" err="1"/>
              <a:t>cận</a:t>
            </a:r>
            <a:r>
              <a:rPr lang="en-US" sz="1100" dirty="0"/>
              <a:t> web site </a:t>
            </a:r>
            <a:r>
              <a:rPr lang="en-US" sz="1100" dirty="0" err="1"/>
              <a:t>với</a:t>
            </a:r>
            <a:r>
              <a:rPr lang="en-US" sz="1100" dirty="0"/>
              <a:t> ng</a:t>
            </a:r>
            <a:r>
              <a:rPr lang="vi-VN" sz="1100" dirty="0"/>
              <a:t>ư</a:t>
            </a:r>
            <a:r>
              <a:rPr lang="en-US" sz="1100" dirty="0" err="1"/>
              <a:t>ời</a:t>
            </a:r>
            <a:r>
              <a:rPr lang="en-US" sz="1100" dirty="0"/>
              <a:t> dung . </a:t>
            </a:r>
            <a:r>
              <a:rPr lang="en-US" sz="1100" dirty="0" err="1"/>
              <a:t>Thông</a:t>
            </a:r>
            <a:r>
              <a:rPr lang="en-US" sz="1100" dirty="0"/>
              <a:t> qua </a:t>
            </a:r>
            <a:r>
              <a:rPr lang="en-US" sz="1100" dirty="0" err="1"/>
              <a:t>fanpage</a:t>
            </a:r>
            <a:r>
              <a:rPr lang="en-US" sz="1100" dirty="0"/>
              <a:t> chia </a:t>
            </a:r>
            <a:r>
              <a:rPr lang="en-US" sz="1100" dirty="0" err="1"/>
              <a:t>sẻ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bài</a:t>
            </a:r>
            <a:r>
              <a:rPr lang="en-US" sz="1100" dirty="0"/>
              <a:t> </a:t>
            </a:r>
            <a:r>
              <a:rPr lang="en-US" sz="1100" dirty="0" err="1"/>
              <a:t>viết</a:t>
            </a:r>
            <a:r>
              <a:rPr lang="en-US" sz="1100" dirty="0"/>
              <a:t> </a:t>
            </a:r>
            <a:r>
              <a:rPr lang="en-US" sz="1100" dirty="0" err="1"/>
              <a:t>về</a:t>
            </a:r>
            <a:r>
              <a:rPr lang="en-US" sz="1100" dirty="0"/>
              <a:t> </a:t>
            </a:r>
            <a:r>
              <a:rPr lang="en-US" sz="1100" dirty="0" err="1"/>
              <a:t>trang</a:t>
            </a:r>
            <a:r>
              <a:rPr lang="en-US" sz="1100" dirty="0"/>
              <a:t> , </a:t>
            </a:r>
            <a:r>
              <a:rPr lang="en-US" sz="1100" dirty="0" err="1"/>
              <a:t>tạo</a:t>
            </a:r>
            <a:r>
              <a:rPr lang="en-US" sz="1100" dirty="0"/>
              <a:t> </a:t>
            </a:r>
            <a:r>
              <a:rPr lang="en-US" sz="1100" dirty="0" err="1"/>
              <a:t>những</a:t>
            </a:r>
            <a:r>
              <a:rPr lang="en-US" sz="1100" dirty="0"/>
              <a:t> video </a:t>
            </a:r>
            <a:r>
              <a:rPr lang="en-US" sz="1100" dirty="0" err="1"/>
              <a:t>quảng</a:t>
            </a:r>
            <a:r>
              <a:rPr lang="en-US" sz="1100" dirty="0"/>
              <a:t> </a:t>
            </a:r>
            <a:r>
              <a:rPr lang="en-US" sz="1100" dirty="0" err="1"/>
              <a:t>cáo</a:t>
            </a:r>
            <a:r>
              <a:rPr lang="en-US" sz="1100" dirty="0"/>
              <a:t> , </a:t>
            </a:r>
            <a:r>
              <a:rPr lang="en-US" sz="1100" dirty="0" err="1"/>
              <a:t>chạy</a:t>
            </a:r>
            <a:r>
              <a:rPr lang="en-US" sz="1100" dirty="0"/>
              <a:t> </a:t>
            </a:r>
            <a:r>
              <a:rPr lang="en-US" sz="1100" dirty="0" err="1"/>
              <a:t>quảng</a:t>
            </a:r>
            <a:r>
              <a:rPr lang="en-US" sz="1100" dirty="0"/>
              <a:t> </a:t>
            </a:r>
            <a:r>
              <a:rPr lang="en-US" sz="1100" dirty="0" err="1"/>
              <a:t>cáo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google </a:t>
            </a:r>
            <a:r>
              <a:rPr lang="en-US" sz="1100" dirty="0" err="1"/>
              <a:t>adsense</a:t>
            </a: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Tạo</a:t>
            </a:r>
            <a:r>
              <a:rPr lang="en-US" sz="1100" dirty="0"/>
              <a:t> </a:t>
            </a:r>
            <a:r>
              <a:rPr lang="en-US" sz="1100" dirty="0" err="1"/>
              <a:t>nhiều</a:t>
            </a:r>
            <a:r>
              <a:rPr lang="en-US" sz="1100" dirty="0"/>
              <a:t> </a:t>
            </a:r>
            <a:r>
              <a:rPr lang="en-US" sz="1100" dirty="0" err="1"/>
              <a:t>sự</a:t>
            </a:r>
            <a:r>
              <a:rPr lang="en-US" sz="1100" dirty="0"/>
              <a:t> </a:t>
            </a:r>
            <a:r>
              <a:rPr lang="en-US" sz="1100" dirty="0" err="1"/>
              <a:t>kiện</a:t>
            </a:r>
            <a:r>
              <a:rPr lang="en-US" sz="1100" dirty="0"/>
              <a:t> </a:t>
            </a:r>
            <a:r>
              <a:rPr lang="en-US" sz="1100" dirty="0" err="1"/>
              <a:t>hấp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:</a:t>
            </a:r>
            <a:r>
              <a:rPr lang="en-US" sz="1100" dirty="0" err="1"/>
              <a:t>trường</a:t>
            </a:r>
            <a:r>
              <a:rPr lang="en-US" sz="1100" dirty="0"/>
              <a:t> </a:t>
            </a:r>
            <a:r>
              <a:rPr lang="en-US" sz="1100" dirty="0" err="1"/>
              <a:t>trình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giá</a:t>
            </a:r>
            <a:r>
              <a:rPr lang="en-US" sz="1100" dirty="0"/>
              <a:t>, </a:t>
            </a:r>
            <a:r>
              <a:rPr lang="en-US" sz="1100" dirty="0" err="1"/>
              <a:t>khuyến</a:t>
            </a:r>
            <a:r>
              <a:rPr lang="en-US" sz="1100" dirty="0"/>
              <a:t> </a:t>
            </a:r>
            <a:r>
              <a:rPr lang="en-US" sz="1100" dirty="0" err="1"/>
              <a:t>mãi</a:t>
            </a:r>
            <a:r>
              <a:rPr lang="en-US" sz="1100" dirty="0"/>
              <a:t> </a:t>
            </a:r>
            <a:r>
              <a:rPr lang="en-US" sz="1100" dirty="0" err="1"/>
              <a:t>sinh</a:t>
            </a:r>
            <a:r>
              <a:rPr lang="en-US" sz="1100" dirty="0"/>
              <a:t> </a:t>
            </a:r>
            <a:r>
              <a:rPr lang="en-US" sz="1100" dirty="0" err="1"/>
              <a:t>nhật</a:t>
            </a:r>
            <a:r>
              <a:rPr lang="en-US" sz="1100" dirty="0"/>
              <a:t> , black Friday , noel ,…..</a:t>
            </a:r>
            <a:endParaRPr lang="vi-VN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94182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85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, </a:t>
            </a:r>
            <a:r>
              <a:rPr lang="en-US" dirty="0" err="1"/>
              <a:t>số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.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hang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	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/>
              <a:t>ng ở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ta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</a:t>
            </a:r>
            <a:r>
              <a:rPr lang="en-US" sz="1100" b="1" dirty="0" err="1"/>
              <a:t>Mặt</a:t>
            </a:r>
            <a:r>
              <a:rPr lang="en-US" sz="1100" b="1" dirty="0"/>
              <a:t> </a:t>
            </a:r>
            <a:r>
              <a:rPr lang="en-US" sz="1100" b="1" dirty="0" err="1"/>
              <a:t>Hàng</a:t>
            </a:r>
            <a:r>
              <a:rPr lang="en-US" sz="1100" b="1" dirty="0"/>
              <a:t> </a:t>
            </a:r>
            <a:r>
              <a:rPr lang="en-US" sz="1100" b="1" dirty="0" err="1"/>
              <a:t>Đa</a:t>
            </a:r>
            <a:r>
              <a:rPr lang="en-US" sz="1100" b="1" dirty="0"/>
              <a:t> </a:t>
            </a:r>
            <a:r>
              <a:rPr lang="en-US" sz="1100" b="1" dirty="0" err="1"/>
              <a:t>Dạng</a:t>
            </a:r>
            <a:r>
              <a:rPr lang="en-US" sz="1100" b="1" dirty="0"/>
              <a:t> ,</a:t>
            </a:r>
            <a:r>
              <a:rPr lang="en-US" sz="1100" b="1" dirty="0" err="1"/>
              <a:t>Phong</a:t>
            </a:r>
            <a:r>
              <a:rPr lang="en-US" sz="1100" b="1" dirty="0"/>
              <a:t> </a:t>
            </a:r>
            <a:r>
              <a:rPr lang="en-US" sz="1100" b="1" dirty="0" err="1"/>
              <a:t>Phú</a:t>
            </a:r>
            <a:r>
              <a:rPr lang="en-US" sz="1100" b="1" dirty="0"/>
              <a:t> : 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c </a:t>
            </a:r>
            <a:r>
              <a:rPr lang="en-US" dirty="0" err="1"/>
              <a:t>ăn</a:t>
            </a:r>
            <a:r>
              <a:rPr lang="en-US" dirty="0"/>
              <a:t> ,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,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, </a:t>
            </a:r>
            <a:r>
              <a:rPr lang="en-US" dirty="0" err="1"/>
              <a:t>chuồng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,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.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/>
              <a:t>ng 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</a:t>
            </a:r>
            <a:r>
              <a:rPr lang="en-US" sz="1100" b="1" dirty="0"/>
              <a:t>Chi </a:t>
            </a:r>
            <a:r>
              <a:rPr lang="en-US" sz="1100" b="1" dirty="0" err="1"/>
              <a:t>Phí</a:t>
            </a:r>
            <a:r>
              <a:rPr lang="en-US" sz="1100" b="1" dirty="0"/>
              <a:t>, </a:t>
            </a:r>
            <a:r>
              <a:rPr lang="en-US" sz="1100" b="1" dirty="0" err="1"/>
              <a:t>Rủi</a:t>
            </a:r>
            <a:r>
              <a:rPr lang="en-US" sz="1100" b="1" dirty="0"/>
              <a:t> </a:t>
            </a:r>
            <a:r>
              <a:rPr lang="en-US" sz="1100" b="1" dirty="0" err="1"/>
              <a:t>ro</a:t>
            </a:r>
            <a:r>
              <a:rPr lang="en-US" sz="1100" b="1" dirty="0"/>
              <a:t> </a:t>
            </a:r>
            <a:r>
              <a:rPr lang="en-US" sz="1100" b="1" dirty="0" err="1"/>
              <a:t>thấp</a:t>
            </a:r>
            <a:r>
              <a:rPr lang="en-US" sz="1100" b="1" dirty="0"/>
              <a:t> : do </a:t>
            </a:r>
            <a:r>
              <a:rPr lang="en-US" sz="1100" b="1" dirty="0" err="1"/>
              <a:t>bán</a:t>
            </a:r>
            <a:r>
              <a:rPr lang="en-US" sz="1100" b="1" dirty="0"/>
              <a:t> hang online </a:t>
            </a:r>
            <a:r>
              <a:rPr lang="en-US" sz="1100" b="1" dirty="0" err="1"/>
              <a:t>nên</a:t>
            </a:r>
            <a:r>
              <a:rPr lang="en-US" sz="1100" b="1" dirty="0"/>
              <a:t> </a:t>
            </a:r>
            <a:r>
              <a:rPr lang="en-US" sz="1100" b="1" dirty="0" err="1"/>
              <a:t>sẽ</a:t>
            </a:r>
            <a:r>
              <a:rPr lang="en-US" sz="1100" b="1" dirty="0"/>
              <a:t> </a:t>
            </a:r>
            <a:r>
              <a:rPr lang="en-US" sz="1100" b="1" dirty="0" err="1"/>
              <a:t>tiết</a:t>
            </a:r>
            <a:r>
              <a:rPr lang="en-US" sz="1100" b="1" dirty="0"/>
              <a:t> </a:t>
            </a:r>
            <a:r>
              <a:rPr lang="en-US" sz="1100" b="1" dirty="0" err="1"/>
              <a:t>kiệm</a:t>
            </a:r>
            <a:r>
              <a:rPr lang="en-US" sz="1100" b="1" dirty="0"/>
              <a:t> đ</a:t>
            </a:r>
            <a:r>
              <a:rPr lang="vi-VN" sz="1100" b="1" dirty="0"/>
              <a:t>ư</a:t>
            </a:r>
            <a:r>
              <a:rPr lang="en-US" sz="1100" b="1" dirty="0" err="1"/>
              <a:t>ợc</a:t>
            </a:r>
            <a:r>
              <a:rPr lang="en-US" sz="1100" b="1" dirty="0"/>
              <a:t> chi </a:t>
            </a:r>
            <a:r>
              <a:rPr lang="en-US" sz="1100" b="1" dirty="0" err="1"/>
              <a:t>phí</a:t>
            </a:r>
            <a:r>
              <a:rPr lang="en-US" sz="1100" b="1" dirty="0"/>
              <a:t> </a:t>
            </a:r>
            <a:r>
              <a:rPr lang="en-US" sz="1100" b="1" dirty="0" err="1"/>
              <a:t>vận</a:t>
            </a:r>
            <a:r>
              <a:rPr lang="en-US" sz="1100" b="1" dirty="0"/>
              <a:t> </a:t>
            </a:r>
            <a:r>
              <a:rPr lang="en-US" sz="1100" b="1" dirty="0" err="1"/>
              <a:t>hành</a:t>
            </a:r>
            <a:r>
              <a:rPr lang="en-US" sz="1100" b="1" dirty="0"/>
              <a:t> </a:t>
            </a:r>
            <a:r>
              <a:rPr lang="en-US" sz="1100" b="1" dirty="0" err="1"/>
              <a:t>cửa</a:t>
            </a:r>
            <a:r>
              <a:rPr lang="en-US" sz="1100" b="1" dirty="0"/>
              <a:t> hang .  </a:t>
            </a:r>
            <a:r>
              <a:rPr lang="en-US" sz="1100" b="1" dirty="0" err="1"/>
              <a:t>Rủi</a:t>
            </a:r>
            <a:r>
              <a:rPr lang="en-US" sz="1100" b="1" dirty="0"/>
              <a:t> </a:t>
            </a:r>
            <a:r>
              <a:rPr lang="en-US" sz="1100" b="1" dirty="0" err="1"/>
              <a:t>ro</a:t>
            </a:r>
            <a:r>
              <a:rPr lang="en-US" sz="1100" b="1" dirty="0"/>
              <a:t> </a:t>
            </a:r>
            <a:r>
              <a:rPr lang="en-US" sz="1100" b="1" dirty="0" err="1"/>
              <a:t>thấp</a:t>
            </a:r>
            <a:r>
              <a:rPr lang="en-US" sz="1100" b="1" dirty="0"/>
              <a:t>  : </a:t>
            </a:r>
            <a:r>
              <a:rPr lang="en-US" sz="1100" b="1" dirty="0" err="1"/>
              <a:t>làm</a:t>
            </a:r>
            <a:r>
              <a:rPr lang="en-US" sz="1100" b="1" dirty="0"/>
              <a:t> </a:t>
            </a:r>
            <a:r>
              <a:rPr lang="en-US" sz="1100" b="1" dirty="0" err="1"/>
              <a:t>chủ</a:t>
            </a:r>
            <a:r>
              <a:rPr lang="en-US" sz="1100" b="1" dirty="0"/>
              <a:t> đ</a:t>
            </a:r>
            <a:r>
              <a:rPr lang="vi-VN" sz="1100" b="1" dirty="0"/>
              <a:t>ư</a:t>
            </a:r>
            <a:r>
              <a:rPr lang="en-US" sz="1100" b="1" dirty="0" err="1"/>
              <a:t>ợc</a:t>
            </a:r>
            <a:r>
              <a:rPr lang="en-US" sz="1100" b="1" dirty="0"/>
              <a:t> </a:t>
            </a:r>
            <a:r>
              <a:rPr lang="en-US" sz="1100" b="1" dirty="0" err="1"/>
              <a:t>quá</a:t>
            </a:r>
            <a:r>
              <a:rPr lang="en-US" sz="1100" b="1" dirty="0"/>
              <a:t> </a:t>
            </a:r>
            <a:r>
              <a:rPr lang="en-US" sz="1100" b="1" dirty="0" err="1"/>
              <a:t>trình</a:t>
            </a:r>
            <a:r>
              <a:rPr lang="en-US" sz="1100" b="1" dirty="0"/>
              <a:t> </a:t>
            </a:r>
            <a:r>
              <a:rPr lang="en-US" sz="1100" b="1" dirty="0" err="1"/>
              <a:t>nhập</a:t>
            </a:r>
            <a:r>
              <a:rPr lang="en-US" sz="1100" b="1" dirty="0"/>
              <a:t> hang , </a:t>
            </a:r>
            <a:r>
              <a:rPr lang="en-US" sz="1100" b="1" dirty="0" err="1"/>
              <a:t>có</a:t>
            </a:r>
            <a:r>
              <a:rPr lang="en-US" sz="1100" b="1" dirty="0"/>
              <a:t> </a:t>
            </a:r>
            <a:r>
              <a:rPr lang="en-US" sz="1100" b="1" dirty="0" err="1"/>
              <a:t>thể</a:t>
            </a:r>
            <a:r>
              <a:rPr lang="en-US" sz="1100" b="1" dirty="0"/>
              <a:t> </a:t>
            </a:r>
            <a:r>
              <a:rPr lang="en-US" sz="1100" b="1" dirty="0" err="1"/>
              <a:t>nhập</a:t>
            </a:r>
            <a:r>
              <a:rPr lang="en-US" sz="1100" b="1" dirty="0"/>
              <a:t> hang </a:t>
            </a:r>
            <a:r>
              <a:rPr lang="en-US" sz="1100" b="1" dirty="0" err="1"/>
              <a:t>khi</a:t>
            </a:r>
            <a:r>
              <a:rPr lang="en-US" sz="1100" b="1" dirty="0"/>
              <a:t> </a:t>
            </a:r>
            <a:r>
              <a:rPr lang="en-US" sz="1100" b="1" dirty="0" err="1"/>
              <a:t>có</a:t>
            </a:r>
            <a:r>
              <a:rPr lang="en-US" sz="1100" b="1" dirty="0"/>
              <a:t> order , </a:t>
            </a:r>
            <a:r>
              <a:rPr lang="en-US" sz="1100" b="1" dirty="0" err="1"/>
              <a:t>nhiều</a:t>
            </a:r>
            <a:r>
              <a:rPr lang="en-US" sz="1100" b="1" dirty="0"/>
              <a:t> </a:t>
            </a:r>
            <a:r>
              <a:rPr lang="en-US" sz="1100" b="1" dirty="0" err="1"/>
              <a:t>loại</a:t>
            </a:r>
            <a:r>
              <a:rPr lang="en-US" sz="1100" b="1" dirty="0"/>
              <a:t> </a:t>
            </a:r>
            <a:r>
              <a:rPr lang="en-US" sz="1100" b="1" dirty="0" err="1"/>
              <a:t>sản</a:t>
            </a:r>
            <a:r>
              <a:rPr lang="en-US" sz="1100" b="1" dirty="0"/>
              <a:t> </a:t>
            </a:r>
            <a:r>
              <a:rPr lang="en-US" sz="1100" b="1" dirty="0" err="1"/>
              <a:t>phẩm</a:t>
            </a:r>
            <a:r>
              <a:rPr lang="en-US" sz="1100" b="1" dirty="0"/>
              <a:t> </a:t>
            </a:r>
            <a:r>
              <a:rPr lang="en-US" sz="1100" b="1" dirty="0" err="1"/>
              <a:t>có</a:t>
            </a:r>
            <a:r>
              <a:rPr lang="en-US" sz="1100" b="1" dirty="0"/>
              <a:t> </a:t>
            </a:r>
            <a:r>
              <a:rPr lang="en-US" sz="1100" b="1" dirty="0" err="1"/>
              <a:t>thời</a:t>
            </a:r>
            <a:r>
              <a:rPr lang="en-US" sz="1100" b="1" dirty="0"/>
              <a:t> </a:t>
            </a:r>
            <a:r>
              <a:rPr lang="en-US" sz="1100" b="1" dirty="0" err="1"/>
              <a:t>hạn</a:t>
            </a:r>
            <a:r>
              <a:rPr lang="en-US" sz="1100" b="1" dirty="0"/>
              <a:t> </a:t>
            </a:r>
            <a:r>
              <a:rPr lang="en-US" sz="1100" b="1" dirty="0" err="1"/>
              <a:t>sử</a:t>
            </a:r>
            <a:r>
              <a:rPr lang="en-US" sz="1100" b="1" dirty="0"/>
              <a:t> </a:t>
            </a:r>
            <a:r>
              <a:rPr lang="en-US" sz="1100" b="1" dirty="0" err="1"/>
              <a:t>dụng</a:t>
            </a:r>
            <a:r>
              <a:rPr lang="en-US" sz="1100" b="1" dirty="0"/>
              <a:t> </a:t>
            </a:r>
            <a:r>
              <a:rPr lang="en-US" sz="1100" b="1" dirty="0" err="1"/>
              <a:t>dài</a:t>
            </a:r>
            <a:r>
              <a:rPr lang="en-US" sz="1100" b="1" dirty="0"/>
              <a:t> , </a:t>
            </a:r>
            <a:endParaRPr lang="vi-V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Thú</a:t>
            </a:r>
            <a:r>
              <a:rPr lang="vi-VN" dirty="0"/>
              <a:t> Cưng Ở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Tăng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Nhanh </a:t>
            </a:r>
            <a:r>
              <a:rPr lang="vi-VN" dirty="0" err="1"/>
              <a:t>Chóng</a:t>
            </a:r>
            <a:r>
              <a:rPr lang="vi-VN" dirty="0"/>
              <a:t> ,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mua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tăng</a:t>
            </a:r>
          </a:p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Xã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hội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thú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cưng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dần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trở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thanh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thiếu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nuôi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cưng</a:t>
            </a:r>
            <a:r>
              <a:rPr lang="en-US" dirty="0"/>
              <a:t> : 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thanh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, 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Mèo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thú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cưng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nuôi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nhiểu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nuôi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thân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.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63%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gian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mèo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cưng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 3 năm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,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nên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 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ời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thú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ng, 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ời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phụ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tgian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dài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. =&gt;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tập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chung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phụ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br>
              <a:rPr lang="vi-VN" dirty="0"/>
            </a:b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 : </a:t>
            </a:r>
            <a:r>
              <a:rPr lang="en-US" dirty="0" err="1"/>
              <a:t>nhiều</a:t>
            </a:r>
            <a:r>
              <a:rPr lang="en-US" dirty="0"/>
              <a:t> shop,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hang ,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 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: 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hang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.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long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213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Sản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phẩm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dồi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dào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 :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shoppee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tiki, Lazada …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với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số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lượng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người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/ shop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bán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nên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có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thế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nỏi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rằng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không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có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sản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phẩm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nào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trên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đó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k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có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.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Nguồn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hang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thì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khắp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mọi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nơi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từ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trong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nước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tới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nước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ngoài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dirty="0">
              <a:solidFill>
                <a:srgbClr val="434343"/>
              </a:solidFill>
              <a:latin typeface="Raleway Light"/>
              <a:ea typeface="Raleway ExtraBold"/>
              <a:cs typeface="Raleway ExtraBold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Pet sg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pet city  :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 2 shop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bán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phụ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kiện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lâu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năm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độ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nổi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tiếng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,, top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tìm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kiếm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trên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gg.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Số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lượng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sản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phẩm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 Pet sg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pet city  :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 2 shop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bán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phụ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kiện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lâu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năm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độ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nổi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tiếng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,, top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tìm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kiếm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trên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gg.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Nguồn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hang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tích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trữ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dirty="0">
              <a:solidFill>
                <a:srgbClr val="434343"/>
              </a:solidFill>
              <a:latin typeface="Raleway Light"/>
              <a:ea typeface="Raleway ExtraBold"/>
              <a:cs typeface="Raleway ExtraBold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Quy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mô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: shoppe/tiki/Lazada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các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nền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tảng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bán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hang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oline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được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nhiều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người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biết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đến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nhất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hiện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nay .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Vơi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quy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mô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cực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nguồn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vốn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đầu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tư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tới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từ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các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tập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đoàn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trong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nước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nước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ngoài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hoạt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đông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marketing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mạnh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mẽ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thông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qua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các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kênh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truyền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thông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chương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trình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giảm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giá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khuyễn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mãi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lớn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,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thue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nhiều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gương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mặt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đại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diện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nổi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tiếng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.–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Hình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thức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thanh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toán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phong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phú</a:t>
            </a:r>
            <a:endParaRPr lang="en-US" sz="1100" b="0" dirty="0">
              <a:solidFill>
                <a:srgbClr val="434343"/>
              </a:solidFill>
              <a:latin typeface="Raleway Light"/>
              <a:ea typeface="Raleway ExtraBold"/>
              <a:cs typeface="Raleway ExtraBold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Pet sg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pet city  :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đã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hoạt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đông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lâu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năm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nên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được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nhiều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khách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hang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biết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đến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.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Điểm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yếu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Khó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đảm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bảo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được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chất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lượng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: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người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bán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là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bất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kỳ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ai 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đều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có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thể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đăng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bán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,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nên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sẽ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không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thể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quản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lý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được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1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cách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chính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xác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chất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lượng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sản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phẩm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,  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có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nguy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cơ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lừa</a:t>
            </a:r>
            <a:r>
              <a:rPr lang="en-US" sz="11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đảo</a:t>
            </a:r>
            <a:endParaRPr lang="en-US" sz="11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Phương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thức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thanh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toán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hạn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chế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: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chỉ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hỗ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trợ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chuyển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khoản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  <a:r>
              <a:rPr lang="en-US" sz="1100" b="0" dirty="0" err="1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và</a:t>
            </a: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COD</a:t>
            </a:r>
            <a:endParaRPr lang="en-US" sz="1100" b="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dirty="0">
                <a:solidFill>
                  <a:srgbClr val="434343"/>
                </a:solidFill>
                <a:latin typeface="Raleway Light"/>
                <a:ea typeface="Raleway ExtraBold"/>
                <a:cs typeface="Raleway ExtraBold"/>
                <a:sym typeface="Raleway Light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 err="1"/>
              <a:t>Nâng</a:t>
            </a:r>
            <a:r>
              <a:rPr lang="en-US" sz="1100" b="1" dirty="0"/>
              <a:t> Cao </a:t>
            </a:r>
            <a:r>
              <a:rPr lang="en-US" sz="1100" b="1" dirty="0" err="1"/>
              <a:t>Uy</a:t>
            </a:r>
            <a:r>
              <a:rPr lang="en-US" sz="1100" b="1" dirty="0"/>
              <a:t> </a:t>
            </a:r>
            <a:r>
              <a:rPr lang="en-US" sz="1100" b="1" dirty="0" err="1"/>
              <a:t>tín</a:t>
            </a:r>
            <a:r>
              <a:rPr lang="en-US" sz="1100" b="1" dirty="0"/>
              <a:t> : </a:t>
            </a:r>
            <a:r>
              <a:rPr lang="en-US" sz="1100" b="1" dirty="0" err="1"/>
              <a:t>Chất</a:t>
            </a:r>
            <a:r>
              <a:rPr lang="en-US" sz="1100" b="1" dirty="0"/>
              <a:t> l</a:t>
            </a:r>
            <a:r>
              <a:rPr lang="vi-VN" sz="1100" b="1" dirty="0"/>
              <a:t>ư</a:t>
            </a:r>
            <a:r>
              <a:rPr lang="en-US" sz="1100" b="1" dirty="0" err="1"/>
              <a:t>ợng</a:t>
            </a:r>
            <a:r>
              <a:rPr lang="en-US" sz="1100" b="1" dirty="0"/>
              <a:t> </a:t>
            </a:r>
            <a:r>
              <a:rPr lang="en-US" sz="1100" b="1" dirty="0" err="1"/>
              <a:t>sản</a:t>
            </a:r>
            <a:r>
              <a:rPr lang="en-US" sz="1100" b="1" dirty="0"/>
              <a:t> </a:t>
            </a:r>
            <a:r>
              <a:rPr lang="en-US" sz="1100" b="1" dirty="0" err="1"/>
              <a:t>phẩm</a:t>
            </a:r>
            <a:r>
              <a:rPr lang="en-US" sz="1100" b="1" dirty="0"/>
              <a:t>, </a:t>
            </a:r>
            <a:r>
              <a:rPr lang="en-US" sz="1100" b="1" dirty="0" err="1"/>
              <a:t>dịch</a:t>
            </a:r>
            <a:r>
              <a:rPr lang="en-US" sz="1100" b="1" dirty="0"/>
              <a:t> </a:t>
            </a:r>
            <a:r>
              <a:rPr lang="en-US" sz="1100" b="1" dirty="0" err="1"/>
              <a:t>vụ</a:t>
            </a:r>
            <a:r>
              <a:rPr lang="en-US" sz="1100" b="1" dirty="0"/>
              <a:t> </a:t>
            </a:r>
            <a:r>
              <a:rPr lang="en-US" sz="1100" b="1" dirty="0" err="1"/>
              <a:t>chuyển</a:t>
            </a:r>
            <a:r>
              <a:rPr lang="en-US" sz="1100" b="1" dirty="0"/>
              <a:t> </a:t>
            </a:r>
            <a:r>
              <a:rPr lang="en-US" sz="1100" b="1" dirty="0" err="1"/>
              <a:t>hàng</a:t>
            </a:r>
            <a:r>
              <a:rPr lang="en-US" sz="1100" b="1" dirty="0"/>
              <a:t> , </a:t>
            </a:r>
            <a:r>
              <a:rPr lang="en-US" sz="1100" b="1" dirty="0" err="1"/>
              <a:t>giá</a:t>
            </a:r>
            <a:r>
              <a:rPr lang="en-US" sz="1100" b="1" dirty="0"/>
              <a:t> </a:t>
            </a:r>
            <a:r>
              <a:rPr lang="en-US" sz="1100" b="1" dirty="0" err="1"/>
              <a:t>cả</a:t>
            </a:r>
            <a:r>
              <a:rPr lang="en-US" sz="1100" b="1" dirty="0"/>
              <a:t> </a:t>
            </a:r>
            <a:r>
              <a:rPr lang="en-US" sz="1100" b="1" dirty="0" err="1"/>
              <a:t>phù</a:t>
            </a:r>
            <a:r>
              <a:rPr lang="en-US" sz="1100" b="1" dirty="0"/>
              <a:t> </a:t>
            </a:r>
            <a:r>
              <a:rPr lang="en-US" sz="1100" b="1" dirty="0" err="1"/>
              <a:t>hợp</a:t>
            </a:r>
            <a:r>
              <a:rPr lang="en-US" sz="1100" b="1" dirty="0"/>
              <a:t> , </a:t>
            </a:r>
            <a:r>
              <a:rPr lang="en-US" sz="1100" b="1" dirty="0" err="1"/>
              <a:t>là</a:t>
            </a:r>
            <a:r>
              <a:rPr lang="en-US" sz="1100" b="1" dirty="0"/>
              <a:t> </a:t>
            </a:r>
            <a:r>
              <a:rPr lang="en-US" sz="1100" b="1" dirty="0" err="1"/>
              <a:t>những</a:t>
            </a:r>
            <a:r>
              <a:rPr lang="en-US" sz="1100" b="1" dirty="0"/>
              <a:t> </a:t>
            </a:r>
            <a:r>
              <a:rPr lang="en-US" sz="1100" b="1" dirty="0" err="1"/>
              <a:t>thứ</a:t>
            </a:r>
            <a:r>
              <a:rPr lang="en-US" sz="1100" b="1" dirty="0"/>
              <a:t> </a:t>
            </a:r>
            <a:r>
              <a:rPr lang="en-US" sz="1100" b="1" dirty="0" err="1"/>
              <a:t>cần</a:t>
            </a:r>
            <a:r>
              <a:rPr lang="en-US" sz="1100" b="1" dirty="0"/>
              <a:t> đ</a:t>
            </a:r>
            <a:r>
              <a:rPr lang="vi-VN" sz="1100" b="1" dirty="0"/>
              <a:t>ư</a:t>
            </a:r>
            <a:r>
              <a:rPr lang="en-US" sz="1100" b="1" dirty="0" err="1"/>
              <a:t>ợc</a:t>
            </a:r>
            <a:r>
              <a:rPr lang="en-US" sz="1100" b="1" dirty="0"/>
              <a:t> </a:t>
            </a:r>
            <a:r>
              <a:rPr lang="en-US" sz="1100" b="1" dirty="0" err="1"/>
              <a:t>chú</a:t>
            </a:r>
            <a:r>
              <a:rPr lang="en-US" sz="1100" b="1" dirty="0"/>
              <a:t> </a:t>
            </a:r>
            <a:r>
              <a:rPr lang="en-US" sz="1100" b="1" dirty="0" err="1"/>
              <a:t>trọng</a:t>
            </a:r>
            <a:r>
              <a:rPr lang="en-US" sz="1100" b="1" dirty="0"/>
              <a:t> </a:t>
            </a:r>
            <a:r>
              <a:rPr lang="en-US" sz="1100" b="1" dirty="0" err="1"/>
              <a:t>nhất</a:t>
            </a:r>
            <a:r>
              <a:rPr lang="en-US" sz="1100" b="1" dirty="0"/>
              <a:t> </a:t>
            </a:r>
            <a:r>
              <a:rPr lang="en-US" sz="1100" b="1" dirty="0" err="1"/>
              <a:t>để</a:t>
            </a:r>
            <a:r>
              <a:rPr lang="en-US" sz="1100" b="1" dirty="0"/>
              <a:t> </a:t>
            </a:r>
            <a:r>
              <a:rPr lang="en-US" sz="1100" b="1" dirty="0" err="1"/>
              <a:t>có</a:t>
            </a:r>
            <a:r>
              <a:rPr lang="en-US" sz="1100" b="1" dirty="0"/>
              <a:t> đ</a:t>
            </a:r>
            <a:r>
              <a:rPr lang="vi-VN" sz="1100" b="1" dirty="0"/>
              <a:t>ư</a:t>
            </a:r>
            <a:r>
              <a:rPr lang="en-US" sz="1100" b="1" dirty="0" err="1"/>
              <a:t>ợc</a:t>
            </a:r>
            <a:r>
              <a:rPr lang="en-US" sz="1100" b="1" dirty="0"/>
              <a:t> </a:t>
            </a:r>
            <a:r>
              <a:rPr lang="en-US" sz="1100" b="1" dirty="0" err="1"/>
              <a:t>sự</a:t>
            </a:r>
            <a:r>
              <a:rPr lang="en-US" sz="1100" b="1" dirty="0"/>
              <a:t> </a:t>
            </a:r>
            <a:r>
              <a:rPr lang="en-US" sz="1100" b="1" dirty="0" err="1"/>
              <a:t>tín</a:t>
            </a:r>
            <a:r>
              <a:rPr lang="en-US" sz="1100" b="1" dirty="0"/>
              <a:t> </a:t>
            </a:r>
            <a:r>
              <a:rPr lang="en-US" sz="1100" b="1" dirty="0" err="1"/>
              <a:t>nhiệm</a:t>
            </a:r>
            <a:r>
              <a:rPr lang="en-US" sz="1100" b="1" dirty="0"/>
              <a:t> </a:t>
            </a:r>
            <a:r>
              <a:rPr lang="en-US" sz="1100" b="1" dirty="0" err="1"/>
              <a:t>của</a:t>
            </a:r>
            <a:r>
              <a:rPr lang="en-US" sz="1100" b="1" dirty="0"/>
              <a:t> </a:t>
            </a:r>
            <a:r>
              <a:rPr lang="en-US" sz="1100" b="1" dirty="0" err="1"/>
              <a:t>khách</a:t>
            </a:r>
            <a:r>
              <a:rPr lang="en-US" sz="1100" b="1" dirty="0"/>
              <a:t> hang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b="1" dirty="0" err="1"/>
              <a:t>Tập</a:t>
            </a:r>
            <a:r>
              <a:rPr lang="en-US" sz="1100" b="1" dirty="0"/>
              <a:t> </a:t>
            </a:r>
            <a:r>
              <a:rPr lang="en-US" sz="1100" b="1" dirty="0" err="1"/>
              <a:t>chung</a:t>
            </a:r>
            <a:r>
              <a:rPr lang="en-US" sz="1100" b="1" dirty="0"/>
              <a:t> </a:t>
            </a:r>
            <a:r>
              <a:rPr lang="en-US" sz="1100" b="1" dirty="0" err="1"/>
              <a:t>vào</a:t>
            </a:r>
            <a:r>
              <a:rPr lang="en-US" sz="1100" b="1" dirty="0"/>
              <a:t> </a:t>
            </a:r>
            <a:r>
              <a:rPr lang="en-US" sz="1100" b="1" dirty="0" err="1"/>
              <a:t>nhóm</a:t>
            </a:r>
            <a:r>
              <a:rPr lang="en-US" sz="1100" b="1" dirty="0"/>
              <a:t> </a:t>
            </a:r>
            <a:r>
              <a:rPr lang="en-US" sz="1100" b="1" dirty="0" err="1"/>
              <a:t>khách</a:t>
            </a:r>
            <a:r>
              <a:rPr lang="en-US" sz="1100" b="1" dirty="0"/>
              <a:t> hang </a:t>
            </a:r>
            <a:r>
              <a:rPr lang="en-US" sz="1100" b="1" dirty="0" err="1"/>
              <a:t>tiềm</a:t>
            </a:r>
            <a:r>
              <a:rPr lang="en-US" sz="1100" b="1" dirty="0"/>
              <a:t> </a:t>
            </a:r>
            <a:r>
              <a:rPr lang="en-US" sz="1100" b="1" dirty="0" err="1"/>
              <a:t>năng</a:t>
            </a:r>
            <a:r>
              <a:rPr lang="en-US" sz="1100" b="1" dirty="0"/>
              <a:t> : </a:t>
            </a:r>
            <a:r>
              <a:rPr lang="en-US" sz="1100" b="1" dirty="0" err="1"/>
              <a:t>nhóm</a:t>
            </a:r>
            <a:r>
              <a:rPr lang="en-US" sz="1100" b="1" dirty="0"/>
              <a:t> </a:t>
            </a:r>
            <a:r>
              <a:rPr lang="en-US" sz="1100" b="1" dirty="0" err="1"/>
              <a:t>khạch</a:t>
            </a:r>
            <a:r>
              <a:rPr lang="en-US" sz="1100" b="1" dirty="0"/>
              <a:t> hang </a:t>
            </a:r>
            <a:r>
              <a:rPr lang="en-US" sz="1100" b="1" dirty="0" err="1"/>
              <a:t>có</a:t>
            </a:r>
            <a:r>
              <a:rPr lang="en-US" sz="1100" b="1" dirty="0"/>
              <a:t> </a:t>
            </a:r>
            <a:r>
              <a:rPr lang="en-US" sz="1100" b="1" dirty="0" err="1"/>
              <a:t>nhu</a:t>
            </a:r>
            <a:r>
              <a:rPr lang="en-US" sz="1100" b="1" dirty="0"/>
              <a:t> </a:t>
            </a:r>
            <a:r>
              <a:rPr lang="en-US" sz="1100" b="1" dirty="0" err="1"/>
              <a:t>cầu</a:t>
            </a:r>
            <a:r>
              <a:rPr lang="en-US" sz="1100" b="1" dirty="0"/>
              <a:t> </a:t>
            </a:r>
            <a:r>
              <a:rPr lang="en-US" sz="1100" b="1" dirty="0" err="1"/>
              <a:t>mua</a:t>
            </a:r>
            <a:r>
              <a:rPr lang="en-US" sz="1100" b="1" dirty="0"/>
              <a:t> hang </a:t>
            </a:r>
            <a:r>
              <a:rPr lang="en-US" sz="1100" b="1" dirty="0" err="1"/>
              <a:t>nhiều</a:t>
            </a:r>
            <a:r>
              <a:rPr lang="en-US" sz="1100" b="1" dirty="0"/>
              <a:t>, </a:t>
            </a:r>
            <a:r>
              <a:rPr lang="en-US" sz="1100" b="1" dirty="0" err="1"/>
              <a:t>định</a:t>
            </a:r>
            <a:r>
              <a:rPr lang="en-US" sz="1100" b="1" dirty="0"/>
              <a:t> </a:t>
            </a:r>
            <a:r>
              <a:rPr lang="en-US" sz="1100" b="1" dirty="0" err="1"/>
              <a:t>kỳ</a:t>
            </a:r>
            <a:endParaRPr lang="en-US" sz="11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b="1" dirty="0" err="1"/>
              <a:t>Chăm</a:t>
            </a:r>
            <a:r>
              <a:rPr lang="en-US" sz="1100" b="1" dirty="0"/>
              <a:t> </a:t>
            </a:r>
            <a:r>
              <a:rPr lang="en-US" sz="1100" b="1" dirty="0" err="1"/>
              <a:t>Sóc</a:t>
            </a:r>
            <a:r>
              <a:rPr lang="en-US" sz="1100" b="1" dirty="0"/>
              <a:t> </a:t>
            </a:r>
            <a:r>
              <a:rPr lang="en-US" sz="1100" b="1" dirty="0" err="1"/>
              <a:t>Khác</a:t>
            </a:r>
            <a:r>
              <a:rPr lang="en-US" sz="1100" b="1" dirty="0"/>
              <a:t> </a:t>
            </a:r>
            <a:r>
              <a:rPr lang="en-US" sz="1100" b="1" dirty="0" err="1"/>
              <a:t>Hàng</a:t>
            </a:r>
            <a:r>
              <a:rPr lang="en-US" sz="1100" b="1" dirty="0"/>
              <a:t> </a:t>
            </a:r>
            <a:r>
              <a:rPr lang="en-US" sz="1100" b="1" dirty="0" err="1"/>
              <a:t>tận</a:t>
            </a:r>
            <a:r>
              <a:rPr lang="en-US" sz="1100" b="1" dirty="0"/>
              <a:t> </a:t>
            </a:r>
            <a:r>
              <a:rPr lang="en-US" sz="1100" b="1" dirty="0" err="1"/>
              <a:t>tình</a:t>
            </a:r>
            <a:r>
              <a:rPr lang="en-US" sz="1100" b="1" dirty="0"/>
              <a:t> ; </a:t>
            </a:r>
            <a:r>
              <a:rPr lang="en-US" sz="1100" b="1" dirty="0" err="1"/>
              <a:t>dịch</a:t>
            </a:r>
            <a:r>
              <a:rPr lang="en-US" sz="1100" b="1" dirty="0"/>
              <a:t> </a:t>
            </a:r>
            <a:r>
              <a:rPr lang="en-US" sz="1100" b="1" dirty="0" err="1"/>
              <a:t>chăm</a:t>
            </a:r>
            <a:r>
              <a:rPr lang="en-US" sz="1100" b="1" dirty="0"/>
              <a:t> </a:t>
            </a:r>
            <a:r>
              <a:rPr lang="en-US" sz="1100" b="1" dirty="0" err="1"/>
              <a:t>sóc</a:t>
            </a:r>
            <a:r>
              <a:rPr lang="en-US" sz="1100" b="1" dirty="0"/>
              <a:t> </a:t>
            </a:r>
            <a:r>
              <a:rPr lang="en-US" sz="1100" b="1" dirty="0" err="1"/>
              <a:t>khách</a:t>
            </a:r>
            <a:r>
              <a:rPr lang="en-US" sz="1100" b="1" dirty="0"/>
              <a:t> hang </a:t>
            </a:r>
            <a:r>
              <a:rPr lang="en-US" sz="1100" b="1" dirty="0" err="1"/>
              <a:t>là</a:t>
            </a:r>
            <a:r>
              <a:rPr lang="en-US" sz="1100" b="1" dirty="0"/>
              <a:t> </a:t>
            </a:r>
            <a:r>
              <a:rPr lang="en-US" sz="1100" b="1" dirty="0" err="1"/>
              <a:t>điều</a:t>
            </a:r>
            <a:r>
              <a:rPr lang="en-US" sz="1100" b="1" dirty="0"/>
              <a:t> </a:t>
            </a:r>
            <a:r>
              <a:rPr lang="en-US" sz="1100" b="1" dirty="0" err="1"/>
              <a:t>không</a:t>
            </a:r>
            <a:r>
              <a:rPr lang="en-US" sz="1100" b="1" dirty="0"/>
              <a:t> </a:t>
            </a:r>
            <a:r>
              <a:rPr lang="en-US" sz="1100" b="1" dirty="0" err="1"/>
              <a:t>thể</a:t>
            </a:r>
            <a:r>
              <a:rPr lang="en-US" sz="1100" b="1" dirty="0"/>
              <a:t> </a:t>
            </a:r>
            <a:r>
              <a:rPr lang="en-US" sz="1100" b="1" dirty="0" err="1"/>
              <a:t>thiếu</a:t>
            </a:r>
            <a:r>
              <a:rPr lang="en-US" sz="1100" b="1" dirty="0"/>
              <a:t> </a:t>
            </a:r>
            <a:r>
              <a:rPr lang="en-US" sz="1100" b="1" dirty="0" err="1"/>
              <a:t>trong</a:t>
            </a:r>
            <a:r>
              <a:rPr lang="en-US" sz="1100" b="1" dirty="0"/>
              <a:t> </a:t>
            </a:r>
            <a:r>
              <a:rPr lang="en-US" sz="1100" b="1" dirty="0" err="1"/>
              <a:t>chiến</a:t>
            </a:r>
            <a:r>
              <a:rPr lang="en-US" sz="1100" b="1" dirty="0"/>
              <a:t> </a:t>
            </a:r>
            <a:r>
              <a:rPr lang="en-US" sz="1100" b="1" dirty="0" err="1"/>
              <a:t>dịch</a:t>
            </a:r>
            <a:r>
              <a:rPr lang="en-US" sz="1100" b="1" dirty="0"/>
              <a:t> </a:t>
            </a:r>
            <a:r>
              <a:rPr lang="en-US" sz="1100" b="1" dirty="0" err="1"/>
              <a:t>kinh</a:t>
            </a:r>
            <a:r>
              <a:rPr lang="en-US" sz="1100" b="1" dirty="0"/>
              <a:t> </a:t>
            </a:r>
            <a:r>
              <a:rPr lang="en-US" sz="1100" b="1" dirty="0" err="1"/>
              <a:t>doanh</a:t>
            </a:r>
            <a:r>
              <a:rPr lang="en-US" sz="1100" b="1" dirty="0"/>
              <a:t> , </a:t>
            </a:r>
            <a:r>
              <a:rPr lang="en-US" sz="1100" b="1" dirty="0" err="1"/>
              <a:t>thông</a:t>
            </a:r>
            <a:r>
              <a:rPr lang="en-US" sz="1100" b="1" dirty="0"/>
              <a:t> qua </a:t>
            </a:r>
            <a:r>
              <a:rPr lang="en-US" sz="1100" b="1" dirty="0" err="1"/>
              <a:t>chăm</a:t>
            </a:r>
            <a:r>
              <a:rPr lang="en-US" sz="1100" b="1" dirty="0"/>
              <a:t> </a:t>
            </a:r>
            <a:r>
              <a:rPr lang="en-US" sz="1100" b="1" dirty="0" err="1"/>
              <a:t>sóc</a:t>
            </a:r>
            <a:r>
              <a:rPr lang="en-US" sz="1100" b="1" dirty="0"/>
              <a:t> </a:t>
            </a:r>
            <a:r>
              <a:rPr lang="en-US" sz="1100" b="1" dirty="0" err="1"/>
              <a:t>khách</a:t>
            </a:r>
            <a:r>
              <a:rPr lang="en-US" sz="1100" b="1" dirty="0"/>
              <a:t> hang , </a:t>
            </a:r>
            <a:r>
              <a:rPr lang="en-US" sz="1100" b="1" dirty="0" err="1"/>
              <a:t>quảng</a:t>
            </a:r>
            <a:r>
              <a:rPr lang="en-US" sz="1100" b="1" dirty="0"/>
              <a:t> </a:t>
            </a:r>
            <a:r>
              <a:rPr lang="en-US" sz="1100" b="1" dirty="0" err="1"/>
              <a:t>cáo</a:t>
            </a:r>
            <a:r>
              <a:rPr lang="en-US" sz="1100" b="1" dirty="0"/>
              <a:t> </a:t>
            </a:r>
            <a:r>
              <a:rPr lang="en-US" sz="1100" b="1" dirty="0" err="1"/>
              <a:t>sản</a:t>
            </a:r>
            <a:r>
              <a:rPr lang="en-US" sz="1100" b="1" dirty="0"/>
              <a:t> </a:t>
            </a:r>
            <a:r>
              <a:rPr lang="en-US" sz="1100" b="1" dirty="0" err="1"/>
              <a:t>phẩm</a:t>
            </a:r>
            <a:r>
              <a:rPr lang="en-US" sz="1100" b="1" dirty="0"/>
              <a:t>, </a:t>
            </a:r>
            <a:r>
              <a:rPr lang="en-US" sz="1100" b="1" dirty="0" err="1"/>
              <a:t>tạo</a:t>
            </a:r>
            <a:r>
              <a:rPr lang="en-US" sz="1100" b="1" dirty="0"/>
              <a:t> </a:t>
            </a:r>
            <a:r>
              <a:rPr lang="en-US" sz="1100" b="1" dirty="0" err="1"/>
              <a:t>sự</a:t>
            </a:r>
            <a:r>
              <a:rPr lang="en-US" sz="1100" b="1" dirty="0"/>
              <a:t> tin </a:t>
            </a:r>
            <a:r>
              <a:rPr lang="en-US" sz="1100" b="1" dirty="0" err="1"/>
              <a:t>cây</a:t>
            </a:r>
            <a:r>
              <a:rPr lang="en-US" sz="1100" b="1" dirty="0"/>
              <a:t>, </a:t>
            </a:r>
            <a:r>
              <a:rPr lang="en-US" sz="1100" b="1" dirty="0" err="1"/>
              <a:t>vui</a:t>
            </a:r>
            <a:r>
              <a:rPr lang="en-US" sz="1100" b="1" dirty="0"/>
              <a:t> </a:t>
            </a:r>
            <a:r>
              <a:rPr lang="en-US" sz="1100" b="1" dirty="0" err="1"/>
              <a:t>vẻ</a:t>
            </a:r>
            <a:r>
              <a:rPr lang="en-US" sz="1100" b="1" dirty="0"/>
              <a:t>, than </a:t>
            </a:r>
            <a:r>
              <a:rPr lang="en-US" sz="1100" b="1" dirty="0" err="1"/>
              <a:t>thiện</a:t>
            </a:r>
            <a:r>
              <a:rPr lang="en-US" sz="1100" b="1" dirty="0"/>
              <a:t> </a:t>
            </a:r>
            <a:r>
              <a:rPr lang="en-US" sz="1100" b="1" dirty="0" err="1"/>
              <a:t>đối</a:t>
            </a:r>
            <a:r>
              <a:rPr lang="en-US" sz="1100" b="1" dirty="0"/>
              <a:t> </a:t>
            </a:r>
            <a:r>
              <a:rPr lang="en-US" sz="1100" b="1" dirty="0" err="1"/>
              <a:t>với</a:t>
            </a:r>
            <a:r>
              <a:rPr lang="en-US" sz="1100" b="1" dirty="0"/>
              <a:t> </a:t>
            </a:r>
            <a:r>
              <a:rPr lang="en-US" sz="1100" b="1" dirty="0" err="1"/>
              <a:t>khách</a:t>
            </a:r>
            <a:r>
              <a:rPr lang="en-US" sz="1100" b="1" dirty="0"/>
              <a:t> </a:t>
            </a:r>
            <a:r>
              <a:rPr lang="en-US" sz="1100" b="1" dirty="0" err="1"/>
              <a:t>hàng</a:t>
            </a:r>
            <a:endParaRPr lang="en-US" sz="11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7871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dirty="0" err="1"/>
              <a:t>Chọn</a:t>
            </a:r>
            <a:r>
              <a:rPr lang="vi-VN" sz="1100" dirty="0"/>
              <a:t> Tên </a:t>
            </a:r>
            <a:r>
              <a:rPr lang="vi-VN" sz="1100" dirty="0" err="1"/>
              <a:t>Miền</a:t>
            </a:r>
            <a:r>
              <a:rPr lang="vi-VN" sz="1100" dirty="0"/>
              <a:t> </a:t>
            </a:r>
            <a:r>
              <a:rPr lang="vi-VN" sz="1100" dirty="0" err="1"/>
              <a:t>Phù</a:t>
            </a:r>
            <a:r>
              <a:rPr lang="vi-VN" sz="1100" dirty="0"/>
              <a:t> H</a:t>
            </a:r>
            <a:r>
              <a:rPr lang="en-US" sz="1100" dirty="0" err="1"/>
              <a:t>ợp</a:t>
            </a:r>
            <a:r>
              <a:rPr lang="en-US" sz="1100" dirty="0"/>
              <a:t> : </a:t>
            </a:r>
            <a:r>
              <a:rPr lang="en-US" sz="1100" dirty="0" err="1"/>
              <a:t>tên</a:t>
            </a:r>
            <a:r>
              <a:rPr lang="en-US" sz="1100" dirty="0"/>
              <a:t> </a:t>
            </a:r>
            <a:r>
              <a:rPr lang="en-US" sz="1100" dirty="0" err="1"/>
              <a:t>miền</a:t>
            </a:r>
            <a:r>
              <a:rPr lang="en-US" sz="1100" dirty="0"/>
              <a:t> </a:t>
            </a:r>
            <a:r>
              <a:rPr lang="en-US" sz="1100" dirty="0" err="1"/>
              <a:t>gắn</a:t>
            </a:r>
            <a:r>
              <a:rPr lang="en-US" sz="1100" dirty="0"/>
              <a:t> </a:t>
            </a:r>
            <a:r>
              <a:rPr lang="en-US" sz="1100" dirty="0" err="1"/>
              <a:t>liền</a:t>
            </a:r>
            <a:r>
              <a:rPr lang="en-US" sz="1100" dirty="0"/>
              <a:t> </a:t>
            </a:r>
            <a:r>
              <a:rPr lang="en-US" sz="1100" dirty="0" err="1"/>
              <a:t>với</a:t>
            </a:r>
            <a:r>
              <a:rPr lang="en-US" sz="1100" dirty="0"/>
              <a:t> </a:t>
            </a:r>
            <a:r>
              <a:rPr lang="en-US" sz="1100" dirty="0" err="1"/>
              <a:t>th</a:t>
            </a:r>
            <a:r>
              <a:rPr lang="vi-VN" sz="1100" dirty="0"/>
              <a:t>ư</a:t>
            </a:r>
            <a:r>
              <a:rPr lang="en-US" sz="1100" dirty="0" err="1"/>
              <a:t>ơng</a:t>
            </a:r>
            <a:r>
              <a:rPr lang="en-US" sz="1100" dirty="0"/>
              <a:t> </a:t>
            </a:r>
            <a:r>
              <a:rPr lang="en-US" sz="1100" dirty="0" err="1"/>
              <a:t>hiệu</a:t>
            </a:r>
            <a:r>
              <a:rPr lang="en-US" sz="1100" dirty="0"/>
              <a:t>, </a:t>
            </a:r>
            <a:r>
              <a:rPr lang="en-US" sz="1100" dirty="0" err="1"/>
              <a:t>ngắn</a:t>
            </a:r>
            <a:r>
              <a:rPr lang="en-US" sz="1100" dirty="0"/>
              <a:t> </a:t>
            </a:r>
            <a:r>
              <a:rPr lang="en-US" sz="1100" dirty="0" err="1"/>
              <a:t>gọn</a:t>
            </a:r>
            <a:r>
              <a:rPr lang="en-US" sz="1100" dirty="0"/>
              <a:t> </a:t>
            </a:r>
            <a:r>
              <a:rPr lang="en-US" sz="1100" dirty="0" err="1"/>
              <a:t>dễ</a:t>
            </a:r>
            <a:r>
              <a:rPr lang="en-US" sz="1100" dirty="0"/>
              <a:t> </a:t>
            </a:r>
            <a:r>
              <a:rPr lang="en-US" sz="1100" dirty="0" err="1"/>
              <a:t>đọc</a:t>
            </a:r>
            <a:r>
              <a:rPr lang="en-US" sz="1100" dirty="0"/>
              <a:t> , </a:t>
            </a:r>
            <a:r>
              <a:rPr lang="en-US" sz="1100" dirty="0" err="1"/>
              <a:t>dễ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, </a:t>
            </a:r>
            <a:r>
              <a:rPr lang="en-US" sz="1100" dirty="0" err="1"/>
              <a:t>khác</a:t>
            </a:r>
            <a:r>
              <a:rPr lang="en-US" sz="1100" dirty="0"/>
              <a:t>  </a:t>
            </a:r>
            <a:r>
              <a:rPr lang="en-US" sz="1100" dirty="0" err="1"/>
              <a:t>biệt</a:t>
            </a:r>
            <a:r>
              <a:rPr lang="en-US" sz="1100" dirty="0"/>
              <a:t> </a:t>
            </a:r>
            <a:r>
              <a:rPr lang="en-US" sz="1100" dirty="0" err="1"/>
              <a:t>với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tên</a:t>
            </a:r>
            <a:r>
              <a:rPr lang="en-US" sz="1100" dirty="0"/>
              <a:t> </a:t>
            </a:r>
            <a:r>
              <a:rPr lang="en-US" sz="1100" dirty="0" err="1"/>
              <a:t>miền</a:t>
            </a:r>
            <a:r>
              <a:rPr lang="en-US" sz="1100" dirty="0"/>
              <a:t> </a:t>
            </a:r>
            <a:r>
              <a:rPr lang="en-US" sz="1100" dirty="0" err="1"/>
              <a:t>khác</a:t>
            </a:r>
            <a:r>
              <a:rPr lang="en-US" sz="1100" dirty="0"/>
              <a:t> 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Chọn</a:t>
            </a:r>
            <a:r>
              <a:rPr lang="en-US" sz="1100" dirty="0"/>
              <a:t> server </a:t>
            </a:r>
            <a:r>
              <a:rPr lang="en-US" sz="1100" dirty="0" err="1"/>
              <a:t>phù</a:t>
            </a:r>
            <a:r>
              <a:rPr lang="en-US" sz="1100" dirty="0"/>
              <a:t> h</a:t>
            </a:r>
            <a:r>
              <a:rPr lang="vi-VN" sz="1100" dirty="0"/>
              <a:t>ơ</a:t>
            </a:r>
            <a:r>
              <a:rPr lang="en-US" sz="1100" dirty="0"/>
              <a:t>p : </a:t>
            </a:r>
            <a:r>
              <a:rPr lang="en-US" sz="1100" dirty="0" err="1"/>
              <a:t>chất</a:t>
            </a:r>
            <a:r>
              <a:rPr lang="en-US" sz="1100" dirty="0"/>
              <a:t> l</a:t>
            </a:r>
            <a:r>
              <a:rPr lang="vi-VN" sz="1100" dirty="0"/>
              <a:t>ư</a:t>
            </a:r>
            <a:r>
              <a:rPr lang="en-US" sz="1100" dirty="0" err="1"/>
              <a:t>ợng</a:t>
            </a:r>
            <a:r>
              <a:rPr lang="en-US" sz="1100" dirty="0"/>
              <a:t> server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yếu</a:t>
            </a:r>
            <a:r>
              <a:rPr lang="en-US" sz="1100" dirty="0"/>
              <a:t> </a:t>
            </a:r>
            <a:r>
              <a:rPr lang="en-US" sz="1100" dirty="0" err="1"/>
              <a:t>tố</a:t>
            </a:r>
            <a:r>
              <a:rPr lang="en-US" sz="1100" dirty="0"/>
              <a:t> </a:t>
            </a:r>
            <a:r>
              <a:rPr lang="en-US" sz="1100" dirty="0" err="1"/>
              <a:t>quan</a:t>
            </a:r>
            <a:r>
              <a:rPr lang="en-US" sz="1100" dirty="0"/>
              <a:t> </a:t>
            </a:r>
            <a:r>
              <a:rPr lang="en-US" sz="1100" dirty="0" err="1"/>
              <a:t>trọng</a:t>
            </a:r>
            <a:r>
              <a:rPr lang="en-US" sz="1100" dirty="0"/>
              <a:t> </a:t>
            </a:r>
            <a:r>
              <a:rPr lang="en-US" sz="1100" dirty="0" err="1"/>
              <a:t>tác</a:t>
            </a:r>
            <a:r>
              <a:rPr lang="en-US" sz="1100" dirty="0"/>
              <a:t> </a:t>
            </a:r>
            <a:r>
              <a:rPr lang="en-US" sz="1100" dirty="0" err="1"/>
              <a:t>động</a:t>
            </a:r>
            <a:r>
              <a:rPr lang="en-US" sz="1100" dirty="0"/>
              <a:t> </a:t>
            </a:r>
            <a:r>
              <a:rPr lang="en-US" sz="1100" dirty="0" err="1"/>
              <a:t>tới</a:t>
            </a:r>
            <a:r>
              <a:rPr lang="en-US" sz="1100" dirty="0"/>
              <a:t> </a:t>
            </a:r>
            <a:r>
              <a:rPr lang="en-US" sz="1100" dirty="0" err="1"/>
              <a:t>tốc</a:t>
            </a:r>
            <a:r>
              <a:rPr lang="en-US" sz="1100" dirty="0"/>
              <a:t> </a:t>
            </a:r>
            <a:r>
              <a:rPr lang="en-US" sz="1100" dirty="0" err="1"/>
              <a:t>độ</a:t>
            </a:r>
            <a:r>
              <a:rPr lang="en-US" sz="1100" dirty="0"/>
              <a:t> load </a:t>
            </a:r>
            <a:r>
              <a:rPr lang="en-US" sz="1100" dirty="0" err="1"/>
              <a:t>trang</a:t>
            </a:r>
            <a:r>
              <a:rPr lang="en-US" sz="1100" dirty="0"/>
              <a:t>  ,</a:t>
            </a:r>
            <a:r>
              <a:rPr lang="en-US" sz="1100" dirty="0" err="1"/>
              <a:t>cân</a:t>
            </a:r>
            <a:r>
              <a:rPr lang="en-US" sz="1100" dirty="0"/>
              <a:t> </a:t>
            </a:r>
            <a:r>
              <a:rPr lang="en-US" sz="1100" dirty="0" err="1"/>
              <a:t>nhắc</a:t>
            </a:r>
            <a:r>
              <a:rPr lang="en-US" sz="1100" dirty="0"/>
              <a:t> </a:t>
            </a:r>
            <a:r>
              <a:rPr lang="en-US" sz="1100" dirty="0" err="1"/>
              <a:t>chọn</a:t>
            </a:r>
            <a:r>
              <a:rPr lang="en-US" sz="1100" dirty="0"/>
              <a:t> </a:t>
            </a:r>
            <a:r>
              <a:rPr lang="en-US" sz="1100" dirty="0" err="1"/>
              <a:t>sv</a:t>
            </a:r>
            <a:r>
              <a:rPr lang="en-US" sz="1100" dirty="0"/>
              <a:t> </a:t>
            </a:r>
            <a:r>
              <a:rPr lang="en-US" sz="1100" dirty="0" err="1"/>
              <a:t>phù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</a:t>
            </a:r>
            <a:r>
              <a:rPr lang="en-US" sz="1100" dirty="0" err="1"/>
              <a:t>với</a:t>
            </a:r>
            <a:r>
              <a:rPr lang="en-US" sz="1100" dirty="0"/>
              <a:t> website, </a:t>
            </a:r>
            <a:r>
              <a:rPr lang="en-US" sz="1100" dirty="0" err="1"/>
              <a:t>phù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</a:t>
            </a:r>
            <a:r>
              <a:rPr lang="en-US" sz="1100" dirty="0" err="1"/>
              <a:t>với</a:t>
            </a:r>
            <a:r>
              <a:rPr lang="en-US" sz="1100" dirty="0"/>
              <a:t> chi </a:t>
            </a:r>
            <a:r>
              <a:rPr lang="en-US" sz="1100" dirty="0" err="1"/>
              <a:t>phí</a:t>
            </a:r>
            <a:r>
              <a:rPr lang="en-US" sz="1100" dirty="0"/>
              <a:t>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kế</a:t>
            </a:r>
            <a:r>
              <a:rPr lang="en-US" sz="1100" dirty="0"/>
              <a:t> Website </a:t>
            </a:r>
            <a:r>
              <a:rPr lang="en-US" sz="1100" dirty="0" err="1"/>
              <a:t>Chuẩn</a:t>
            </a:r>
            <a:r>
              <a:rPr lang="en-US" sz="1100" dirty="0"/>
              <a:t> Th</a:t>
            </a:r>
            <a:r>
              <a:rPr lang="vi-VN" sz="1100" dirty="0"/>
              <a:t>ư</a:t>
            </a:r>
            <a:r>
              <a:rPr lang="en-US" sz="1100" dirty="0" err="1"/>
              <a:t>ơng</a:t>
            </a:r>
            <a:r>
              <a:rPr lang="en-US" sz="1100" dirty="0"/>
              <a:t> </a:t>
            </a:r>
            <a:r>
              <a:rPr lang="en-US" sz="1100" dirty="0" err="1"/>
              <a:t>Mại</a:t>
            </a:r>
            <a:r>
              <a:rPr lang="en-US" sz="1100" dirty="0"/>
              <a:t> </a:t>
            </a:r>
            <a:r>
              <a:rPr lang="en-US" sz="1100" dirty="0" err="1"/>
              <a:t>Điện</a:t>
            </a:r>
            <a:r>
              <a:rPr lang="en-US" sz="1100" dirty="0"/>
              <a:t> </a:t>
            </a:r>
            <a:r>
              <a:rPr lang="en-US" sz="1100" dirty="0" err="1"/>
              <a:t>tử</a:t>
            </a:r>
            <a:r>
              <a:rPr lang="en-US" sz="1100" dirty="0"/>
              <a:t> ; Giao </a:t>
            </a:r>
            <a:r>
              <a:rPr lang="en-US" sz="1100" dirty="0" err="1"/>
              <a:t>diện</a:t>
            </a:r>
            <a:r>
              <a:rPr lang="en-US" sz="1100" dirty="0"/>
              <a:t> </a:t>
            </a:r>
            <a:r>
              <a:rPr lang="en-US" sz="1100" dirty="0" err="1"/>
              <a:t>phù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, than </a:t>
            </a:r>
            <a:r>
              <a:rPr lang="en-US" sz="1100" dirty="0" err="1"/>
              <a:t>thiên</a:t>
            </a:r>
            <a:r>
              <a:rPr lang="en-US" sz="1100" dirty="0"/>
              <a:t> ng</a:t>
            </a:r>
            <a:r>
              <a:rPr lang="vi-VN" sz="1100" dirty="0"/>
              <a:t>ư</a:t>
            </a:r>
            <a:r>
              <a:rPr lang="en-US" sz="1100" dirty="0" err="1"/>
              <a:t>ời</a:t>
            </a:r>
            <a:r>
              <a:rPr lang="en-US" sz="1100" dirty="0"/>
              <a:t> dung , </a:t>
            </a:r>
            <a:r>
              <a:rPr lang="en-US" sz="1100" dirty="0" err="1"/>
              <a:t>công</a:t>
            </a:r>
            <a:r>
              <a:rPr lang="en-US" sz="1100" dirty="0"/>
              <a:t> </a:t>
            </a:r>
            <a:r>
              <a:rPr lang="en-US" sz="1100" dirty="0" err="1"/>
              <a:t>cụ</a:t>
            </a:r>
            <a:r>
              <a:rPr lang="en-US" sz="1100" dirty="0"/>
              <a:t> </a:t>
            </a:r>
            <a:r>
              <a:rPr lang="en-US" sz="1100" dirty="0" err="1"/>
              <a:t>tìm</a:t>
            </a:r>
            <a:r>
              <a:rPr lang="en-US" sz="1100" dirty="0"/>
              <a:t> </a:t>
            </a:r>
            <a:r>
              <a:rPr lang="en-US" sz="1100" dirty="0" err="1"/>
              <a:t>kiếm,có</a:t>
            </a:r>
            <a:r>
              <a:rPr lang="en-US" sz="1100" dirty="0"/>
              <a:t>  </a:t>
            </a:r>
            <a:r>
              <a:rPr lang="en-US" sz="1100" dirty="0" err="1"/>
              <a:t>hỗ</a:t>
            </a:r>
            <a:r>
              <a:rPr lang="en-US" sz="1100" dirty="0"/>
              <a:t> </a:t>
            </a:r>
            <a:r>
              <a:rPr lang="en-US" sz="1100" dirty="0" err="1"/>
              <a:t>trợ</a:t>
            </a:r>
            <a:r>
              <a:rPr lang="en-US" sz="1100" dirty="0"/>
              <a:t> </a:t>
            </a:r>
            <a:r>
              <a:rPr lang="en-US" sz="1100" dirty="0" err="1"/>
              <a:t>khách</a:t>
            </a:r>
            <a:r>
              <a:rPr lang="en-US" sz="1100" dirty="0"/>
              <a:t> hang ,website </a:t>
            </a:r>
            <a:r>
              <a:rPr lang="en-US" sz="1100" dirty="0" err="1"/>
              <a:t>tối</a:t>
            </a:r>
            <a:r>
              <a:rPr lang="en-US" sz="1100" dirty="0"/>
              <a:t> </a:t>
            </a:r>
            <a:r>
              <a:rPr lang="vi-VN" sz="1100" dirty="0"/>
              <a:t>ư</a:t>
            </a:r>
            <a:r>
              <a:rPr lang="en-US" sz="1100" dirty="0"/>
              <a:t>u </a:t>
            </a:r>
            <a:r>
              <a:rPr lang="en-US" sz="1100" dirty="0" err="1"/>
              <a:t>cho</a:t>
            </a:r>
            <a:r>
              <a:rPr lang="en-US" sz="1100" dirty="0"/>
              <a:t> SEO , </a:t>
            </a:r>
            <a:r>
              <a:rPr lang="en-US" sz="1100" dirty="0" err="1"/>
              <a:t>sử</a:t>
            </a:r>
            <a:r>
              <a:rPr lang="en-US" sz="1100" dirty="0"/>
              <a:t> </a:t>
            </a:r>
            <a:r>
              <a:rPr lang="en-US" sz="1100" dirty="0" err="1"/>
              <a:t>dụng</a:t>
            </a:r>
            <a:r>
              <a:rPr lang="en-US" sz="1100" dirty="0"/>
              <a:t> đ</a:t>
            </a:r>
            <a:r>
              <a:rPr lang="vi-VN" sz="1100" dirty="0"/>
              <a:t>ư</a:t>
            </a:r>
            <a:r>
              <a:rPr lang="en-US" sz="1100" dirty="0" err="1"/>
              <a:t>ợc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đa</a:t>
            </a:r>
            <a:r>
              <a:rPr lang="en-US" sz="1100" dirty="0"/>
              <a:t> </a:t>
            </a: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bị</a:t>
            </a:r>
            <a:r>
              <a:rPr lang="en-US" sz="1100" dirty="0"/>
              <a:t>,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51229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356457" y="160726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ko-KR" b="1" dirty="0"/>
              <a:t>WEBSITE BÁN PHỤ KIỆN THÚ C</a:t>
            </a:r>
            <a:r>
              <a:rPr lang="vi-VN" altLang="ko-KR" b="1" dirty="0"/>
              <a:t>Ư</a:t>
            </a:r>
            <a:r>
              <a:rPr lang="en-US" altLang="ko-KR" b="1" dirty="0"/>
              <a:t>NG</a:t>
            </a:r>
            <a:endParaRPr lang="en-US" altLang="ko-KR"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EF269B2B-A0E8-4C30-BBAD-193901C451BB}"/>
              </a:ext>
            </a:extLst>
          </p:cNvPr>
          <p:cNvSpPr txBox="1"/>
          <p:nvPr/>
        </p:nvSpPr>
        <p:spPr>
          <a:xfrm>
            <a:off x="5099661" y="3106848"/>
            <a:ext cx="4320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Giảng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h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ư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ớng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dẫn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Tuấn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Dũng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14</a:t>
            </a:r>
          </a:p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Sinh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thực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hiện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16520970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Nam Ph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ư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ơng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16520407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Văn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Hiếu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16520957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Hoàng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Phúc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16521149 D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ư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ơng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Ngọc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Thạnh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FFB600"/>
                </a:solidFill>
              </a:rPr>
              <a:t>Tối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vi-VN" sz="4800" dirty="0">
                <a:solidFill>
                  <a:srgbClr val="FFB600"/>
                </a:solidFill>
              </a:rPr>
              <a:t>ư</a:t>
            </a:r>
            <a:r>
              <a:rPr lang="en-US" sz="4800" dirty="0">
                <a:solidFill>
                  <a:srgbClr val="FFB600"/>
                </a:solidFill>
              </a:rPr>
              <a:t>u </a:t>
            </a:r>
            <a:r>
              <a:rPr lang="en-US" sz="4800" dirty="0" err="1">
                <a:solidFill>
                  <a:srgbClr val="FFB600"/>
                </a:solidFill>
              </a:rPr>
              <a:t>hóa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" name="Google Shape;104;p17">
            <a:extLst>
              <a:ext uri="{FF2B5EF4-FFF2-40B4-BE49-F238E27FC236}">
                <a16:creationId xmlns:a16="http://schemas.microsoft.com/office/drawing/2014/main" id="{7E087B13-300D-46DB-81B9-B64CA702AD6E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" name="Google Shape;105;p17">
              <a:extLst>
                <a:ext uri="{FF2B5EF4-FFF2-40B4-BE49-F238E27FC236}">
                  <a16:creationId xmlns:a16="http://schemas.microsoft.com/office/drawing/2014/main" id="{02E74993-1D55-45AE-8476-AFE59C79DF8C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;p17">
              <a:extLst>
                <a:ext uri="{FF2B5EF4-FFF2-40B4-BE49-F238E27FC236}">
                  <a16:creationId xmlns:a16="http://schemas.microsoft.com/office/drawing/2014/main" id="{661F1773-6A7F-450E-A6C7-C59A75C3F56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;p17">
              <a:extLst>
                <a:ext uri="{FF2B5EF4-FFF2-40B4-BE49-F238E27FC236}">
                  <a16:creationId xmlns:a16="http://schemas.microsoft.com/office/drawing/2014/main" id="{F146EDA6-B662-4197-B30A-808EE0868A65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;p17">
              <a:extLst>
                <a:ext uri="{FF2B5EF4-FFF2-40B4-BE49-F238E27FC236}">
                  <a16:creationId xmlns:a16="http://schemas.microsoft.com/office/drawing/2014/main" id="{E631870B-A4F0-47AE-94F9-0EB86A22728A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;p17">
              <a:extLst>
                <a:ext uri="{FF2B5EF4-FFF2-40B4-BE49-F238E27FC236}">
                  <a16:creationId xmlns:a16="http://schemas.microsoft.com/office/drawing/2014/main" id="{29BD0C4C-29DE-4CB0-9D7E-AA80C16CDC1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2;p17">
            <a:extLst>
              <a:ext uri="{FF2B5EF4-FFF2-40B4-BE49-F238E27FC236}">
                <a16:creationId xmlns:a16="http://schemas.microsoft.com/office/drawing/2014/main" id="{9B94AEFD-9518-459E-81BB-DB39A40BB503}"/>
              </a:ext>
            </a:extLst>
          </p:cNvPr>
          <p:cNvSpPr txBox="1">
            <a:spLocks/>
          </p:cNvSpPr>
          <p:nvPr/>
        </p:nvSpPr>
        <p:spPr>
          <a:xfrm>
            <a:off x="922000" y="2162551"/>
            <a:ext cx="7567176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vi-VN" sz="2000" dirty="0" err="1"/>
              <a:t>Tối</a:t>
            </a:r>
            <a:r>
              <a:rPr lang="vi-VN" sz="2000" dirty="0"/>
              <a:t>  </a:t>
            </a:r>
            <a:r>
              <a:rPr lang="vi-VN" sz="2000" dirty="0" err="1"/>
              <a:t>tốc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 </a:t>
            </a:r>
            <a:r>
              <a:rPr lang="vi-VN" sz="2000" dirty="0" err="1"/>
              <a:t>tải</a:t>
            </a:r>
            <a:r>
              <a:rPr lang="vi-VN" sz="2000" dirty="0"/>
              <a:t> </a:t>
            </a:r>
            <a:r>
              <a:rPr lang="vi-VN" sz="2000" dirty="0" err="1"/>
              <a:t>website</a:t>
            </a:r>
            <a:r>
              <a:rPr lang="vi-VN" sz="2000" dirty="0"/>
              <a:t> </a:t>
            </a:r>
            <a:endParaRPr lang="en-US" sz="2000" dirty="0"/>
          </a:p>
          <a:p>
            <a:r>
              <a:rPr lang="vi-VN" sz="2000" dirty="0" err="1"/>
              <a:t>Tối</a:t>
            </a:r>
            <a:r>
              <a:rPr lang="vi-VN" sz="2000" dirty="0"/>
              <a:t> ưu </a:t>
            </a:r>
            <a:r>
              <a:rPr lang="vi-VN" sz="2000" dirty="0" err="1"/>
              <a:t>hóa</a:t>
            </a:r>
            <a:r>
              <a:rPr lang="vi-VN" sz="2000" dirty="0"/>
              <a:t> </a:t>
            </a:r>
            <a:r>
              <a:rPr lang="vi-VN" sz="2000" dirty="0" err="1"/>
              <a:t>nội</a:t>
            </a:r>
            <a:r>
              <a:rPr lang="vi-VN" sz="2000" dirty="0"/>
              <a:t> dung </a:t>
            </a:r>
            <a:r>
              <a:rPr lang="vi-VN" sz="2000" dirty="0" err="1"/>
              <a:t>hiển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.</a:t>
            </a:r>
            <a:endParaRPr lang="en-US" sz="2000" dirty="0"/>
          </a:p>
          <a:p>
            <a:r>
              <a:rPr lang="vi-VN" sz="2000" dirty="0"/>
              <a:t>Đơn </a:t>
            </a:r>
            <a:r>
              <a:rPr lang="vi-VN" sz="2000" dirty="0" err="1"/>
              <a:t>giản</a:t>
            </a:r>
            <a:r>
              <a:rPr lang="vi-VN" sz="2000" dirty="0"/>
              <a:t> </a:t>
            </a:r>
            <a:r>
              <a:rPr lang="vi-VN" sz="2000" dirty="0" err="1"/>
              <a:t>hóa</a:t>
            </a:r>
            <a:r>
              <a:rPr lang="vi-VN" sz="2000" dirty="0"/>
              <a:t> 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đặt</a:t>
            </a:r>
            <a:r>
              <a:rPr lang="vi-VN" sz="2000" dirty="0"/>
              <a:t> h</a:t>
            </a:r>
            <a:r>
              <a:rPr lang="en-US" sz="2000" dirty="0"/>
              <a:t>à</a:t>
            </a:r>
            <a:r>
              <a:rPr lang="vi-VN" sz="2000" dirty="0" err="1"/>
              <a:t>ng</a:t>
            </a:r>
            <a:r>
              <a:rPr lang="vi-VN" sz="2000" dirty="0"/>
              <a:t> , thanh </a:t>
            </a:r>
            <a:r>
              <a:rPr lang="vi-VN" sz="2000" dirty="0" err="1"/>
              <a:t>toán</a:t>
            </a:r>
            <a:r>
              <a:rPr lang="vi-VN" sz="2000" dirty="0"/>
              <a:t> trên </a:t>
            </a:r>
            <a:r>
              <a:rPr lang="vi-VN" sz="2000" dirty="0" err="1"/>
              <a:t>website</a:t>
            </a:r>
            <a:r>
              <a:rPr lang="vi-VN" sz="2000" dirty="0"/>
              <a:t> </a:t>
            </a:r>
            <a:endParaRPr lang="en-US" sz="2000" dirty="0"/>
          </a:p>
          <a:p>
            <a:r>
              <a:rPr lang="vi-VN" sz="2000" dirty="0" err="1"/>
              <a:t>Tối</a:t>
            </a:r>
            <a:r>
              <a:rPr lang="vi-VN" sz="2000" dirty="0"/>
              <a:t> ưu </a:t>
            </a:r>
            <a:r>
              <a:rPr lang="vi-VN" sz="2000" dirty="0" err="1"/>
              <a:t>hóa</a:t>
            </a:r>
            <a:r>
              <a:rPr lang="vi-VN" sz="2000" dirty="0"/>
              <a:t> </a:t>
            </a:r>
            <a:r>
              <a:rPr lang="vi-VN" sz="2000" dirty="0" err="1"/>
              <a:t>URl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44491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B600"/>
                </a:solidFill>
              </a:rPr>
              <a:t>Marketing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102;p17">
            <a:extLst>
              <a:ext uri="{FF2B5EF4-FFF2-40B4-BE49-F238E27FC236}">
                <a16:creationId xmlns:a16="http://schemas.microsoft.com/office/drawing/2014/main" id="{1775B036-7367-43A7-B81F-053072E11D15}"/>
              </a:ext>
            </a:extLst>
          </p:cNvPr>
          <p:cNvSpPr txBox="1">
            <a:spLocks/>
          </p:cNvSpPr>
          <p:nvPr/>
        </p:nvSpPr>
        <p:spPr>
          <a:xfrm>
            <a:off x="922000" y="2162551"/>
            <a:ext cx="7567176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vi-VN" sz="2000" dirty="0" err="1"/>
              <a:t>Quảng</a:t>
            </a:r>
            <a:r>
              <a:rPr lang="vi-VN" sz="2000" dirty="0"/>
              <a:t> </a:t>
            </a:r>
            <a:r>
              <a:rPr lang="vi-VN" sz="2000" dirty="0" err="1"/>
              <a:t>bá</a:t>
            </a:r>
            <a:r>
              <a:rPr lang="vi-VN" sz="2000" dirty="0"/>
              <a:t> trên </a:t>
            </a:r>
            <a:r>
              <a:rPr lang="vi-VN" sz="2000" dirty="0" err="1"/>
              <a:t>các</a:t>
            </a:r>
            <a:r>
              <a:rPr lang="vi-VN" sz="2000" dirty="0"/>
              <a:t> kênh </a:t>
            </a:r>
            <a:r>
              <a:rPr lang="vi-VN" sz="2000" dirty="0" err="1"/>
              <a:t>truyền</a:t>
            </a:r>
            <a:r>
              <a:rPr lang="vi-VN" sz="2000" dirty="0"/>
              <a:t> thông </a:t>
            </a:r>
            <a:r>
              <a:rPr lang="vi-VN" sz="2000" dirty="0" err="1"/>
              <a:t>online</a:t>
            </a:r>
            <a:r>
              <a:rPr lang="vi-VN" sz="2000" dirty="0"/>
              <a:t> </a:t>
            </a:r>
            <a:endParaRPr lang="en-US" sz="2000" dirty="0"/>
          </a:p>
          <a:p>
            <a:r>
              <a:rPr lang="vi-VN" sz="2000" dirty="0" err="1"/>
              <a:t>Quảng</a:t>
            </a:r>
            <a:r>
              <a:rPr lang="vi-VN" sz="2000" dirty="0"/>
              <a:t> </a:t>
            </a:r>
            <a:r>
              <a:rPr lang="vi-VN" sz="2000" dirty="0" err="1"/>
              <a:t>cáo</a:t>
            </a:r>
            <a:r>
              <a:rPr lang="vi-VN" sz="2000" dirty="0"/>
              <a:t> </a:t>
            </a:r>
            <a:r>
              <a:rPr lang="vi-VN" sz="2000" dirty="0" err="1"/>
              <a:t>Tập</a:t>
            </a:r>
            <a:r>
              <a:rPr lang="vi-VN" sz="2000" dirty="0"/>
              <a:t> chung </a:t>
            </a:r>
            <a:r>
              <a:rPr lang="vi-VN" sz="2000" dirty="0" err="1"/>
              <a:t>vào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tiềm</a:t>
            </a:r>
            <a:r>
              <a:rPr lang="vi-VN" sz="2000" dirty="0"/>
              <a:t> năng </a:t>
            </a:r>
            <a:endParaRPr lang="en-US" sz="2000" dirty="0"/>
          </a:p>
          <a:p>
            <a:r>
              <a:rPr lang="vi-VN" sz="2000" dirty="0" err="1"/>
              <a:t>Tạo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</a:t>
            </a:r>
            <a:r>
              <a:rPr lang="vi-VN" sz="2000" dirty="0" err="1"/>
              <a:t>hấp</a:t>
            </a:r>
            <a:r>
              <a:rPr lang="vi-VN" sz="2000" dirty="0"/>
              <a:t> </a:t>
            </a:r>
            <a:r>
              <a:rPr lang="vi-VN" sz="2000" dirty="0" err="1"/>
              <a:t>dẫn</a:t>
            </a:r>
            <a:endParaRPr lang="vi-VN" sz="2000" dirty="0"/>
          </a:p>
        </p:txBody>
      </p:sp>
      <p:grpSp>
        <p:nvGrpSpPr>
          <p:cNvPr id="23" name="Google Shape;527;p38">
            <a:extLst>
              <a:ext uri="{FF2B5EF4-FFF2-40B4-BE49-F238E27FC236}">
                <a16:creationId xmlns:a16="http://schemas.microsoft.com/office/drawing/2014/main" id="{549FE373-9511-4286-BF31-5712C99C9EF2}"/>
              </a:ext>
            </a:extLst>
          </p:cNvPr>
          <p:cNvGrpSpPr/>
          <p:nvPr/>
        </p:nvGrpSpPr>
        <p:grpSpPr>
          <a:xfrm>
            <a:off x="8137712" y="220624"/>
            <a:ext cx="702927" cy="671151"/>
            <a:chOff x="5975075" y="2327500"/>
            <a:chExt cx="420100" cy="388350"/>
          </a:xfrm>
        </p:grpSpPr>
        <p:sp>
          <p:nvSpPr>
            <p:cNvPr id="24" name="Google Shape;528;p38">
              <a:extLst>
                <a:ext uri="{FF2B5EF4-FFF2-40B4-BE49-F238E27FC236}">
                  <a16:creationId xmlns:a16="http://schemas.microsoft.com/office/drawing/2014/main" id="{1BB42833-E369-43EE-B7D3-A41F40C96A29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9;p38">
              <a:extLst>
                <a:ext uri="{FF2B5EF4-FFF2-40B4-BE49-F238E27FC236}">
                  <a16:creationId xmlns:a16="http://schemas.microsoft.com/office/drawing/2014/main" id="{10956907-D5B2-443C-8E28-62F111B917B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001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475337" y="412224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err="1">
                <a:solidFill>
                  <a:srgbClr val="FFB600"/>
                </a:solidFill>
              </a:rPr>
              <a:t>Nội</a:t>
            </a:r>
            <a:r>
              <a:rPr lang="en-US" sz="3600" dirty="0">
                <a:solidFill>
                  <a:srgbClr val="FFB600"/>
                </a:solidFill>
              </a:rPr>
              <a:t> Dung</a:t>
            </a:r>
            <a:endParaRPr sz="36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588047" y="979495"/>
            <a:ext cx="7362692" cy="3781858"/>
            <a:chOff x="178433" y="774010"/>
            <a:chExt cx="7362692" cy="3781858"/>
          </a:xfrm>
        </p:grpSpPr>
        <p:sp>
          <p:nvSpPr>
            <p:cNvPr id="176" name="Google Shape;176;p23"/>
            <p:cNvSpPr/>
            <p:nvPr/>
          </p:nvSpPr>
          <p:spPr>
            <a:xfrm rot="15002667">
              <a:off x="4212481" y="806183"/>
              <a:ext cx="2117712" cy="211771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15000614">
              <a:off x="1735177" y="774010"/>
              <a:ext cx="2641785" cy="2641785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15001161">
              <a:off x="6265992" y="926452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15001380">
              <a:off x="178433" y="2874287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15002134">
              <a:off x="6178555" y="3070689"/>
              <a:ext cx="1362570" cy="136257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1449000" y="1297702"/>
            <a:ext cx="1498800" cy="1498800"/>
            <a:chOff x="449553" y="3968689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641192" y="4175223"/>
              <a:ext cx="106447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Ý T</a:t>
              </a:r>
              <a:r>
                <a:rPr lang="vi-VN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ư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ởng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88;p23">
            <a:extLst>
              <a:ext uri="{FF2B5EF4-FFF2-40B4-BE49-F238E27FC236}">
                <a16:creationId xmlns:a16="http://schemas.microsoft.com/office/drawing/2014/main" id="{5019EAC6-AFEE-4781-A803-027ABD6EBE5F}"/>
              </a:ext>
            </a:extLst>
          </p:cNvPr>
          <p:cNvGrpSpPr/>
          <p:nvPr/>
        </p:nvGrpSpPr>
        <p:grpSpPr>
          <a:xfrm>
            <a:off x="835204" y="2871190"/>
            <a:ext cx="1498800" cy="1498800"/>
            <a:chOff x="449553" y="3968689"/>
            <a:chExt cx="1498800" cy="1498800"/>
          </a:xfrm>
        </p:grpSpPr>
        <p:sp>
          <p:nvSpPr>
            <p:cNvPr id="30" name="Google Shape;189;p23">
              <a:extLst>
                <a:ext uri="{FF2B5EF4-FFF2-40B4-BE49-F238E27FC236}">
                  <a16:creationId xmlns:a16="http://schemas.microsoft.com/office/drawing/2014/main" id="{0BEA394B-0D82-4E90-8BD6-771F1C160FD4}"/>
                </a:ext>
              </a:extLst>
            </p:cNvPr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90;p23">
              <a:extLst>
                <a:ext uri="{FF2B5EF4-FFF2-40B4-BE49-F238E27FC236}">
                  <a16:creationId xmlns:a16="http://schemas.microsoft.com/office/drawing/2014/main" id="{3DB38613-724E-4AE6-8CA1-E5E12937C565}"/>
                </a:ext>
              </a:extLst>
            </p:cNvPr>
            <p:cNvSpPr txBox="1"/>
            <p:nvPr/>
          </p:nvSpPr>
          <p:spPr>
            <a:xfrm>
              <a:off x="641192" y="4175223"/>
              <a:ext cx="106447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Khảo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Sát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Thị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Tr</a:t>
              </a:r>
              <a:r>
                <a:rPr lang="vi-VN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ư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ờng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2" name="Google Shape;188;p23">
            <a:extLst>
              <a:ext uri="{FF2B5EF4-FFF2-40B4-BE49-F238E27FC236}">
                <a16:creationId xmlns:a16="http://schemas.microsoft.com/office/drawing/2014/main" id="{34E5F94B-DB07-4788-A2D3-B3B28AFFF2C3}"/>
              </a:ext>
            </a:extLst>
          </p:cNvPr>
          <p:cNvGrpSpPr/>
          <p:nvPr/>
        </p:nvGrpSpPr>
        <p:grpSpPr>
          <a:xfrm>
            <a:off x="3546651" y="1120278"/>
            <a:ext cx="1498800" cy="1498800"/>
            <a:chOff x="449553" y="3968689"/>
            <a:chExt cx="1498800" cy="1498800"/>
          </a:xfrm>
        </p:grpSpPr>
        <p:sp>
          <p:nvSpPr>
            <p:cNvPr id="33" name="Google Shape;189;p23">
              <a:extLst>
                <a:ext uri="{FF2B5EF4-FFF2-40B4-BE49-F238E27FC236}">
                  <a16:creationId xmlns:a16="http://schemas.microsoft.com/office/drawing/2014/main" id="{E8D95DD1-B55D-4AE2-96A6-EE9909A9D8EF}"/>
                </a:ext>
              </a:extLst>
            </p:cNvPr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4" name="Google Shape;190;p23">
              <a:extLst>
                <a:ext uri="{FF2B5EF4-FFF2-40B4-BE49-F238E27FC236}">
                  <a16:creationId xmlns:a16="http://schemas.microsoft.com/office/drawing/2014/main" id="{EE01132F-7FD2-41EA-BD9D-707720034AE1}"/>
                </a:ext>
              </a:extLst>
            </p:cNvPr>
            <p:cNvSpPr txBox="1"/>
            <p:nvPr/>
          </p:nvSpPr>
          <p:spPr>
            <a:xfrm>
              <a:off x="641192" y="4175223"/>
              <a:ext cx="106447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Phân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Tích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Đối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Thủ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5" name="Google Shape;188;p23">
            <a:extLst>
              <a:ext uri="{FF2B5EF4-FFF2-40B4-BE49-F238E27FC236}">
                <a16:creationId xmlns:a16="http://schemas.microsoft.com/office/drawing/2014/main" id="{C09526D4-E1DA-4B18-99B0-B2B671EFA538}"/>
              </a:ext>
            </a:extLst>
          </p:cNvPr>
          <p:cNvGrpSpPr/>
          <p:nvPr/>
        </p:nvGrpSpPr>
        <p:grpSpPr>
          <a:xfrm>
            <a:off x="6151019" y="1064342"/>
            <a:ext cx="1498800" cy="1498800"/>
            <a:chOff x="449553" y="3968689"/>
            <a:chExt cx="1498800" cy="1498800"/>
          </a:xfrm>
        </p:grpSpPr>
        <p:sp>
          <p:nvSpPr>
            <p:cNvPr id="36" name="Google Shape;189;p23">
              <a:extLst>
                <a:ext uri="{FF2B5EF4-FFF2-40B4-BE49-F238E27FC236}">
                  <a16:creationId xmlns:a16="http://schemas.microsoft.com/office/drawing/2014/main" id="{62FC3617-3D84-42DF-92E6-0391F53F1CB8}"/>
                </a:ext>
              </a:extLst>
            </p:cNvPr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7" name="Google Shape;190;p23">
              <a:extLst>
                <a:ext uri="{FF2B5EF4-FFF2-40B4-BE49-F238E27FC236}">
                  <a16:creationId xmlns:a16="http://schemas.microsoft.com/office/drawing/2014/main" id="{7150F161-FCD5-4670-81F4-BDA917F2FD8C}"/>
                </a:ext>
              </a:extLst>
            </p:cNvPr>
            <p:cNvSpPr txBox="1"/>
            <p:nvPr/>
          </p:nvSpPr>
          <p:spPr>
            <a:xfrm>
              <a:off x="638770" y="4230167"/>
              <a:ext cx="106447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Tối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vi-VN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Ư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u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Hóa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8" name="Google Shape;188;p23">
            <a:extLst>
              <a:ext uri="{FF2B5EF4-FFF2-40B4-BE49-F238E27FC236}">
                <a16:creationId xmlns:a16="http://schemas.microsoft.com/office/drawing/2014/main" id="{F63579E4-E084-4442-8BE7-508073D85655}"/>
              </a:ext>
            </a:extLst>
          </p:cNvPr>
          <p:cNvGrpSpPr/>
          <p:nvPr/>
        </p:nvGrpSpPr>
        <p:grpSpPr>
          <a:xfrm>
            <a:off x="6138212" y="3171162"/>
            <a:ext cx="1498800" cy="1498800"/>
            <a:chOff x="449553" y="3968689"/>
            <a:chExt cx="1498800" cy="1498800"/>
          </a:xfrm>
        </p:grpSpPr>
        <p:sp>
          <p:nvSpPr>
            <p:cNvPr id="39" name="Google Shape;189;p23">
              <a:extLst>
                <a:ext uri="{FF2B5EF4-FFF2-40B4-BE49-F238E27FC236}">
                  <a16:creationId xmlns:a16="http://schemas.microsoft.com/office/drawing/2014/main" id="{3F8B93A7-01AF-4359-B575-F0C290E8D036}"/>
                </a:ext>
              </a:extLst>
            </p:cNvPr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90;p23">
              <a:extLst>
                <a:ext uri="{FF2B5EF4-FFF2-40B4-BE49-F238E27FC236}">
                  <a16:creationId xmlns:a16="http://schemas.microsoft.com/office/drawing/2014/main" id="{50414DFB-DBF9-4573-838E-846465C867E4}"/>
                </a:ext>
              </a:extLst>
            </p:cNvPr>
            <p:cNvSpPr txBox="1"/>
            <p:nvPr/>
          </p:nvSpPr>
          <p:spPr>
            <a:xfrm>
              <a:off x="611133" y="4252308"/>
              <a:ext cx="121104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Marketing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1" name="Google Shape;188;p23">
            <a:extLst>
              <a:ext uri="{FF2B5EF4-FFF2-40B4-BE49-F238E27FC236}">
                <a16:creationId xmlns:a16="http://schemas.microsoft.com/office/drawing/2014/main" id="{0C9E1770-56E3-4FAB-BBEA-BE2BAD8A4D81}"/>
              </a:ext>
            </a:extLst>
          </p:cNvPr>
          <p:cNvGrpSpPr/>
          <p:nvPr/>
        </p:nvGrpSpPr>
        <p:grpSpPr>
          <a:xfrm>
            <a:off x="4814414" y="2164218"/>
            <a:ext cx="1498800" cy="1498800"/>
            <a:chOff x="449553" y="3968689"/>
            <a:chExt cx="1498800" cy="1498800"/>
          </a:xfrm>
        </p:grpSpPr>
        <p:sp>
          <p:nvSpPr>
            <p:cNvPr id="42" name="Google Shape;189;p23">
              <a:extLst>
                <a:ext uri="{FF2B5EF4-FFF2-40B4-BE49-F238E27FC236}">
                  <a16:creationId xmlns:a16="http://schemas.microsoft.com/office/drawing/2014/main" id="{DEC38D2A-EA7D-4C0C-ABEE-5883747C0630}"/>
                </a:ext>
              </a:extLst>
            </p:cNvPr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3" name="Google Shape;190;p23">
              <a:extLst>
                <a:ext uri="{FF2B5EF4-FFF2-40B4-BE49-F238E27FC236}">
                  <a16:creationId xmlns:a16="http://schemas.microsoft.com/office/drawing/2014/main" id="{4CB647ED-96C3-4298-82FC-7E1B6EED30E9}"/>
                </a:ext>
              </a:extLst>
            </p:cNvPr>
            <p:cNvSpPr txBox="1"/>
            <p:nvPr/>
          </p:nvSpPr>
          <p:spPr>
            <a:xfrm>
              <a:off x="641192" y="4175223"/>
              <a:ext cx="106447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Triển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Khai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Thực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tế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4" name="Google Shape;188;p23">
            <a:extLst>
              <a:ext uri="{FF2B5EF4-FFF2-40B4-BE49-F238E27FC236}">
                <a16:creationId xmlns:a16="http://schemas.microsoft.com/office/drawing/2014/main" id="{55B4577E-A283-465E-98D7-E07BBD485D0F}"/>
              </a:ext>
            </a:extLst>
          </p:cNvPr>
          <p:cNvGrpSpPr/>
          <p:nvPr/>
        </p:nvGrpSpPr>
        <p:grpSpPr>
          <a:xfrm>
            <a:off x="2741216" y="3130641"/>
            <a:ext cx="1498800" cy="1498800"/>
            <a:chOff x="449553" y="3968689"/>
            <a:chExt cx="1498800" cy="1498800"/>
          </a:xfrm>
        </p:grpSpPr>
        <p:sp>
          <p:nvSpPr>
            <p:cNvPr id="45" name="Google Shape;189;p23">
              <a:extLst>
                <a:ext uri="{FF2B5EF4-FFF2-40B4-BE49-F238E27FC236}">
                  <a16:creationId xmlns:a16="http://schemas.microsoft.com/office/drawing/2014/main" id="{B8549843-3C10-4075-A74C-E37D7E728168}"/>
                </a:ext>
              </a:extLst>
            </p:cNvPr>
            <p:cNvSpPr/>
            <p:nvPr/>
          </p:nvSpPr>
          <p:spPr>
            <a:xfrm>
              <a:off x="449553" y="3968689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6" name="Google Shape;190;p23">
              <a:extLst>
                <a:ext uri="{FF2B5EF4-FFF2-40B4-BE49-F238E27FC236}">
                  <a16:creationId xmlns:a16="http://schemas.microsoft.com/office/drawing/2014/main" id="{7DD727C1-838F-4399-951E-CC6550802595}"/>
                </a:ext>
              </a:extLst>
            </p:cNvPr>
            <p:cNvSpPr txBox="1"/>
            <p:nvPr/>
          </p:nvSpPr>
          <p:spPr>
            <a:xfrm>
              <a:off x="641192" y="4175223"/>
              <a:ext cx="106447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Phát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Triển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Sản</a:t>
              </a:r>
              <a:r>
                <a:rPr lang="en-US" sz="1600" b="1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Phầm</a:t>
              </a:r>
              <a:endParaRPr sz="16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B600"/>
                </a:solidFill>
              </a:rPr>
              <a:t>Ý T</a:t>
            </a:r>
            <a:r>
              <a:rPr lang="vi-VN" sz="4800" dirty="0">
                <a:solidFill>
                  <a:srgbClr val="FFB600"/>
                </a:solidFill>
              </a:rPr>
              <a:t>ư</a:t>
            </a:r>
            <a:r>
              <a:rPr lang="en-US" sz="4800" dirty="0" err="1">
                <a:solidFill>
                  <a:srgbClr val="FFB600"/>
                </a:solidFill>
              </a:rPr>
              <a:t>ởng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69;p13">
            <a:extLst>
              <a:ext uri="{FF2B5EF4-FFF2-40B4-BE49-F238E27FC236}">
                <a16:creationId xmlns:a16="http://schemas.microsoft.com/office/drawing/2014/main" id="{074FDC45-630E-4A8E-B443-01C533835773}"/>
              </a:ext>
            </a:extLst>
          </p:cNvPr>
          <p:cNvSpPr txBox="1">
            <a:spLocks/>
          </p:cNvSpPr>
          <p:nvPr/>
        </p:nvSpPr>
        <p:spPr>
          <a:xfrm>
            <a:off x="922000" y="3130825"/>
            <a:ext cx="3785921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vi-VN" sz="1600" dirty="0"/>
          </a:p>
        </p:txBody>
      </p:sp>
      <p:grpSp>
        <p:nvGrpSpPr>
          <p:cNvPr id="14" name="Google Shape;104;p17">
            <a:extLst>
              <a:ext uri="{FF2B5EF4-FFF2-40B4-BE49-F238E27FC236}">
                <a16:creationId xmlns:a16="http://schemas.microsoft.com/office/drawing/2014/main" id="{7E087B13-300D-46DB-81B9-B64CA702AD6E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" name="Google Shape;105;p17">
              <a:extLst>
                <a:ext uri="{FF2B5EF4-FFF2-40B4-BE49-F238E27FC236}">
                  <a16:creationId xmlns:a16="http://schemas.microsoft.com/office/drawing/2014/main" id="{02E74993-1D55-45AE-8476-AFE59C79DF8C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;p17">
              <a:extLst>
                <a:ext uri="{FF2B5EF4-FFF2-40B4-BE49-F238E27FC236}">
                  <a16:creationId xmlns:a16="http://schemas.microsoft.com/office/drawing/2014/main" id="{661F1773-6A7F-450E-A6C7-C59A75C3F56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;p17">
              <a:extLst>
                <a:ext uri="{FF2B5EF4-FFF2-40B4-BE49-F238E27FC236}">
                  <a16:creationId xmlns:a16="http://schemas.microsoft.com/office/drawing/2014/main" id="{F146EDA6-B662-4197-B30A-808EE0868A65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;p17">
              <a:extLst>
                <a:ext uri="{FF2B5EF4-FFF2-40B4-BE49-F238E27FC236}">
                  <a16:creationId xmlns:a16="http://schemas.microsoft.com/office/drawing/2014/main" id="{E631870B-A4F0-47AE-94F9-0EB86A22728A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;p17">
              <a:extLst>
                <a:ext uri="{FF2B5EF4-FFF2-40B4-BE49-F238E27FC236}">
                  <a16:creationId xmlns:a16="http://schemas.microsoft.com/office/drawing/2014/main" id="{29BD0C4C-29DE-4CB0-9D7E-AA80C16CDC1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2;p17">
            <a:extLst>
              <a:ext uri="{FF2B5EF4-FFF2-40B4-BE49-F238E27FC236}">
                <a16:creationId xmlns:a16="http://schemas.microsoft.com/office/drawing/2014/main" id="{BE614985-4D65-49AF-B487-52DEB938B0B2}"/>
              </a:ext>
            </a:extLst>
          </p:cNvPr>
          <p:cNvSpPr txBox="1">
            <a:spLocks/>
          </p:cNvSpPr>
          <p:nvPr/>
        </p:nvSpPr>
        <p:spPr>
          <a:xfrm>
            <a:off x="887930" y="2162551"/>
            <a:ext cx="6091094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vi-VN" sz="2000" dirty="0"/>
              <a:t>Nhu </a:t>
            </a:r>
            <a:r>
              <a:rPr lang="en-US" sz="2000" dirty="0"/>
              <a:t>c</a:t>
            </a:r>
            <a:r>
              <a:rPr lang="vi-VN" sz="2000" dirty="0" err="1"/>
              <a:t>ầu</a:t>
            </a:r>
            <a:r>
              <a:rPr lang="vi-VN" sz="2000" dirty="0"/>
              <a:t> </a:t>
            </a:r>
            <a:r>
              <a:rPr lang="en-US" sz="2000" dirty="0"/>
              <a:t>t</a:t>
            </a:r>
            <a:r>
              <a:rPr lang="vi-VN" sz="2000" dirty="0" err="1"/>
              <a:t>hị</a:t>
            </a:r>
            <a:r>
              <a:rPr lang="vi-VN" sz="2000" dirty="0"/>
              <a:t> </a:t>
            </a:r>
            <a:r>
              <a:rPr lang="en-US" sz="2000" dirty="0"/>
              <a:t>t</a:t>
            </a:r>
            <a:r>
              <a:rPr lang="vi-VN" sz="2000" dirty="0" err="1"/>
              <a:t>rường</a:t>
            </a:r>
            <a:r>
              <a:rPr lang="vi-VN" sz="2000" dirty="0"/>
              <a:t> </a:t>
            </a:r>
            <a:r>
              <a:rPr lang="en-US" sz="2000" dirty="0" err="1"/>
              <a:t>lớn</a:t>
            </a:r>
            <a:endParaRPr lang="en-US" sz="2000" dirty="0"/>
          </a:p>
          <a:p>
            <a:r>
              <a:rPr lang="vi-VN" sz="2000" dirty="0" err="1"/>
              <a:t>Mặt</a:t>
            </a:r>
            <a:r>
              <a:rPr lang="vi-VN" sz="2000" dirty="0"/>
              <a:t> </a:t>
            </a:r>
            <a:r>
              <a:rPr lang="en-US" sz="2000" dirty="0"/>
              <a:t>h</a:t>
            </a:r>
            <a:r>
              <a:rPr lang="vi-VN" sz="2000" dirty="0" err="1"/>
              <a:t>àng</a:t>
            </a:r>
            <a:r>
              <a:rPr lang="vi-VN" sz="2000" dirty="0"/>
              <a:t> , </a:t>
            </a:r>
            <a:r>
              <a:rPr lang="en-US" sz="2000" dirty="0"/>
              <a:t>n</a:t>
            </a:r>
            <a:r>
              <a:rPr lang="vi-VN" sz="2000" dirty="0" err="1"/>
              <a:t>guồn</a:t>
            </a:r>
            <a:r>
              <a:rPr lang="vi-VN" sz="2000" dirty="0"/>
              <a:t> </a:t>
            </a:r>
            <a:r>
              <a:rPr lang="en-US" sz="2000" dirty="0"/>
              <a:t>h</a:t>
            </a:r>
            <a:r>
              <a:rPr lang="vi-VN" sz="2000" dirty="0" err="1"/>
              <a:t>àng</a:t>
            </a:r>
            <a:r>
              <a:rPr lang="vi-VN" sz="2000" dirty="0"/>
              <a:t> </a:t>
            </a:r>
            <a:r>
              <a:rPr lang="en-US" sz="2000" dirty="0"/>
              <a:t>đ</a:t>
            </a:r>
            <a:r>
              <a:rPr lang="vi-VN" sz="2000" dirty="0"/>
              <a:t>a </a:t>
            </a:r>
            <a:r>
              <a:rPr lang="en-US" sz="2000" dirty="0"/>
              <a:t>d</a:t>
            </a:r>
            <a:r>
              <a:rPr lang="vi-VN" sz="2000" dirty="0" err="1"/>
              <a:t>ạng</a:t>
            </a:r>
            <a:r>
              <a:rPr lang="vi-VN" sz="2000" dirty="0"/>
              <a:t> ,</a:t>
            </a:r>
            <a:r>
              <a:rPr lang="en-US" sz="2000" dirty="0"/>
              <a:t>p</a:t>
            </a:r>
            <a:r>
              <a:rPr lang="vi-VN" sz="2000" dirty="0" err="1"/>
              <a:t>hong</a:t>
            </a:r>
            <a:r>
              <a:rPr lang="vi-VN" sz="2000" dirty="0"/>
              <a:t> </a:t>
            </a:r>
            <a:r>
              <a:rPr lang="en-US" sz="2000" dirty="0"/>
              <a:t>p</a:t>
            </a:r>
            <a:r>
              <a:rPr lang="vi-VN" sz="2000" dirty="0" err="1"/>
              <a:t>hú</a:t>
            </a:r>
            <a:endParaRPr lang="en-US" sz="2000" dirty="0"/>
          </a:p>
          <a:p>
            <a:r>
              <a:rPr lang="vi-VN" sz="2000" dirty="0"/>
              <a:t>Chi </a:t>
            </a:r>
            <a:r>
              <a:rPr lang="en-US" sz="2000" dirty="0"/>
              <a:t>p</a:t>
            </a:r>
            <a:r>
              <a:rPr lang="vi-VN" sz="2000" dirty="0" err="1"/>
              <a:t>hí</a:t>
            </a:r>
            <a:r>
              <a:rPr lang="vi-VN" sz="2000" dirty="0"/>
              <a:t>, </a:t>
            </a:r>
            <a:r>
              <a:rPr lang="en-US" sz="2000" dirty="0"/>
              <a:t>r</a:t>
            </a:r>
            <a:r>
              <a:rPr lang="vi-VN" sz="2000" dirty="0" err="1"/>
              <a:t>ủi</a:t>
            </a:r>
            <a:r>
              <a:rPr lang="vi-VN" sz="2000" dirty="0"/>
              <a:t> ro </a:t>
            </a:r>
            <a:r>
              <a:rPr lang="vi-VN" sz="2000" dirty="0" err="1"/>
              <a:t>thấp</a:t>
            </a:r>
            <a:endParaRPr lang="vi-V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 err="1">
                <a:solidFill>
                  <a:srgbClr val="FFB600"/>
                </a:solidFill>
              </a:rPr>
              <a:t>Khảo</a:t>
            </a:r>
            <a:r>
              <a:rPr lang="en-US" sz="6000" dirty="0">
                <a:solidFill>
                  <a:srgbClr val="FFB600"/>
                </a:solidFill>
              </a:rPr>
              <a:t> </a:t>
            </a:r>
            <a:r>
              <a:rPr lang="en-US" sz="6000" dirty="0" err="1">
                <a:solidFill>
                  <a:srgbClr val="FFB600"/>
                </a:solidFill>
              </a:rPr>
              <a:t>Sát</a:t>
            </a:r>
            <a:r>
              <a:rPr lang="en-US" sz="6000" dirty="0">
                <a:solidFill>
                  <a:srgbClr val="FFB600"/>
                </a:solidFill>
              </a:rPr>
              <a:t> </a:t>
            </a:r>
            <a:r>
              <a:rPr lang="en-US" sz="6000" dirty="0" err="1">
                <a:solidFill>
                  <a:srgbClr val="FFB600"/>
                </a:solidFill>
              </a:rPr>
              <a:t>Thị</a:t>
            </a:r>
            <a:r>
              <a:rPr lang="en-US" sz="6000" dirty="0">
                <a:solidFill>
                  <a:srgbClr val="FFB600"/>
                </a:solidFill>
              </a:rPr>
              <a:t> </a:t>
            </a:r>
            <a:r>
              <a:rPr lang="en-US" sz="6000" dirty="0" err="1">
                <a:solidFill>
                  <a:srgbClr val="FFB600"/>
                </a:solidFill>
              </a:rPr>
              <a:t>Trường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4572000" y="2398764"/>
            <a:ext cx="3467120" cy="2704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 err="1"/>
              <a:t>Chó</a:t>
            </a:r>
            <a:r>
              <a:rPr lang="vi-VN" dirty="0"/>
              <a:t> </a:t>
            </a:r>
            <a:r>
              <a:rPr lang="vi-VN" dirty="0" err="1"/>
              <a:t>mèo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nuôi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en-US" dirty="0"/>
          </a:p>
          <a:p>
            <a:pPr lvl="0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02;p17">
            <a:extLst>
              <a:ext uri="{FF2B5EF4-FFF2-40B4-BE49-F238E27FC236}">
                <a16:creationId xmlns:a16="http://schemas.microsoft.com/office/drawing/2014/main" id="{67444235-803B-4EFC-AB63-46C09891CB33}"/>
              </a:ext>
            </a:extLst>
          </p:cNvPr>
          <p:cNvSpPr txBox="1">
            <a:spLocks/>
          </p:cNvSpPr>
          <p:nvPr/>
        </p:nvSpPr>
        <p:spPr>
          <a:xfrm>
            <a:off x="1039328" y="2398765"/>
            <a:ext cx="3467120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sàng</a:t>
            </a:r>
            <a:r>
              <a:rPr lang="vi-VN" dirty="0"/>
              <a:t> chi </a:t>
            </a:r>
            <a:r>
              <a:rPr lang="vi-VN" dirty="0" err="1"/>
              <a:t>trả</a:t>
            </a:r>
            <a:r>
              <a:rPr lang="vi-VN" dirty="0"/>
              <a:t> cho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thú</a:t>
            </a:r>
            <a:r>
              <a:rPr lang="vi-VN" dirty="0"/>
              <a:t> cưng .</a:t>
            </a:r>
          </a:p>
          <a:p>
            <a:endParaRPr lang="vi-VN" dirty="0"/>
          </a:p>
          <a:p>
            <a:pPr marL="114300" indent="0">
              <a:buFont typeface="Raleway Light"/>
              <a:buNone/>
            </a:pPr>
            <a:r>
              <a:rPr lang="vi-VN" dirty="0"/>
              <a:t>	</a:t>
            </a:r>
          </a:p>
          <a:p>
            <a:endParaRPr lang="vi-VN" dirty="0"/>
          </a:p>
          <a:p>
            <a:endParaRPr lang="vi-VN" dirty="0"/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8A2035CF-791E-46EF-A44E-F3627974237E}"/>
              </a:ext>
            </a:extLst>
          </p:cNvPr>
          <p:cNvGrpSpPr/>
          <p:nvPr/>
        </p:nvGrpSpPr>
        <p:grpSpPr>
          <a:xfrm>
            <a:off x="8219350" y="242185"/>
            <a:ext cx="694175" cy="857399"/>
            <a:chOff x="584925" y="238125"/>
            <a:chExt cx="415200" cy="525100"/>
          </a:xfrm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93B0D363-FB72-44D7-A5BD-837BDADA94F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73819B75-7FC2-4584-8DBB-23F9A04D9883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D05F6A48-CA0C-4D34-8EF3-14EAEE597E1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2BC0BDD8-6D62-4367-B683-35FA035366F5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1B9937F7-4DB0-4ECF-BA1C-2851016FFBC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DFD24F7F-656D-44DB-B66E-3B4B5AF8C1D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4572000" y="2398765"/>
            <a:ext cx="3467120" cy="2704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 </a:t>
            </a:r>
          </a:p>
          <a:p>
            <a:pPr lvl="0"/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endParaRPr sz="2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102;p17">
            <a:extLst>
              <a:ext uri="{FF2B5EF4-FFF2-40B4-BE49-F238E27FC236}">
                <a16:creationId xmlns:a16="http://schemas.microsoft.com/office/drawing/2014/main" id="{67444235-803B-4EFC-AB63-46C09891CB33}"/>
              </a:ext>
            </a:extLst>
          </p:cNvPr>
          <p:cNvSpPr txBox="1">
            <a:spLocks/>
          </p:cNvSpPr>
          <p:nvPr/>
        </p:nvSpPr>
        <p:spPr>
          <a:xfrm>
            <a:off x="928096" y="2440686"/>
            <a:ext cx="3467120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tranh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endParaRPr lang="en-US" sz="2000" dirty="0"/>
          </a:p>
          <a:p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endParaRPr lang="vi-VN" sz="2000" dirty="0"/>
          </a:p>
        </p:txBody>
      </p:sp>
      <p:sp>
        <p:nvSpPr>
          <p:cNvPr id="15" name="Google Shape;101;p17">
            <a:extLst>
              <a:ext uri="{FF2B5EF4-FFF2-40B4-BE49-F238E27FC236}">
                <a16:creationId xmlns:a16="http://schemas.microsoft.com/office/drawing/2014/main" id="{B89257B3-537E-499D-9A44-AC2EAB530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 err="1">
                <a:solidFill>
                  <a:srgbClr val="FFB600"/>
                </a:solidFill>
              </a:rPr>
              <a:t>Khảo</a:t>
            </a:r>
            <a:r>
              <a:rPr lang="en-US" sz="6000" dirty="0">
                <a:solidFill>
                  <a:srgbClr val="FFB600"/>
                </a:solidFill>
              </a:rPr>
              <a:t> </a:t>
            </a:r>
            <a:r>
              <a:rPr lang="en-US" sz="6000" dirty="0" err="1">
                <a:solidFill>
                  <a:srgbClr val="FFB600"/>
                </a:solidFill>
              </a:rPr>
              <a:t>Sát</a:t>
            </a:r>
            <a:r>
              <a:rPr lang="en-US" sz="6000" dirty="0">
                <a:solidFill>
                  <a:srgbClr val="FFB600"/>
                </a:solidFill>
              </a:rPr>
              <a:t> </a:t>
            </a:r>
            <a:r>
              <a:rPr lang="en-US" sz="6000" dirty="0" err="1">
                <a:solidFill>
                  <a:srgbClr val="FFB600"/>
                </a:solidFill>
              </a:rPr>
              <a:t>Thị</a:t>
            </a:r>
            <a:r>
              <a:rPr lang="en-US" sz="6000" dirty="0">
                <a:solidFill>
                  <a:srgbClr val="FFB600"/>
                </a:solidFill>
              </a:rPr>
              <a:t> </a:t>
            </a:r>
            <a:r>
              <a:rPr lang="en-US" sz="6000" dirty="0" err="1">
                <a:solidFill>
                  <a:srgbClr val="FFB600"/>
                </a:solidFill>
              </a:rPr>
              <a:t>Trường</a:t>
            </a:r>
            <a:endParaRPr dirty="0"/>
          </a:p>
        </p:txBody>
      </p:sp>
      <p:grpSp>
        <p:nvGrpSpPr>
          <p:cNvPr id="16" name="Google Shape;394;p38">
            <a:extLst>
              <a:ext uri="{FF2B5EF4-FFF2-40B4-BE49-F238E27FC236}">
                <a16:creationId xmlns:a16="http://schemas.microsoft.com/office/drawing/2014/main" id="{55ADAA0F-D92F-4168-B2B8-0109A39BEC3C}"/>
              </a:ext>
            </a:extLst>
          </p:cNvPr>
          <p:cNvGrpSpPr/>
          <p:nvPr/>
        </p:nvGrpSpPr>
        <p:grpSpPr>
          <a:xfrm>
            <a:off x="8219350" y="242185"/>
            <a:ext cx="694175" cy="857399"/>
            <a:chOff x="584925" y="238125"/>
            <a:chExt cx="415200" cy="525100"/>
          </a:xfrm>
        </p:grpSpPr>
        <p:sp>
          <p:nvSpPr>
            <p:cNvPr id="17" name="Google Shape;395;p38">
              <a:extLst>
                <a:ext uri="{FF2B5EF4-FFF2-40B4-BE49-F238E27FC236}">
                  <a16:creationId xmlns:a16="http://schemas.microsoft.com/office/drawing/2014/main" id="{04A21AF8-A1A1-4D40-8577-582A0CCF964D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6;p38">
              <a:extLst>
                <a:ext uri="{FF2B5EF4-FFF2-40B4-BE49-F238E27FC236}">
                  <a16:creationId xmlns:a16="http://schemas.microsoft.com/office/drawing/2014/main" id="{3210FCA5-EF7E-49AD-A4EF-B1053FDB220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7;p38">
              <a:extLst>
                <a:ext uri="{FF2B5EF4-FFF2-40B4-BE49-F238E27FC236}">
                  <a16:creationId xmlns:a16="http://schemas.microsoft.com/office/drawing/2014/main" id="{082D83F0-6918-41AA-98FA-1769C9B48040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8;p38">
              <a:extLst>
                <a:ext uri="{FF2B5EF4-FFF2-40B4-BE49-F238E27FC236}">
                  <a16:creationId xmlns:a16="http://schemas.microsoft.com/office/drawing/2014/main" id="{06A65366-7EEF-482A-A114-BC101366B2B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9;p38">
              <a:extLst>
                <a:ext uri="{FF2B5EF4-FFF2-40B4-BE49-F238E27FC236}">
                  <a16:creationId xmlns:a16="http://schemas.microsoft.com/office/drawing/2014/main" id="{D8E229A8-48DA-4F96-854C-2C897E5A9B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0;p38">
              <a:extLst>
                <a:ext uri="{FF2B5EF4-FFF2-40B4-BE49-F238E27FC236}">
                  <a16:creationId xmlns:a16="http://schemas.microsoft.com/office/drawing/2014/main" id="{5F4CECE8-FB8B-4C8D-951C-58F6A25FB0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170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563949" y="598283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err="1">
                <a:solidFill>
                  <a:srgbClr val="FFB600"/>
                </a:solidFill>
              </a:rPr>
              <a:t>Phân</a:t>
            </a:r>
            <a:r>
              <a:rPr lang="en-US" sz="3600" dirty="0">
                <a:solidFill>
                  <a:srgbClr val="FFB600"/>
                </a:solidFill>
              </a:rPr>
              <a:t> </a:t>
            </a:r>
            <a:r>
              <a:rPr lang="en-US" sz="3600" dirty="0" err="1">
                <a:solidFill>
                  <a:srgbClr val="FFB600"/>
                </a:solidFill>
              </a:rPr>
              <a:t>Tích</a:t>
            </a:r>
            <a:r>
              <a:rPr lang="en-US" sz="3600" dirty="0">
                <a:solidFill>
                  <a:srgbClr val="FFB600"/>
                </a:solidFill>
              </a:rPr>
              <a:t> </a:t>
            </a:r>
            <a:r>
              <a:rPr lang="en-US" sz="3600" dirty="0" err="1">
                <a:solidFill>
                  <a:srgbClr val="FFB600"/>
                </a:solidFill>
              </a:rPr>
              <a:t>Đối</a:t>
            </a:r>
            <a:r>
              <a:rPr lang="en-US" sz="3600" dirty="0">
                <a:solidFill>
                  <a:srgbClr val="FFB600"/>
                </a:solidFill>
              </a:rPr>
              <a:t> </a:t>
            </a:r>
            <a:r>
              <a:rPr lang="en-US" sz="3600" dirty="0" err="1">
                <a:solidFill>
                  <a:srgbClr val="FFB600"/>
                </a:solidFill>
              </a:rPr>
              <a:t>Thủ</a:t>
            </a:r>
            <a:endParaRPr sz="3600" dirty="0"/>
          </a:p>
        </p:txBody>
      </p:sp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140181746"/>
              </p:ext>
            </p:extLst>
          </p:nvPr>
        </p:nvGraphicFramePr>
        <p:xfrm>
          <a:off x="600962" y="1535146"/>
          <a:ext cx="8043568" cy="2553464"/>
        </p:xfrm>
        <a:graphic>
          <a:graphicData uri="http://schemas.openxmlformats.org/drawingml/2006/table">
            <a:tbl>
              <a:tblPr>
                <a:noFill/>
                <a:tableStyleId>{9D576214-869C-484A-B055-DCC70B63D459}</a:tableStyleId>
              </a:tblPr>
              <a:tblGrid>
                <a:gridCol w="17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Shoppe/tiki/lazada……..</a:t>
                      </a:r>
                      <a:endParaRPr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Petsaigon.vn</a:t>
                      </a:r>
                      <a:endParaRPr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PetCity.vn</a:t>
                      </a:r>
                      <a:endParaRPr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01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Thương Hiệu</a:t>
                      </a:r>
                      <a:endParaRPr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Nổi tiếng toàn quốc</a:t>
                      </a:r>
                      <a:endParaRPr sz="1600" b="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Nổi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tiếng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tại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TpHCM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Nổi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tiếng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tại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TpHCM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Đà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Nắng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01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Sản Phẩm</a:t>
                      </a:r>
                      <a:endParaRPr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Phong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phú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Dồi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dào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Phong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phú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Dồi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dào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Phong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phú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Dồi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dào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" name="Google Shape;576;p38">
            <a:extLst>
              <a:ext uri="{FF2B5EF4-FFF2-40B4-BE49-F238E27FC236}">
                <a16:creationId xmlns:a16="http://schemas.microsoft.com/office/drawing/2014/main" id="{1A1478F0-373C-4929-AB97-0D9314492F8F}"/>
              </a:ext>
            </a:extLst>
          </p:cNvPr>
          <p:cNvGrpSpPr/>
          <p:nvPr/>
        </p:nvGrpSpPr>
        <p:grpSpPr>
          <a:xfrm>
            <a:off x="8055384" y="209315"/>
            <a:ext cx="818866" cy="857400"/>
            <a:chOff x="3936375" y="3703750"/>
            <a:chExt cx="453050" cy="332175"/>
          </a:xfrm>
        </p:grpSpPr>
        <p:sp>
          <p:nvSpPr>
            <p:cNvPr id="12" name="Google Shape;577;p38">
              <a:extLst>
                <a:ext uri="{FF2B5EF4-FFF2-40B4-BE49-F238E27FC236}">
                  <a16:creationId xmlns:a16="http://schemas.microsoft.com/office/drawing/2014/main" id="{C47F0178-1622-46DC-81F9-C0BA01944713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8;p38">
              <a:extLst>
                <a:ext uri="{FF2B5EF4-FFF2-40B4-BE49-F238E27FC236}">
                  <a16:creationId xmlns:a16="http://schemas.microsoft.com/office/drawing/2014/main" id="{9D2A6484-613A-4AC5-A612-C303F100AD82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9;p38">
              <a:extLst>
                <a:ext uri="{FF2B5EF4-FFF2-40B4-BE49-F238E27FC236}">
                  <a16:creationId xmlns:a16="http://schemas.microsoft.com/office/drawing/2014/main" id="{C89CC92D-DB02-46BB-8565-445B3A6142C9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0;p38">
              <a:extLst>
                <a:ext uri="{FF2B5EF4-FFF2-40B4-BE49-F238E27FC236}">
                  <a16:creationId xmlns:a16="http://schemas.microsoft.com/office/drawing/2014/main" id="{166806CF-8283-4449-9C6D-02338E4217C3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1;p38">
              <a:extLst>
                <a:ext uri="{FF2B5EF4-FFF2-40B4-BE49-F238E27FC236}">
                  <a16:creationId xmlns:a16="http://schemas.microsoft.com/office/drawing/2014/main" id="{97F9F7B6-633B-4B66-8888-F101AA18DC80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362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3072232920"/>
              </p:ext>
            </p:extLst>
          </p:nvPr>
        </p:nvGraphicFramePr>
        <p:xfrm>
          <a:off x="550216" y="1438835"/>
          <a:ext cx="8043568" cy="3164037"/>
        </p:xfrm>
        <a:graphic>
          <a:graphicData uri="http://schemas.openxmlformats.org/drawingml/2006/table">
            <a:tbl>
              <a:tblPr>
                <a:noFill/>
                <a:tableStyleId>{9D576214-869C-484A-B055-DCC70B63D459}</a:tableStyleId>
              </a:tblPr>
              <a:tblGrid>
                <a:gridCol w="17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1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Shoppe/tiki/lazada……..</a:t>
                      </a:r>
                      <a:endParaRPr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Petsaigon.vn</a:t>
                      </a:r>
                      <a:endParaRPr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PetCity.vn</a:t>
                      </a:r>
                      <a:endParaRPr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Điểm Mạnh</a:t>
                      </a:r>
                      <a:endParaRPr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Quy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mô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lớn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tín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cao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Marketing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mạnh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Quy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trình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mua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hàng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nhanh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gọn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tín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cao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Marketing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định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kỳ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Quy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trình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mua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hàng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nhanh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gọn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tín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cao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Marketing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định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kỳ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Quy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trình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mua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hàng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nhanh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gọn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rgbClr val="434343"/>
                        </a:solidFill>
                        <a:latin typeface="Raleway Light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0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Điểm yếu</a:t>
                      </a:r>
                      <a:endParaRPr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Khó</a:t>
                      </a:r>
                      <a:r>
                        <a:rPr lang="en-US" sz="1600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đảm</a:t>
                      </a:r>
                      <a:r>
                        <a:rPr lang="en-US" sz="1600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bảo</a:t>
                      </a:r>
                      <a:r>
                        <a:rPr lang="en-US" sz="1600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được</a:t>
                      </a:r>
                      <a:r>
                        <a:rPr lang="en-US" sz="1600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chất</a:t>
                      </a:r>
                      <a:r>
                        <a:rPr lang="en-US" sz="1600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lượng</a:t>
                      </a:r>
                      <a:endParaRPr lang="en-US" sz="1600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thức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thanh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toán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hạn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chế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thức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thanh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toán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hạn</a:t>
                      </a: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34343"/>
                          </a:solidFill>
                          <a:latin typeface="Raleway Light"/>
                          <a:ea typeface="Raleway ExtraBold"/>
                          <a:cs typeface="Raleway ExtraBold"/>
                          <a:sym typeface="Raleway Light"/>
                        </a:rPr>
                        <a:t>chế</a:t>
                      </a:r>
                      <a:endParaRPr lang="en-US" sz="1600" b="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204;p24">
            <a:extLst>
              <a:ext uri="{FF2B5EF4-FFF2-40B4-BE49-F238E27FC236}">
                <a16:creationId xmlns:a16="http://schemas.microsoft.com/office/drawing/2014/main" id="{AD39D930-01A9-4114-9381-45569C366599}"/>
              </a:ext>
            </a:extLst>
          </p:cNvPr>
          <p:cNvSpPr txBox="1">
            <a:spLocks/>
          </p:cNvSpPr>
          <p:nvPr/>
        </p:nvSpPr>
        <p:spPr>
          <a:xfrm>
            <a:off x="563949" y="598283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3600">
                <a:solidFill>
                  <a:srgbClr val="FFB600"/>
                </a:solidFill>
              </a:rPr>
              <a:t>Phân Tích Đối Thủ</a:t>
            </a:r>
            <a:endParaRPr lang="en-US" sz="3600" dirty="0"/>
          </a:p>
        </p:txBody>
      </p:sp>
      <p:grpSp>
        <p:nvGrpSpPr>
          <p:cNvPr id="13" name="Google Shape;576;p38">
            <a:extLst>
              <a:ext uri="{FF2B5EF4-FFF2-40B4-BE49-F238E27FC236}">
                <a16:creationId xmlns:a16="http://schemas.microsoft.com/office/drawing/2014/main" id="{297C3C1C-4B55-4C58-9021-D17BA0E78833}"/>
              </a:ext>
            </a:extLst>
          </p:cNvPr>
          <p:cNvGrpSpPr/>
          <p:nvPr/>
        </p:nvGrpSpPr>
        <p:grpSpPr>
          <a:xfrm>
            <a:off x="8055384" y="209315"/>
            <a:ext cx="818866" cy="857400"/>
            <a:chOff x="3936375" y="3703750"/>
            <a:chExt cx="453050" cy="332175"/>
          </a:xfrm>
        </p:grpSpPr>
        <p:sp>
          <p:nvSpPr>
            <p:cNvPr id="14" name="Google Shape;577;p38">
              <a:extLst>
                <a:ext uri="{FF2B5EF4-FFF2-40B4-BE49-F238E27FC236}">
                  <a16:creationId xmlns:a16="http://schemas.microsoft.com/office/drawing/2014/main" id="{30C35B7D-416C-4438-A38E-73ACF21E3013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8;p38">
              <a:extLst>
                <a:ext uri="{FF2B5EF4-FFF2-40B4-BE49-F238E27FC236}">
                  <a16:creationId xmlns:a16="http://schemas.microsoft.com/office/drawing/2014/main" id="{26A234B1-0235-4937-8198-18666D96A0CB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9;p38">
              <a:extLst>
                <a:ext uri="{FF2B5EF4-FFF2-40B4-BE49-F238E27FC236}">
                  <a16:creationId xmlns:a16="http://schemas.microsoft.com/office/drawing/2014/main" id="{B8B8D4EF-1EFB-43A1-B74B-8DF13703F584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0;p38">
              <a:extLst>
                <a:ext uri="{FF2B5EF4-FFF2-40B4-BE49-F238E27FC236}">
                  <a16:creationId xmlns:a16="http://schemas.microsoft.com/office/drawing/2014/main" id="{118596EC-B309-43D1-8716-B3C5BDF231D0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1;p38">
              <a:extLst>
                <a:ext uri="{FF2B5EF4-FFF2-40B4-BE49-F238E27FC236}">
                  <a16:creationId xmlns:a16="http://schemas.microsoft.com/office/drawing/2014/main" id="{78399BD3-7A90-408D-B3DC-338E259B0B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20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FFB600"/>
                </a:solidFill>
              </a:rPr>
              <a:t>Phát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en-US" sz="4800" dirty="0" err="1">
                <a:solidFill>
                  <a:srgbClr val="FFB600"/>
                </a:solidFill>
              </a:rPr>
              <a:t>Triển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en-US" sz="4800" dirty="0" err="1">
                <a:solidFill>
                  <a:srgbClr val="FFB600"/>
                </a:solidFill>
              </a:rPr>
              <a:t>Sản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en-US" sz="4800" dirty="0" err="1">
                <a:solidFill>
                  <a:srgbClr val="FFB600"/>
                </a:solidFill>
              </a:rPr>
              <a:t>Phẩm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02;p17">
            <a:extLst>
              <a:ext uri="{FF2B5EF4-FFF2-40B4-BE49-F238E27FC236}">
                <a16:creationId xmlns:a16="http://schemas.microsoft.com/office/drawing/2014/main" id="{15126047-2D93-4A36-A07A-B1D7B8FDB818}"/>
              </a:ext>
            </a:extLst>
          </p:cNvPr>
          <p:cNvSpPr txBox="1">
            <a:spLocks/>
          </p:cNvSpPr>
          <p:nvPr/>
        </p:nvSpPr>
        <p:spPr>
          <a:xfrm>
            <a:off x="922000" y="1940797"/>
            <a:ext cx="7038659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vi-VN" sz="2000" dirty="0" err="1"/>
              <a:t>Phiết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,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thiện</a:t>
            </a:r>
            <a:r>
              <a:rPr lang="vi-VN" sz="2000" dirty="0"/>
              <a:t> </a:t>
            </a:r>
            <a:r>
              <a:rPr lang="vi-VN" sz="2000" dirty="0" err="1"/>
              <a:t>Website</a:t>
            </a:r>
            <a:r>
              <a:rPr lang="vi-VN" sz="2000" dirty="0"/>
              <a:t> </a:t>
            </a:r>
            <a:r>
              <a:rPr lang="vi-VN" sz="2000" dirty="0" err="1"/>
              <a:t>phù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dùng</a:t>
            </a:r>
            <a:endParaRPr lang="en-US" sz="2000" dirty="0"/>
          </a:p>
          <a:p>
            <a:r>
              <a:rPr lang="vi-VN" sz="2000" dirty="0"/>
              <a:t>Nâng </a:t>
            </a:r>
            <a:r>
              <a:rPr lang="en-US" sz="2000" dirty="0"/>
              <a:t>c</a:t>
            </a:r>
            <a:r>
              <a:rPr lang="vi-VN" sz="2000" dirty="0"/>
              <a:t>ao </a:t>
            </a:r>
            <a:r>
              <a:rPr lang="en-US" sz="2000" dirty="0"/>
              <a:t>u</a:t>
            </a:r>
            <a:r>
              <a:rPr lang="vi-VN" sz="2000" dirty="0"/>
              <a:t>y </a:t>
            </a:r>
            <a:r>
              <a:rPr lang="en-US" sz="2000" dirty="0"/>
              <a:t>t</a:t>
            </a:r>
            <a:r>
              <a:rPr lang="vi-VN" sz="2000" dirty="0" err="1"/>
              <a:t>ín</a:t>
            </a:r>
            <a:r>
              <a:rPr lang="vi-VN" sz="2000" dirty="0"/>
              <a:t> </a:t>
            </a:r>
            <a:r>
              <a:rPr lang="vi-VN" sz="2000" dirty="0" err="1"/>
              <a:t>Website</a:t>
            </a:r>
            <a:r>
              <a:rPr lang="vi-VN" sz="2000" dirty="0"/>
              <a:t> </a:t>
            </a:r>
            <a:endParaRPr lang="en-US" sz="2000" dirty="0"/>
          </a:p>
          <a:p>
            <a:r>
              <a:rPr lang="vi-VN" sz="2000" dirty="0" err="1"/>
              <a:t>Tập</a:t>
            </a:r>
            <a:r>
              <a:rPr lang="vi-VN" sz="2000" dirty="0"/>
              <a:t> chung </a:t>
            </a:r>
            <a:r>
              <a:rPr lang="vi-VN" sz="2000" dirty="0" err="1"/>
              <a:t>vào</a:t>
            </a:r>
            <a:r>
              <a:rPr lang="vi-VN" sz="2000" dirty="0"/>
              <a:t> </a:t>
            </a:r>
            <a:r>
              <a:rPr lang="vi-VN" sz="2000" dirty="0" err="1"/>
              <a:t>nhóm</a:t>
            </a:r>
            <a:r>
              <a:rPr lang="vi-VN" sz="2000" dirty="0"/>
              <a:t> </a:t>
            </a:r>
            <a:r>
              <a:rPr lang="vi-VN" sz="2000" dirty="0" err="1"/>
              <a:t>khách</a:t>
            </a:r>
            <a:r>
              <a:rPr lang="vi-VN" sz="2000" dirty="0"/>
              <a:t> h</a:t>
            </a:r>
            <a:r>
              <a:rPr lang="en-US" sz="2000" dirty="0"/>
              <a:t>à</a:t>
            </a:r>
            <a:r>
              <a:rPr lang="vi-VN" sz="2000" dirty="0" err="1"/>
              <a:t>ng</a:t>
            </a:r>
            <a:r>
              <a:rPr lang="vi-VN" sz="2000" dirty="0"/>
              <a:t> </a:t>
            </a:r>
            <a:r>
              <a:rPr lang="vi-VN" sz="2000" dirty="0" err="1"/>
              <a:t>tiềm</a:t>
            </a:r>
            <a:r>
              <a:rPr lang="vi-VN" sz="2000" dirty="0"/>
              <a:t> năng</a:t>
            </a:r>
            <a:endParaRPr lang="en-US" sz="2000" dirty="0"/>
          </a:p>
          <a:p>
            <a:r>
              <a:rPr lang="vi-VN" sz="2000" dirty="0"/>
              <a:t>Chăm </a:t>
            </a:r>
            <a:r>
              <a:rPr lang="en-US" sz="2000" dirty="0"/>
              <a:t>s</a:t>
            </a:r>
            <a:r>
              <a:rPr lang="vi-VN" sz="2000" dirty="0" err="1"/>
              <a:t>óc</a:t>
            </a:r>
            <a:r>
              <a:rPr lang="vi-VN" sz="2000" dirty="0"/>
              <a:t> </a:t>
            </a:r>
            <a:r>
              <a:rPr lang="en-US" sz="2000" dirty="0"/>
              <a:t>k</a:t>
            </a:r>
            <a:r>
              <a:rPr lang="vi-VN" sz="2000" dirty="0" err="1"/>
              <a:t>hác</a:t>
            </a:r>
            <a:r>
              <a:rPr lang="vi-VN" sz="2000" dirty="0"/>
              <a:t> </a:t>
            </a:r>
            <a:r>
              <a:rPr lang="en-US" sz="2000" dirty="0"/>
              <a:t>h</a:t>
            </a:r>
            <a:r>
              <a:rPr lang="vi-VN" sz="2000" dirty="0" err="1"/>
              <a:t>àng</a:t>
            </a:r>
            <a:r>
              <a:rPr lang="vi-VN" sz="2000" dirty="0"/>
              <a:t> </a:t>
            </a:r>
            <a:r>
              <a:rPr lang="vi-VN" sz="2000" dirty="0" err="1"/>
              <a:t>tận</a:t>
            </a:r>
            <a:r>
              <a:rPr lang="vi-VN" sz="2000" dirty="0"/>
              <a:t> </a:t>
            </a:r>
            <a:r>
              <a:rPr lang="vi-VN" sz="2000" dirty="0" err="1"/>
              <a:t>tình</a:t>
            </a:r>
            <a:endParaRPr lang="vi-VN" sz="2000" dirty="0"/>
          </a:p>
        </p:txBody>
      </p:sp>
      <p:grpSp>
        <p:nvGrpSpPr>
          <p:cNvPr id="20" name="Google Shape;582;p38">
            <a:extLst>
              <a:ext uri="{FF2B5EF4-FFF2-40B4-BE49-F238E27FC236}">
                <a16:creationId xmlns:a16="http://schemas.microsoft.com/office/drawing/2014/main" id="{49A632F5-C3FF-47DB-BB5D-40B12D55E545}"/>
              </a:ext>
            </a:extLst>
          </p:cNvPr>
          <p:cNvGrpSpPr/>
          <p:nvPr/>
        </p:nvGrpSpPr>
        <p:grpSpPr>
          <a:xfrm>
            <a:off x="7960659" y="320378"/>
            <a:ext cx="1169398" cy="857399"/>
            <a:chOff x="4610450" y="3703750"/>
            <a:chExt cx="453050" cy="332175"/>
          </a:xfrm>
        </p:grpSpPr>
        <p:sp>
          <p:nvSpPr>
            <p:cNvPr id="21" name="Google Shape;583;p38">
              <a:extLst>
                <a:ext uri="{FF2B5EF4-FFF2-40B4-BE49-F238E27FC236}">
                  <a16:creationId xmlns:a16="http://schemas.microsoft.com/office/drawing/2014/main" id="{A715682B-512C-4DB5-8366-E071FAD10606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4;p38">
              <a:extLst>
                <a:ext uri="{FF2B5EF4-FFF2-40B4-BE49-F238E27FC236}">
                  <a16:creationId xmlns:a16="http://schemas.microsoft.com/office/drawing/2014/main" id="{12858CFA-7959-46AF-8ED2-0D6D8A743233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62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FFB600"/>
                </a:solidFill>
              </a:rPr>
              <a:t>Triển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en-US" sz="4800" dirty="0" err="1">
                <a:solidFill>
                  <a:srgbClr val="FFB600"/>
                </a:solidFill>
              </a:rPr>
              <a:t>khai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en-US" sz="4800" dirty="0" err="1">
                <a:solidFill>
                  <a:srgbClr val="FFB600"/>
                </a:solidFill>
              </a:rPr>
              <a:t>thực</a:t>
            </a:r>
            <a:r>
              <a:rPr lang="en-US" sz="4800" dirty="0">
                <a:solidFill>
                  <a:srgbClr val="FFB600"/>
                </a:solidFill>
              </a:rPr>
              <a:t> </a:t>
            </a:r>
            <a:r>
              <a:rPr lang="en-US" sz="4800" dirty="0" err="1">
                <a:solidFill>
                  <a:srgbClr val="FFB600"/>
                </a:solidFill>
              </a:rPr>
              <a:t>tế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102;p17">
            <a:extLst>
              <a:ext uri="{FF2B5EF4-FFF2-40B4-BE49-F238E27FC236}">
                <a16:creationId xmlns:a16="http://schemas.microsoft.com/office/drawing/2014/main" id="{EF85B262-2396-4676-9C93-1FEE5366DD8B}"/>
              </a:ext>
            </a:extLst>
          </p:cNvPr>
          <p:cNvSpPr txBox="1">
            <a:spLocks/>
          </p:cNvSpPr>
          <p:nvPr/>
        </p:nvSpPr>
        <p:spPr>
          <a:xfrm>
            <a:off x="922000" y="2162551"/>
            <a:ext cx="7038659" cy="27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vi-VN" sz="2000" dirty="0" err="1"/>
              <a:t>Chọn</a:t>
            </a:r>
            <a:r>
              <a:rPr lang="vi-VN" sz="2000" dirty="0"/>
              <a:t> Tên </a:t>
            </a:r>
            <a:r>
              <a:rPr lang="vi-VN" sz="2000" dirty="0" err="1"/>
              <a:t>Miền</a:t>
            </a:r>
            <a:r>
              <a:rPr lang="vi-VN" sz="2000" dirty="0"/>
              <a:t> </a:t>
            </a:r>
            <a:r>
              <a:rPr lang="vi-VN" sz="2000" dirty="0" err="1"/>
              <a:t>Phù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endParaRPr lang="en-US" sz="2000" dirty="0"/>
          </a:p>
          <a:p>
            <a:r>
              <a:rPr lang="vi-VN" sz="2000" dirty="0" err="1"/>
              <a:t>Chọn</a:t>
            </a:r>
            <a:r>
              <a:rPr lang="vi-VN" sz="2000" dirty="0"/>
              <a:t> </a:t>
            </a:r>
            <a:r>
              <a:rPr lang="vi-VN" sz="2000" dirty="0" err="1"/>
              <a:t>server</a:t>
            </a:r>
            <a:r>
              <a:rPr lang="vi-VN" sz="2000" dirty="0"/>
              <a:t> </a:t>
            </a:r>
            <a:r>
              <a:rPr lang="vi-VN" sz="2000" dirty="0" err="1"/>
              <a:t>phù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endParaRPr lang="en-US" sz="2000" dirty="0"/>
          </a:p>
          <a:p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Website</a:t>
            </a:r>
            <a:r>
              <a:rPr lang="vi-VN" sz="2000" dirty="0"/>
              <a:t> </a:t>
            </a:r>
            <a:r>
              <a:rPr lang="vi-VN" sz="2000" dirty="0" err="1"/>
              <a:t>Chuẩn</a:t>
            </a:r>
            <a:r>
              <a:rPr lang="vi-VN" sz="2000" dirty="0"/>
              <a:t> Thương </a:t>
            </a:r>
            <a:r>
              <a:rPr lang="vi-VN" sz="2000" dirty="0" err="1"/>
              <a:t>Mại</a:t>
            </a:r>
            <a:r>
              <a:rPr lang="vi-VN" sz="2000" dirty="0"/>
              <a:t> </a:t>
            </a:r>
            <a:r>
              <a:rPr lang="vi-VN" sz="2000" dirty="0" err="1"/>
              <a:t>Điện</a:t>
            </a:r>
            <a:r>
              <a:rPr lang="vi-VN" sz="2000" dirty="0"/>
              <a:t> </a:t>
            </a:r>
            <a:r>
              <a:rPr lang="vi-VN" sz="2000" dirty="0" err="1"/>
              <a:t>tử</a:t>
            </a:r>
            <a:endParaRPr lang="vi-VN" sz="2000" dirty="0"/>
          </a:p>
        </p:txBody>
      </p:sp>
      <p:grpSp>
        <p:nvGrpSpPr>
          <p:cNvPr id="20" name="Google Shape;651;p38">
            <a:extLst>
              <a:ext uri="{FF2B5EF4-FFF2-40B4-BE49-F238E27FC236}">
                <a16:creationId xmlns:a16="http://schemas.microsoft.com/office/drawing/2014/main" id="{FED8CB33-7A3F-4278-AB5D-49C8388F03E9}"/>
              </a:ext>
            </a:extLst>
          </p:cNvPr>
          <p:cNvGrpSpPr/>
          <p:nvPr/>
        </p:nvGrpSpPr>
        <p:grpSpPr>
          <a:xfrm>
            <a:off x="7960659" y="323588"/>
            <a:ext cx="922000" cy="759855"/>
            <a:chOff x="5241175" y="4959100"/>
            <a:chExt cx="539775" cy="517775"/>
          </a:xfrm>
        </p:grpSpPr>
        <p:sp>
          <p:nvSpPr>
            <p:cNvPr id="21" name="Google Shape;652;p38">
              <a:extLst>
                <a:ext uri="{FF2B5EF4-FFF2-40B4-BE49-F238E27FC236}">
                  <a16:creationId xmlns:a16="http://schemas.microsoft.com/office/drawing/2014/main" id="{164EDE2A-1CA0-46A6-B88A-4EEC4E2F4DB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3;p38">
              <a:extLst>
                <a:ext uri="{FF2B5EF4-FFF2-40B4-BE49-F238E27FC236}">
                  <a16:creationId xmlns:a16="http://schemas.microsoft.com/office/drawing/2014/main" id="{6170DACB-02B9-4974-A8CC-2045FC5EA94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4;p38">
              <a:extLst>
                <a:ext uri="{FF2B5EF4-FFF2-40B4-BE49-F238E27FC236}">
                  <a16:creationId xmlns:a16="http://schemas.microsoft.com/office/drawing/2014/main" id="{FB182F65-B66D-4535-A893-AFAEAAF15448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5;p38">
              <a:extLst>
                <a:ext uri="{FF2B5EF4-FFF2-40B4-BE49-F238E27FC236}">
                  <a16:creationId xmlns:a16="http://schemas.microsoft.com/office/drawing/2014/main" id="{938B7773-7A10-4073-9D70-55B788D97A05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6;p38">
              <a:extLst>
                <a:ext uri="{FF2B5EF4-FFF2-40B4-BE49-F238E27FC236}">
                  <a16:creationId xmlns:a16="http://schemas.microsoft.com/office/drawing/2014/main" id="{65ABDAC5-EB1C-4ABA-82E4-8F4989C6E4AC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;p38">
              <a:extLst>
                <a:ext uri="{FF2B5EF4-FFF2-40B4-BE49-F238E27FC236}">
                  <a16:creationId xmlns:a16="http://schemas.microsoft.com/office/drawing/2014/main" id="{12557FB1-C6E7-4D71-BFA8-B051D95BD321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670072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1644</Words>
  <Application>Microsoft Office PowerPoint</Application>
  <PresentationFormat>Trình chiếu Trên màn hình (16:9)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Raleway ExtraBold</vt:lpstr>
      <vt:lpstr>Raleway Light</vt:lpstr>
      <vt:lpstr>Arial</vt:lpstr>
      <vt:lpstr>Olivia template</vt:lpstr>
      <vt:lpstr>WEBSITE BÁN PHỤ KIỆN THÚ CƯNG</vt:lpstr>
      <vt:lpstr>Nội Dung</vt:lpstr>
      <vt:lpstr>Ý Tưởng</vt:lpstr>
      <vt:lpstr>Khảo Sát Thị Trường</vt:lpstr>
      <vt:lpstr>Khảo Sát Thị Trường</vt:lpstr>
      <vt:lpstr>Phân Tích Đối Thủ</vt:lpstr>
      <vt:lpstr>Bản trình bày PowerPoint</vt:lpstr>
      <vt:lpstr>Phát Triển Sản Phẩm</vt:lpstr>
      <vt:lpstr>Triển khai thực tế</vt:lpstr>
      <vt:lpstr>Tối ưu hóa</vt:lpstr>
      <vt:lpstr>Marketing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PHỤ KIỆN THÚ CƯNG</dc:title>
  <dc:creator>duong ngoc thanh</dc:creator>
  <cp:lastModifiedBy>DƯƠNG NGỌC THẠNH</cp:lastModifiedBy>
  <cp:revision>24</cp:revision>
  <dcterms:modified xsi:type="dcterms:W3CDTF">2020-07-07T15:29:07Z</dcterms:modified>
</cp:coreProperties>
</file>