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9"/>
  </p:normalViewPr>
  <p:slideViewPr>
    <p:cSldViewPr snapToGrid="0">
      <p:cViewPr>
        <p:scale>
          <a:sx n="163" d="100"/>
          <a:sy n="163" d="100"/>
        </p:scale>
        <p:origin x="2640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93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80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5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861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57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51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6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404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64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8642E-535B-8D40-AD7C-5DB1185CF324}" type="datetimeFigureOut">
              <a:rPr lang="en-AU" smtClean="0"/>
              <a:t>12/3/2025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D386-1CD6-3046-91E7-A3C48F31DF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2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6DF98B-5858-C830-0192-353C09DE5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97"/>
          <a:stretch/>
        </p:blipFill>
        <p:spPr>
          <a:xfrm>
            <a:off x="36046" y="84305"/>
            <a:ext cx="2487666" cy="1602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468EDC-B49A-3AD0-CECF-782E35673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7"/>
          <a:stretch/>
        </p:blipFill>
        <p:spPr>
          <a:xfrm>
            <a:off x="2642367" y="84304"/>
            <a:ext cx="2487666" cy="1602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6A281E-8ABF-F436-1D4D-AFD0B59FE9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029"/>
          <a:stretch/>
        </p:blipFill>
        <p:spPr>
          <a:xfrm>
            <a:off x="36047" y="1787548"/>
            <a:ext cx="2487666" cy="1562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16CAF-0125-A371-7464-CD535238C7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97"/>
          <a:stretch/>
        </p:blipFill>
        <p:spPr>
          <a:xfrm>
            <a:off x="2642366" y="1759538"/>
            <a:ext cx="2487666" cy="1602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21630-DCF0-EA9C-6941-0B95A765E62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7"/>
          <a:stretch/>
        </p:blipFill>
        <p:spPr>
          <a:xfrm>
            <a:off x="36046" y="3446826"/>
            <a:ext cx="2487666" cy="1602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FE785A-932E-C911-7B91-D7D8ED3F6C7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997"/>
          <a:stretch/>
        </p:blipFill>
        <p:spPr>
          <a:xfrm>
            <a:off x="2606314" y="3446823"/>
            <a:ext cx="2523718" cy="1602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F4B32E-B9AA-B11C-30B5-AFB1754694A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997"/>
          <a:stretch/>
        </p:blipFill>
        <p:spPr>
          <a:xfrm>
            <a:off x="5248683" y="3446823"/>
            <a:ext cx="2487666" cy="16029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EC24E-37C3-5183-ADA4-6F35DC6F0E8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5711" b="1"/>
          <a:stretch/>
        </p:blipFill>
        <p:spPr>
          <a:xfrm>
            <a:off x="36049" y="5146166"/>
            <a:ext cx="2487667" cy="15909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31FA8-C393-4FE6-B52A-945C1C81303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7" b="-1"/>
          <a:stretch/>
        </p:blipFill>
        <p:spPr>
          <a:xfrm>
            <a:off x="2606314" y="5134109"/>
            <a:ext cx="2523718" cy="1602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A8F086-439D-0E1D-542F-CFC76FFCDD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997"/>
          <a:stretch/>
        </p:blipFill>
        <p:spPr>
          <a:xfrm>
            <a:off x="5248683" y="5134111"/>
            <a:ext cx="2487668" cy="16029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D7A80-5BC2-555A-7181-230084ECC06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5711" b="1"/>
          <a:stretch/>
        </p:blipFill>
        <p:spPr>
          <a:xfrm>
            <a:off x="-3" y="6833453"/>
            <a:ext cx="2523718" cy="1590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164D5-46C5-0148-41B1-51D41293512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935"/>
          <a:stretch/>
        </p:blipFill>
        <p:spPr>
          <a:xfrm>
            <a:off x="2624340" y="6809342"/>
            <a:ext cx="2523718" cy="16272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F1376D-C5E0-3653-BAB4-B2A1B8238D8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4997"/>
          <a:stretch/>
        </p:blipFill>
        <p:spPr>
          <a:xfrm>
            <a:off x="5248680" y="6821398"/>
            <a:ext cx="2487668" cy="16029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9CB2E3-9302-3EAC-CD4C-C530DD0621AF}"/>
              </a:ext>
            </a:extLst>
          </p:cNvPr>
          <p:cNvSpPr/>
          <p:nvPr/>
        </p:nvSpPr>
        <p:spPr>
          <a:xfrm>
            <a:off x="5464098" y="110002"/>
            <a:ext cx="2220687" cy="13956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N/A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46BE33-E4FD-1B54-BAF7-F4C4AD0FDAD4}"/>
              </a:ext>
            </a:extLst>
          </p:cNvPr>
          <p:cNvSpPr/>
          <p:nvPr/>
        </p:nvSpPr>
        <p:spPr>
          <a:xfrm>
            <a:off x="5464099" y="1787549"/>
            <a:ext cx="2220685" cy="14054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13302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Tran,Nam</dc:creator>
  <cp:lastModifiedBy>Tran,Nam</cp:lastModifiedBy>
  <cp:revision>2</cp:revision>
  <cp:lastPrinted>2025-03-12T19:53:03Z</cp:lastPrinted>
  <dcterms:created xsi:type="dcterms:W3CDTF">2025-03-12T14:49:17Z</dcterms:created>
  <dcterms:modified xsi:type="dcterms:W3CDTF">2025-03-12T19:56:17Z</dcterms:modified>
</cp:coreProperties>
</file>