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57" r:id="rId4"/>
    <p:sldId id="258" r:id="rId5"/>
    <p:sldId id="256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3"/>
    <p:restoredTop sz="94673"/>
  </p:normalViewPr>
  <p:slideViewPr>
    <p:cSldViewPr snapToGrid="0">
      <p:cViewPr>
        <p:scale>
          <a:sx n="61" d="100"/>
          <a:sy n="61" d="100"/>
        </p:scale>
        <p:origin x="108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93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8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6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57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51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642E-535B-8D40-AD7C-5DB1185CF324}" type="datetimeFigureOut">
              <a:rPr lang="en-AU" smtClean="0"/>
              <a:t>18/3/2025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27021-37BB-4EAB-57A4-6DCEF5F9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383"/>
            <a:ext cx="7772400" cy="746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392A3E-EB02-474B-EEA2-451B3967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2" y="1944066"/>
            <a:ext cx="3220720" cy="297845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50A6F9-4D5A-913E-2D8C-9C1E859CE4A4}"/>
              </a:ext>
            </a:extLst>
          </p:cNvPr>
          <p:cNvSpPr/>
          <p:nvPr/>
        </p:nvSpPr>
        <p:spPr>
          <a:xfrm>
            <a:off x="1454046" y="4191000"/>
            <a:ext cx="2193394" cy="35356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59C0C-7585-0787-291A-7B62D320BEC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47440" y="4922519"/>
            <a:ext cx="477522" cy="10363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8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745E81-3987-8028-69AA-D7050A8E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261"/>
            <a:ext cx="7772400" cy="76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C1FA2-C3F1-56FE-1B56-3431ED9B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252"/>
            <a:ext cx="7772400" cy="7535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A8033-96CF-18D4-6A1B-8CB5F52E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020" y="1887220"/>
            <a:ext cx="3299830" cy="314198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DF9E04-2F09-8A0E-6B1A-ED45F80A512B}"/>
              </a:ext>
            </a:extLst>
          </p:cNvPr>
          <p:cNvSpPr/>
          <p:nvPr/>
        </p:nvSpPr>
        <p:spPr>
          <a:xfrm>
            <a:off x="1203960" y="6949440"/>
            <a:ext cx="2164080" cy="762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B3D0B8-9CF3-72F7-DB68-897507C3EF26}"/>
              </a:ext>
            </a:extLst>
          </p:cNvPr>
          <p:cNvCxnSpPr/>
          <p:nvPr/>
        </p:nvCxnSpPr>
        <p:spPr>
          <a:xfrm flipV="1">
            <a:off x="3368040" y="5029200"/>
            <a:ext cx="386980" cy="19202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04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C01D4-26B9-DB33-E3C2-49B49F0A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655"/>
            <a:ext cx="7772400" cy="735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1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DF98B-5858-C830-0192-353C09DE5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7"/>
          <a:stretch/>
        </p:blipFill>
        <p:spPr>
          <a:xfrm>
            <a:off x="36046" y="84305"/>
            <a:ext cx="2487666" cy="1602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68EDC-B49A-3AD0-CECF-782E35673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7"/>
          <a:stretch/>
        </p:blipFill>
        <p:spPr>
          <a:xfrm>
            <a:off x="2642367" y="84304"/>
            <a:ext cx="2487666" cy="1602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A281E-8ABF-F436-1D4D-AFD0B59FE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9"/>
          <a:stretch/>
        </p:blipFill>
        <p:spPr>
          <a:xfrm>
            <a:off x="36047" y="1787548"/>
            <a:ext cx="2487666" cy="1562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16CAF-0125-A371-7464-CD535238C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7"/>
          <a:stretch/>
        </p:blipFill>
        <p:spPr>
          <a:xfrm>
            <a:off x="2642366" y="1759538"/>
            <a:ext cx="2487666" cy="160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21630-DCF0-EA9C-6941-0B95A765E6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7"/>
          <a:stretch/>
        </p:blipFill>
        <p:spPr>
          <a:xfrm>
            <a:off x="36046" y="3446826"/>
            <a:ext cx="2487666" cy="160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E785A-932E-C911-7B91-D7D8ED3F6C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97"/>
          <a:stretch/>
        </p:blipFill>
        <p:spPr>
          <a:xfrm>
            <a:off x="2606314" y="3446823"/>
            <a:ext cx="2523718" cy="160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4B32E-B9AA-B11C-30B5-AFB1754694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997"/>
          <a:stretch/>
        </p:blipFill>
        <p:spPr>
          <a:xfrm>
            <a:off x="5248683" y="3446823"/>
            <a:ext cx="2487666" cy="1602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EC24E-37C3-5183-ADA4-6F35DC6F0E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11" b="1"/>
          <a:stretch/>
        </p:blipFill>
        <p:spPr>
          <a:xfrm>
            <a:off x="36049" y="5146166"/>
            <a:ext cx="2487667" cy="1590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31FA8-C393-4FE6-B52A-945C1C81303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7" b="-1"/>
          <a:stretch/>
        </p:blipFill>
        <p:spPr>
          <a:xfrm>
            <a:off x="2606314" y="5134109"/>
            <a:ext cx="2523718" cy="160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8F086-439D-0E1D-542F-CFC76FFCDD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997"/>
          <a:stretch/>
        </p:blipFill>
        <p:spPr>
          <a:xfrm>
            <a:off x="5248683" y="5134111"/>
            <a:ext cx="2487668" cy="1602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D7A80-5BC2-555A-7181-230084ECC0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1" b="1"/>
          <a:stretch/>
        </p:blipFill>
        <p:spPr>
          <a:xfrm>
            <a:off x="-3" y="6833453"/>
            <a:ext cx="2523718" cy="1590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164D5-46C5-0148-41B1-51D41293512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935"/>
          <a:stretch/>
        </p:blipFill>
        <p:spPr>
          <a:xfrm>
            <a:off x="2624340" y="6809342"/>
            <a:ext cx="2523718" cy="1627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F1376D-C5E0-3653-BAB4-B2A1B8238D8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97"/>
          <a:stretch/>
        </p:blipFill>
        <p:spPr>
          <a:xfrm>
            <a:off x="5248680" y="6821398"/>
            <a:ext cx="2487668" cy="16029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9CB2E3-9302-3EAC-CD4C-C530DD0621AF}"/>
              </a:ext>
            </a:extLst>
          </p:cNvPr>
          <p:cNvSpPr/>
          <p:nvPr/>
        </p:nvSpPr>
        <p:spPr>
          <a:xfrm>
            <a:off x="5464098" y="110002"/>
            <a:ext cx="2220687" cy="1395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6BE33-E4FD-1B54-BAF7-F4C4AD0FDAD4}"/>
              </a:ext>
            </a:extLst>
          </p:cNvPr>
          <p:cNvSpPr/>
          <p:nvPr/>
        </p:nvSpPr>
        <p:spPr>
          <a:xfrm>
            <a:off x="5464099" y="1787549"/>
            <a:ext cx="2220685" cy="14054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1330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</TotalTime>
  <Words>6</Words>
  <Application>Microsoft Macintosh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Tran,Nam</dc:creator>
  <cp:lastModifiedBy>Tran,Nam</cp:lastModifiedBy>
  <cp:revision>4</cp:revision>
  <cp:lastPrinted>2025-03-18T15:26:58Z</cp:lastPrinted>
  <dcterms:created xsi:type="dcterms:W3CDTF">2025-03-12T14:49:17Z</dcterms:created>
  <dcterms:modified xsi:type="dcterms:W3CDTF">2025-03-18T15:29:58Z</dcterms:modified>
</cp:coreProperties>
</file>