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9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tin &amp;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tin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GVHD: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08: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Hoàn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Hiếu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An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đặt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103590123_255008795596946_4469683370572341444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8950" y="1540976"/>
            <a:ext cx="8026400" cy="451264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đặt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03379334_1228590144149331_2117993485264591610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991" y="1595886"/>
            <a:ext cx="7927676" cy="4313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ướng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ban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đầu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ơn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quý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thầy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cô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lắng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nghe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dung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nay: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mẽ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086928"/>
            <a:ext cx="8026400" cy="5161471"/>
          </a:xfrm>
        </p:spPr>
        <p:txBody>
          <a:bodyPr numCol="1"/>
          <a:lstStyle/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Scrapy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/>
              <a:t>C</a:t>
            </a:r>
            <a:r>
              <a:rPr lang="en-US" sz="2400" dirty="0" err="1" smtClean="0"/>
              <a:t>ấp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1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trích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chóng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Kết quả hình ảnh cho giới thiệu scrapy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40381" y="2632354"/>
            <a:ext cx="5715000" cy="3836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scrapy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crawl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vinabook.com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Author 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Category 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loại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datePublished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000" dirty="0" smtClean="0">
                <a:latin typeface="Arial" pitchFamily="34" charset="0"/>
                <a:cs typeface="Arial" pitchFamily="34" charset="0"/>
              </a:rPr>
              <a:t>description :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image_urls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 link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images : link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full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numberOfPages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price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sub_category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phụ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title 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sách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anchor="ctr"/>
          <a:lstStyle/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Elasticsearch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lucene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server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server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gốc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Restfull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chóng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tải xuống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3155" y="2518914"/>
            <a:ext cx="3821502" cy="2950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plugin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dừng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analysis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index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(title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title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cuốn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sort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(auto complete)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edge_ngram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elasticsearch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173</TotalTime>
  <Words>510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Tìm kiếm thông tin &amp; trình diễn thông tin  Hệ thống tìm kiếm sách</vt:lpstr>
      <vt:lpstr>Nội dung</vt:lpstr>
      <vt:lpstr>1. Mô tả đề tài</vt:lpstr>
      <vt:lpstr>1. Mục tiêu đề tài</vt:lpstr>
      <vt:lpstr>2. Các công cụ sử dụng</vt:lpstr>
      <vt:lpstr>2. Các công cụ sử dụng</vt:lpstr>
      <vt:lpstr>2. Các công cụ sử dụng</vt:lpstr>
      <vt:lpstr>3. Xây dựng hệ thống</vt:lpstr>
      <vt:lpstr>3. Xây dựng hệ thống</vt:lpstr>
      <vt:lpstr>5. Kết quả cài đặt</vt:lpstr>
      <vt:lpstr>6. Kết quả cài đặt</vt:lpstr>
      <vt:lpstr>6. Hướng phát triển hệ thống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Asus</cp:lastModifiedBy>
  <cp:revision>21</cp:revision>
  <dcterms:created xsi:type="dcterms:W3CDTF">2016-07-25T07:53:11Z</dcterms:created>
  <dcterms:modified xsi:type="dcterms:W3CDTF">2020-06-12T04:15:49Z</dcterms:modified>
</cp:coreProperties>
</file>