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0" r:id="rId1"/>
  </p:sldMasterIdLst>
  <p:notesMasterIdLst>
    <p:notesMasterId r:id="rId16"/>
  </p:notesMasterIdLst>
  <p:handoutMasterIdLst>
    <p:handoutMasterId r:id="rId17"/>
  </p:handoutMasterIdLst>
  <p:sldIdLst>
    <p:sldId id="573" r:id="rId2"/>
    <p:sldId id="520" r:id="rId3"/>
    <p:sldId id="608" r:id="rId4"/>
    <p:sldId id="575" r:id="rId5"/>
    <p:sldId id="610" r:id="rId6"/>
    <p:sldId id="609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441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CC00"/>
    <a:srgbClr val="CC00CC"/>
    <a:srgbClr val="FFFF00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D02E7-C4B3-4588-AAE6-BEB33799E659}" v="2" dt="2020-01-03T18:15:56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2" autoAdjust="0"/>
    <p:restoredTop sz="84710" autoAdjust="0"/>
  </p:normalViewPr>
  <p:slideViewPr>
    <p:cSldViewPr>
      <p:cViewPr varScale="1">
        <p:scale>
          <a:sx n="112" d="100"/>
          <a:sy n="112" d="100"/>
        </p:scale>
        <p:origin x="12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6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Hoàng Nguyễn" userId="bc985e185f1fac7d" providerId="LiveId" clId="{316D02E7-C4B3-4588-AAE6-BEB33799E659}"/>
    <pc:docChg chg="modSld">
      <pc:chgData name="Minh Hoàng Nguyễn" userId="bc985e185f1fac7d" providerId="LiveId" clId="{316D02E7-C4B3-4588-AAE6-BEB33799E659}" dt="2020-01-03T18:16:13.038" v="40" actId="20577"/>
      <pc:docMkLst>
        <pc:docMk/>
      </pc:docMkLst>
      <pc:sldChg chg="delSp modSp">
        <pc:chgData name="Minh Hoàng Nguyễn" userId="bc985e185f1fac7d" providerId="LiveId" clId="{316D02E7-C4B3-4588-AAE6-BEB33799E659}" dt="2020-01-03T18:16:13.038" v="40" actId="20577"/>
        <pc:sldMkLst>
          <pc:docMk/>
          <pc:sldMk cId="0" sldId="573"/>
        </pc:sldMkLst>
        <pc:spChg chg="mod">
          <ac:chgData name="Minh Hoàng Nguyễn" userId="bc985e185f1fac7d" providerId="LiveId" clId="{316D02E7-C4B3-4588-AAE6-BEB33799E659}" dt="2020-01-03T18:15:51.963" v="0" actId="20577"/>
          <ac:spMkLst>
            <pc:docMk/>
            <pc:sldMk cId="0" sldId="573"/>
            <ac:spMk id="11268" creationId="{00000000-0000-0000-0000-000000000000}"/>
          </ac:spMkLst>
        </pc:spChg>
        <pc:spChg chg="del">
          <ac:chgData name="Minh Hoàng Nguyễn" userId="bc985e185f1fac7d" providerId="LiveId" clId="{316D02E7-C4B3-4588-AAE6-BEB33799E659}" dt="2020-01-03T18:15:55.601" v="1" actId="478"/>
          <ac:spMkLst>
            <pc:docMk/>
            <pc:sldMk cId="0" sldId="573"/>
            <ac:spMk id="11269" creationId="{00000000-0000-0000-0000-000000000000}"/>
          </ac:spMkLst>
        </pc:spChg>
        <pc:spChg chg="mod">
          <ac:chgData name="Minh Hoàng Nguyễn" userId="bc985e185f1fac7d" providerId="LiveId" clId="{316D02E7-C4B3-4588-AAE6-BEB33799E659}" dt="2020-01-03T18:16:13.038" v="40" actId="20577"/>
          <ac:spMkLst>
            <pc:docMk/>
            <pc:sldMk cId="0" sldId="573"/>
            <ac:spMk id="11270" creationId="{00000000-0000-0000-0000-000000000000}"/>
          </ac:spMkLst>
        </pc:spChg>
        <pc:picChg chg="del">
          <ac:chgData name="Minh Hoàng Nguyễn" userId="bc985e185f1fac7d" providerId="LiveId" clId="{316D02E7-C4B3-4588-AAE6-BEB33799E659}" dt="2020-01-03T18:15:56.621" v="2" actId="478"/>
          <ac:picMkLst>
            <pc:docMk/>
            <pc:sldMk cId="0" sldId="573"/>
            <ac:picMk id="11271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2CE5DA1-663A-4C97-ABAD-29D1A2ED6C39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mmmm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490B4CF-1256-4F9A-9C69-DB9CD6C9F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0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9CEB038-FAF7-4716-A5C1-0A7A01BA3A7F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mmmm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E2870457-0598-4490-91B9-E01D1825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86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00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3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2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8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9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8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8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3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3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4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4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 userDrawn="1"/>
        </p:nvSpPr>
        <p:spPr bwMode="auto">
          <a:xfrm>
            <a:off x="1803400" y="64897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2400"/>
          </a:p>
        </p:txBody>
      </p:sp>
      <p:sp>
        <p:nvSpPr>
          <p:cNvPr id="12" name="Text Box 22"/>
          <p:cNvSpPr txBox="1">
            <a:spLocks noChangeArrowheads="1"/>
          </p:cNvSpPr>
          <p:nvPr userDrawn="1"/>
        </p:nvSpPr>
        <p:spPr bwMode="auto">
          <a:xfrm>
            <a:off x="3530600" y="6537325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6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E85E516-14AC-4FC6-98F9-7FB49F980F2B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1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2ED62-4092-463C-A250-A7821F4B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B742940-7AA5-4D99-926D-8137C7B0A9D9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EFC6-2B66-4440-9902-75044614C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8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C5EF18D-7250-4CB2-8900-11A6E2132196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11EE3-0C6E-4600-9B80-928C692C8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217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AAC160AE-F4C6-49BB-89FE-917BB69740F9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1BB1B-EA0A-43BA-9479-3AC19E86F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882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67EF4CD-22D6-4D82-93D5-FB9FFD606B48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64BC-560F-42FD-91E4-0AD83BFC2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7753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40799BB-C767-442C-BE95-515B8D57B7D3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D510B-5B5F-452C-B2AB-ADDAA6778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5819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C769E250-703B-4AF2-881C-92A0A17E7D9B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D004-C38A-4A86-BF91-1013DD729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711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2A77E36-BBE0-4B52-BCFA-346A2803456F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A7692-AABC-4FDF-BEBD-BD71B9D5C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62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663B410-24ED-4ECA-91F5-788E1B5A8B07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A8B73-3057-400E-838F-CAD0B8370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285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D62B1FA-FC05-4D26-BCB2-D44BC57DD22E}" type="datetime1">
              <a:rPr lang="en-US"/>
              <a:pPr>
                <a:defRPr/>
              </a:pPr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aaaaa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3C7EB1C-2E39-44FB-ABD2-A056AF927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Box 17"/>
          <p:cNvSpPr txBox="1">
            <a:spLocks noChangeArrowheads="1"/>
          </p:cNvSpPr>
          <p:nvPr userDrawn="1"/>
        </p:nvSpPr>
        <p:spPr bwMode="auto">
          <a:xfrm>
            <a:off x="1803400" y="64897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</p:sldLayoutIdLst>
  <p:transition spd="slow">
    <p:split orient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E0C86FFA-5B5D-43BD-B303-7837E520DF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267" name="Rectangle 2"/>
          <p:cNvSpPr txBox="1">
            <a:spLocks noChangeArrowheads="1"/>
          </p:cNvSpPr>
          <p:nvPr/>
        </p:nvSpPr>
        <p:spPr bwMode="auto">
          <a:xfrm>
            <a:off x="457200" y="3276600"/>
            <a:ext cx="8458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WEB SERVICE CHO HỆ THỐNG BÁN HÀNG</a:t>
            </a:r>
          </a:p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ỨNG DỤNG MUA HÀNG TRỰC TUYẾN</a:t>
            </a:r>
          </a:p>
          <a:p>
            <a:pPr algn="ctr" eaLnBrk="1" hangingPunct="1"/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THIẾT BỊ DI ĐỘNG</a:t>
            </a:r>
            <a:endParaRPr lang="vi-VN" sz="2400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752600"/>
            <a:ext cx="8915400" cy="1143000"/>
          </a:xfrm>
        </p:spPr>
        <p:txBody>
          <a:bodyPr/>
          <a:lstStyle/>
          <a:p>
            <a:pPr eaLnBrk="1" hangingPunct="1"/>
            <a:r>
              <a:rPr lang="en-US" sz="4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</a:t>
            </a:r>
            <a:endParaRPr lang="vi-VN" sz="4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533400" y="4800600"/>
            <a:ext cx="739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32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Minh Hoàng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sz="2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A7692-AABC-4FDF-BEBD-BD71B9D5C8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1800" y="2103873"/>
            <a:ext cx="8083550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anchor="ctr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/>
              <a:t>Khi cần xuất ra dữ liệu là một chuỗi JSON</a:t>
            </a:r>
            <a:r>
              <a:rPr lang="en-US" sz="2400"/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/>
              <a:t>Dùng hàm để chuyển đổi chuỗi JSON thành đối tượng JavaScript</a:t>
            </a:r>
            <a:r>
              <a:rPr lang="en-US" sz="2400"/>
              <a:t>.</a:t>
            </a:r>
            <a:endParaRPr lang="vi-VN" sz="2400"/>
          </a:p>
        </p:txBody>
      </p:sp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4. GIỚI THIỆU JSON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1800" y="1255643"/>
            <a:ext cx="6170279" cy="58477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Mục tiêu sử dụng chuỗi JSON:</a:t>
            </a:r>
            <a:endParaRPr lang="vi-VN" sz="3200" b="1" err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5. MÔ HÌNH DATABASE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8344A2D-B469-4F40-9595-2DB411DBDF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E:\DarkMaru Share\Untitled-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152795"/>
            <a:ext cx="8083550" cy="5171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8344A2D-B469-4F40-9595-2DB411DBDF5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6. DEMO ỨNG DỤNG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32619"/>
            <a:ext cx="9144000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8344A2D-B469-4F40-9595-2DB411DBDF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KẾT QUẢ ĐẠT ĐƯỢC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533400" y="1371600"/>
            <a:ext cx="8305800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anchor="ctr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2400"/>
              <a:t>Xây dựng RESTful Web Service viết bằng PHP</a:t>
            </a:r>
            <a:r>
              <a:rPr lang="en-US" sz="2400"/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/>
              <a:t>Ứng dụng có các chức năng quản lý tài khoản.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/>
              <a:t>Giao diện ứng dụng đơn giản, dễ sử dụng.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/>
              <a:t>Có các chức năng tìm kiếm, phân loại, sắp xếp sản phẩm.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/>
              <a:t>Có thể xem trạng thái đơn hàng và lịch sử các đơn hàng.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/>
              <a:t>Bên quản lý có thể gửi tin nhắn hàng loạt đến người dùng.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152602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/>
          <p:cNvSpPr>
            <a:spLocks noGrp="1"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/>
          <a:p>
            <a:pPr algn="ctr"/>
            <a:fld id="{7FFAC053-BD14-4D87-BC2B-9A1C66DF3CD3}" type="slidenum">
              <a:rPr lang="en-US" sz="1400">
                <a:solidFill>
                  <a:srgbClr val="FFFFFF"/>
                </a:solidFill>
              </a:rPr>
              <a:pPr algn="ctr"/>
              <a:t>14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524000"/>
            <a:ext cx="8686800" cy="1371600"/>
          </a:xfrm>
        </p:spPr>
        <p:txBody>
          <a:bodyPr anchor="ctr"/>
          <a:lstStyle/>
          <a:p>
            <a:pPr algn="ctr" eaLnBrk="1" hangingPunct="1"/>
            <a:r>
              <a:rPr lang="en-US" sz="4400" b="1">
                <a:solidFill>
                  <a:schemeClr val="bg1"/>
                </a:solidFill>
              </a:rPr>
              <a:t>KẾT THÚC</a:t>
            </a:r>
            <a:endParaRPr lang="vi-VN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14447AAA-1238-4EAC-A9C6-4995199F47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 idx="4294967295"/>
          </p:nvPr>
        </p:nvSpPr>
        <p:spPr>
          <a:xfrm>
            <a:off x="457200" y="122237"/>
            <a:ext cx="8229600" cy="715963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12292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8B72B541-DD4D-4AEF-9542-C6E4F61F7202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</a:t>
            </a:fld>
            <a:endParaRPr lang="en-US" sz="1400" b="1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792163"/>
            <a:ext cx="8229600" cy="158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94" name="Rectangle 3"/>
          <p:cNvSpPr txBox="1">
            <a:spLocks noChangeArrowheads="1"/>
          </p:cNvSpPr>
          <p:nvPr/>
        </p:nvSpPr>
        <p:spPr bwMode="auto">
          <a:xfrm>
            <a:off x="914400" y="1066800"/>
            <a:ext cx="7620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Tổng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quan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đề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tài.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Giới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thiệu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Android.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Giới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thiệu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Web Service.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Giới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thiệu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JSON.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Database.</a:t>
            </a:r>
          </a:p>
          <a:p>
            <a:pPr eaLnBrk="1" hangingPunct="1">
              <a:lnSpc>
                <a:spcPct val="15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Demo </a:t>
            </a:r>
            <a:r>
              <a:rPr lang="en-US" sz="320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ứng</a:t>
            </a:r>
            <a:r>
              <a:rPr lang="en-US" sz="32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dụng.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8344A2D-B469-4F40-9595-2DB411DBDF5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1. TỔNG QUAN ĐỀ TÀI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3400" y="2060277"/>
            <a:ext cx="8037433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anchor="ctr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/>
              <a:t>Xây dựng ứng dụng mua thức ăn nhanh trên thiết bị di động Androi</a:t>
            </a:r>
            <a:r>
              <a:rPr lang="en-US" sz="2400"/>
              <a:t>d</a:t>
            </a:r>
            <a:r>
              <a:rPr lang="vi-VN" sz="2400"/>
              <a:t>.</a:t>
            </a:r>
            <a:endParaRPr lang="en-US" sz="2400"/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Sử dụng MySQL Database, RESTful Web Service và Android.</a:t>
            </a:r>
            <a:endParaRPr lang="vi-VN" sz="2400"/>
          </a:p>
        </p:txBody>
      </p:sp>
      <p:sp>
        <p:nvSpPr>
          <p:cNvPr id="13" name="TextBox 12"/>
          <p:cNvSpPr txBox="1"/>
          <p:nvPr/>
        </p:nvSpPr>
        <p:spPr>
          <a:xfrm>
            <a:off x="533400" y="1233845"/>
            <a:ext cx="3076483" cy="58477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Phạm vi đề tài:</a:t>
            </a:r>
            <a:endParaRPr lang="vi-VN" sz="3200" b="1" err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8344A2D-B469-4F40-9595-2DB411DBDF5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1. TỔNG QUAN ĐỀ TÀI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533400" y="1906389"/>
            <a:ext cx="8305800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anchor="ctr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/>
              <a:t>Xây dựng RESTful Web Service viết bằng PHP</a:t>
            </a:r>
            <a:r>
              <a:rPr lang="en-US" sz="2400"/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Ứng dụng có các chức năng quản lý tài khoản.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Giao diện ứng dụng đơn giản, dễ sử dụng.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Có các chức năng tìm kiếm, phân loại, sắp xếp sản phẩm.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Có thể xem trạng thái đơn hàng và lịch sử các đơn hàng.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Bên quản lý có thể gửi tin nhắn hàng loạt đến người dùng.</a:t>
            </a:r>
            <a:endParaRPr lang="vi-VN" sz="2400"/>
          </a:p>
        </p:txBody>
      </p:sp>
      <p:sp>
        <p:nvSpPr>
          <p:cNvPr id="10" name="TextBox 9"/>
          <p:cNvSpPr txBox="1"/>
          <p:nvPr/>
        </p:nvSpPr>
        <p:spPr>
          <a:xfrm>
            <a:off x="533400" y="1233845"/>
            <a:ext cx="5121915" cy="58477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r>
              <a:rPr lang="en-US" sz="3200" b="1" err="1">
                <a:solidFill>
                  <a:schemeClr val="accent2"/>
                </a:solidFill>
              </a:rPr>
              <a:t>Mục tiêu xây dựng đề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  <a:r>
              <a:rPr lang="en-US" sz="3200" b="1" err="1">
                <a:solidFill>
                  <a:schemeClr val="accent2"/>
                </a:solidFill>
              </a:rPr>
              <a:t>tài</a:t>
            </a:r>
            <a:r>
              <a:rPr lang="en-US" sz="3200" b="1">
                <a:solidFill>
                  <a:schemeClr val="accent2"/>
                </a:solidFill>
              </a:rPr>
              <a:t>:</a:t>
            </a:r>
            <a:endParaRPr lang="vi-VN" sz="3200" b="1" err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8344A2D-B469-4F40-9595-2DB411DBDF5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2. GIỚI THIỆU ANDROID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57200" y="1371600"/>
            <a:ext cx="803743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anchor="ctr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/>
              <a:t>Android là một hệ điều hành dựa trên nền tảng Linux</a:t>
            </a:r>
            <a:r>
              <a:rPr lang="en-US" sz="2400"/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Dành cho các thiết bị có màn hình cảm ứng.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Là hệ điều hành mã nguồn mở.</a:t>
            </a:r>
            <a:endParaRPr lang="vi-VN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16" y="3352800"/>
            <a:ext cx="4953000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8344A2D-B469-4F40-9595-2DB411DBDF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3. GIỚI THIỆU WEB SERVICE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950" y="1295400"/>
            <a:ext cx="83058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Là </a:t>
            </a:r>
            <a:r>
              <a:rPr lang="vi-VN" sz="2400"/>
              <a:t>một phương thức giao tiếp giữa 2 thiết bị điện tử qua mạng.</a:t>
            </a:r>
            <a:endParaRPr lang="en-US" sz="2400"/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Là </a:t>
            </a:r>
            <a:r>
              <a:rPr lang="vi-VN" sz="2400"/>
              <a:t>một phần mềm chức năng được cấp 1 địa chỉ mạng trên Web với dịch vụ luôn luôn mở như trong các khái niệm về điện toán tiện ích.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A7692-AABC-4FDF-BEBD-BD71B9D5C8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7652" name="Picture 4" descr="http://www.gazonindia.com/images/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620000" cy="5623562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b="1" err="1">
                <a:solidFill>
                  <a:schemeClr val="accent2"/>
                </a:solidFill>
              </a:rPr>
              <a:t>Mô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 b="1" err="1">
                <a:solidFill>
                  <a:schemeClr val="accent2"/>
                </a:solidFill>
              </a:rPr>
              <a:t>hình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 b="1" err="1">
                <a:solidFill>
                  <a:schemeClr val="accent2"/>
                </a:solidFill>
              </a:rPr>
              <a:t>kết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 b="1" err="1">
                <a:solidFill>
                  <a:schemeClr val="accent2"/>
                </a:solidFill>
              </a:rPr>
              <a:t>nối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 b="1" err="1">
                <a:solidFill>
                  <a:schemeClr val="accent2"/>
                </a:solidFill>
              </a:rPr>
              <a:t>giữa</a:t>
            </a:r>
            <a:r>
              <a:rPr lang="en-US" sz="2800" b="1">
                <a:solidFill>
                  <a:schemeClr val="accent2"/>
                </a:solidFill>
              </a:rPr>
              <a:t> Client </a:t>
            </a:r>
            <a:r>
              <a:rPr lang="en-US" sz="2800" b="1" err="1">
                <a:solidFill>
                  <a:schemeClr val="accent2"/>
                </a:solidFill>
              </a:rPr>
              <a:t>và</a:t>
            </a:r>
            <a:r>
              <a:rPr lang="en-US" sz="2800" b="1">
                <a:solidFill>
                  <a:schemeClr val="accent2"/>
                </a:solidFill>
              </a:rPr>
              <a:t> Web </a:t>
            </a:r>
            <a:r>
              <a:rPr lang="en-US" sz="2800" b="1" err="1">
                <a:solidFill>
                  <a:schemeClr val="accent2"/>
                </a:solidFill>
              </a:rPr>
              <a:t>Sevice</a:t>
            </a:r>
            <a:endParaRPr 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8344A2D-B469-4F40-9595-2DB411DBDF5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4. GIỚI THIỆU JSON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1524000"/>
            <a:ext cx="8153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/>
              <a:t>Là viết tắt của JavaScript Object Notation</a:t>
            </a:r>
            <a:r>
              <a:rPr lang="en-US" sz="2400"/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Là </a:t>
            </a:r>
            <a:r>
              <a:rPr lang="vi-VN" sz="2400"/>
              <a:t>ngôn ngữ dùng để lưu trữ và trao đổi thông tin văn bản giống với XML</a:t>
            </a:r>
            <a:r>
              <a:rPr lang="en-US" sz="2400"/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N</a:t>
            </a:r>
            <a:r>
              <a:rPr lang="vi-VN" sz="2400"/>
              <a:t>hỏ hơ</a:t>
            </a:r>
            <a:r>
              <a:rPr lang="en-US" sz="2400"/>
              <a:t>n, </a:t>
            </a:r>
            <a:r>
              <a:rPr lang="vi-VN" sz="2400"/>
              <a:t>nhanh hơn và dễ phân tích hơn XML</a:t>
            </a:r>
            <a:r>
              <a:rPr lang="en-US" sz="2400"/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Là văn bản trơn.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Có cấu trúc cây.</a:t>
            </a:r>
            <a:endParaRPr lang="vi-VN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A7692-AABC-4FDF-BEBD-BD71B9D5C8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0" y="2347913"/>
            <a:ext cx="8839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accent2"/>
                </a:solidFill>
              </a:rPr>
              <a:t>4. GIỚI THIỆU JSON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990600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307018"/>
            <a:ext cx="4328429" cy="584775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Ví dụ về chuỗi JSON:</a:t>
            </a:r>
            <a:endParaRPr lang="vi-VN" sz="3200" b="1" err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</TotalTime>
  <Words>487</Words>
  <Application>Microsoft Office PowerPoint</Application>
  <PresentationFormat>On-screen Show (4:3)</PresentationFormat>
  <Paragraphs>70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Tahoma</vt:lpstr>
      <vt:lpstr>Wingdings</vt:lpstr>
      <vt:lpstr>Wingdings 2</vt:lpstr>
      <vt:lpstr>Equity</vt:lpstr>
      <vt:lpstr>ĐỒ ÁN</vt:lpstr>
      <vt:lpstr>NỘI DUNG</vt:lpstr>
      <vt:lpstr>1. TỔNG QUAN ĐỀ TÀI</vt:lpstr>
      <vt:lpstr>1. TỔNG QUAN ĐỀ TÀI</vt:lpstr>
      <vt:lpstr>2. GIỚI THIỆU ANDROID</vt:lpstr>
      <vt:lpstr>3. GIỚI THIỆU WEB SERVICE</vt:lpstr>
      <vt:lpstr>Mô hình kết nối giữa Client và Web Sevice</vt:lpstr>
      <vt:lpstr>4. GIỚI THIỆU JSON</vt:lpstr>
      <vt:lpstr>4. GIỚI THIỆU JSON</vt:lpstr>
      <vt:lpstr>4. GIỚI THIỆU JSON</vt:lpstr>
      <vt:lpstr>5. MÔ HÌNH DATABASE</vt:lpstr>
      <vt:lpstr>6. DEMO ỨNG DỤNG</vt:lpstr>
      <vt:lpstr>KẾT QUẢ ĐẠT ĐƯỢC</vt:lpstr>
      <vt:lpstr>KẾT THÚC</vt:lpstr>
    </vt:vector>
  </TitlesOfParts>
  <Company>Future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VI Đại Số Bool và hàm Bool</dc:title>
  <dc:creator>Nguyen Viet Dong</dc:creator>
  <cp:lastModifiedBy>Minh Hoàng Nguyễn</cp:lastModifiedBy>
  <cp:revision>220</cp:revision>
  <dcterms:created xsi:type="dcterms:W3CDTF">2008-08-30T09:03:22Z</dcterms:created>
  <dcterms:modified xsi:type="dcterms:W3CDTF">2020-01-03T18:16:13Z</dcterms:modified>
</cp:coreProperties>
</file>