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0"/>
  </p:notesMasterIdLst>
  <p:sldIdLst>
    <p:sldId id="256" r:id="rId3"/>
    <p:sldId id="258" r:id="rId4"/>
    <p:sldId id="260" r:id="rId5"/>
    <p:sldId id="26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3" r:id="rId15"/>
    <p:sldId id="321" r:id="rId16"/>
    <p:sldId id="322" r:id="rId17"/>
    <p:sldId id="291" r:id="rId18"/>
    <p:sldId id="29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MuseoModerno Medium" panose="020B060402020202020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2AD6F-E876-472D-B762-E2F649458E40}">
  <a:tblStyle styleId="{7D92AD6F-E876-472D-B762-E2F649458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13" autoAdjust="0"/>
  </p:normalViewPr>
  <p:slideViewPr>
    <p:cSldViewPr snapToGrid="0">
      <p:cViewPr varScale="1">
        <p:scale>
          <a:sx n="102" d="100"/>
          <a:sy n="102" d="100"/>
        </p:scale>
        <p:origin x="74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A7030E0C-E836-65C1-6F62-A0821303C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2A66EB6C-D999-75A7-64FE-415E4366F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AA441691-9BB4-7BFD-EE0E-4611C807B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37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7EAD2E51-6BA9-B2DB-AE98-C505D1E1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E5D7AD48-93E9-4296-1C76-D7BC39A5C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ACD1B72A-AC28-C7A6-21A4-78CABD436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68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7EDAB993-09B1-4897-8945-5EDFD1A4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>
            <a:extLst>
              <a:ext uri="{FF2B5EF4-FFF2-40B4-BE49-F238E27FC236}">
                <a16:creationId xmlns:a16="http://schemas.microsoft.com/office/drawing/2014/main" id="{C36A9CFA-7277-6841-2AA4-79DD080B3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>
            <a:extLst>
              <a:ext uri="{FF2B5EF4-FFF2-40B4-BE49-F238E27FC236}">
                <a16:creationId xmlns:a16="http://schemas.microsoft.com/office/drawing/2014/main" id="{A49A90A6-3E93-5A38-EF76-9BC3ACE8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97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F1446737-4A1C-2527-C720-E11A8894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7EA627E8-40EF-9B52-495D-3CA350DA2C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71FCD138-5B78-E064-3C30-C4631E829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94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763F1DCA-83B4-68F0-DF7E-7DBDA346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>
            <a:extLst>
              <a:ext uri="{FF2B5EF4-FFF2-40B4-BE49-F238E27FC236}">
                <a16:creationId xmlns:a16="http://schemas.microsoft.com/office/drawing/2014/main" id="{5B9F2BA6-FD6A-1627-9DD0-D16529420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>
            <a:extLst>
              <a:ext uri="{FF2B5EF4-FFF2-40B4-BE49-F238E27FC236}">
                <a16:creationId xmlns:a16="http://schemas.microsoft.com/office/drawing/2014/main" id="{C91BD7F5-471E-E1AD-4D3E-D6C15D303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0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3D4E6C13-EC8F-057A-9DBF-8332E2F2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>
            <a:extLst>
              <a:ext uri="{FF2B5EF4-FFF2-40B4-BE49-F238E27FC236}">
                <a16:creationId xmlns:a16="http://schemas.microsoft.com/office/drawing/2014/main" id="{537E1564-8C31-C179-F117-440ECA5FCB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>
            <a:extLst>
              <a:ext uri="{FF2B5EF4-FFF2-40B4-BE49-F238E27FC236}">
                <a16:creationId xmlns:a16="http://schemas.microsoft.com/office/drawing/2014/main" id="{8E6024C3-B048-7C68-161C-E31462F2B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5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25dffddc3e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25dffddc3e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5dffddc3ec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1" name="Google Shape;3671;g25dffddc3ec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8CEEBF76-4D0B-D13A-267C-525EF5BB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B2B6D14E-47E4-C677-ABF4-A3ABA7D75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57C24C57-E4E3-BD15-EB34-0C61FCFEB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 Career Growth and Opportunities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Employers value professionals with current knowledge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Outdated expertise limits job prospects and career advancement.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A developer unfamiliar with modern DevOps tools may miss out on critical opportunities in tech-driven roles.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08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80F11D33-DC3D-084D-04F7-F51B82BC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>
            <a:extLst>
              <a:ext uri="{FF2B5EF4-FFF2-40B4-BE49-F238E27FC236}">
                <a16:creationId xmlns:a16="http://schemas.microsoft.com/office/drawing/2014/main" id="{3B74ECEA-4B2E-29C4-64F4-EC026985F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>
            <a:extLst>
              <a:ext uri="{FF2B5EF4-FFF2-40B4-BE49-F238E27FC236}">
                <a16:creationId xmlns:a16="http://schemas.microsoft.com/office/drawing/2014/main" id="{3A83D8F7-1BDF-EDBA-AC73-64E8FAD6A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1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8E9F0FA3-9017-7834-C101-25204EDEF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06AE97E4-9348-1B36-E22E-A8F127653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71CE84A8-A523-D9E7-F3A1-C530CF970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13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EA9D770B-658C-0DA6-FD25-236559F9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925B5FC6-90D6-FF8B-F235-658AC567BD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280DCEE5-9322-496F-BA25-B6903B9B0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62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>
          <a:extLst>
            <a:ext uri="{FF2B5EF4-FFF2-40B4-BE49-F238E27FC236}">
              <a16:creationId xmlns:a16="http://schemas.microsoft.com/office/drawing/2014/main" id="{842638D5-87CB-0996-263D-03706AAFB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>
            <a:extLst>
              <a:ext uri="{FF2B5EF4-FFF2-40B4-BE49-F238E27FC236}">
                <a16:creationId xmlns:a16="http://schemas.microsoft.com/office/drawing/2014/main" id="{A54B7B1A-FC65-D4B5-D85D-501B5DCB4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>
            <a:extLst>
              <a:ext uri="{FF2B5EF4-FFF2-40B4-BE49-F238E27FC236}">
                <a16:creationId xmlns:a16="http://schemas.microsoft.com/office/drawing/2014/main" id="{00F10409-BAF5-F24E-286C-78CEDD237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15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8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76875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514025" y="1720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49375" y="4229000"/>
            <a:ext cx="4181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8320800" y="4025275"/>
            <a:ext cx="1009703" cy="130500"/>
            <a:chOff x="5461400" y="616025"/>
            <a:chExt cx="1009703" cy="130500"/>
          </a:xfrm>
        </p:grpSpPr>
        <p:sp>
          <p:nvSpPr>
            <p:cNvPr id="45" name="Google Shape;45;p6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419271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419271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1505400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1505400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4204671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720000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3419271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720000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3419271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6118546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6118546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6903946" y="1245074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3946" y="3066800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6118546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6118546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 rot="-5400000">
            <a:off x="-146725" y="979100"/>
            <a:ext cx="1009703" cy="130500"/>
            <a:chOff x="5461400" y="616025"/>
            <a:chExt cx="1009703" cy="130500"/>
          </a:xfrm>
        </p:grpSpPr>
        <p:sp>
          <p:nvSpPr>
            <p:cNvPr id="86" name="Google Shape;86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5400000">
            <a:off x="8319450" y="4033900"/>
            <a:ext cx="1009703" cy="130500"/>
            <a:chOff x="5461400" y="616025"/>
            <a:chExt cx="1009703" cy="130500"/>
          </a:xfrm>
        </p:grpSpPr>
        <p:sp>
          <p:nvSpPr>
            <p:cNvPr id="92" name="Google Shape;92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4176598" y="1637600"/>
            <a:ext cx="298020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2"/>
          </p:nvPr>
        </p:nvSpPr>
        <p:spPr>
          <a:xfrm>
            <a:off x="720000" y="1637600"/>
            <a:ext cx="298020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2"/>
          <p:cNvGrpSpPr/>
          <p:nvPr/>
        </p:nvGrpSpPr>
        <p:grpSpPr>
          <a:xfrm>
            <a:off x="4067150" y="539500"/>
            <a:ext cx="1009703" cy="130500"/>
            <a:chOff x="5461400" y="616025"/>
            <a:chExt cx="1009703" cy="130500"/>
          </a:xfrm>
        </p:grpSpPr>
        <p:sp>
          <p:nvSpPr>
            <p:cNvPr id="313" name="Google Shape;313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2"/>
          <p:cNvGrpSpPr/>
          <p:nvPr/>
        </p:nvGrpSpPr>
        <p:grpSpPr>
          <a:xfrm>
            <a:off x="4067150" y="4473500"/>
            <a:ext cx="1009703" cy="130500"/>
            <a:chOff x="5461400" y="616025"/>
            <a:chExt cx="1009703" cy="130500"/>
          </a:xfrm>
        </p:grpSpPr>
        <p:sp>
          <p:nvSpPr>
            <p:cNvPr id="319" name="Google Shape;319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 rot="-5400000">
            <a:off x="273625" y="2506500"/>
            <a:ext cx="1009703" cy="130500"/>
            <a:chOff x="5461400" y="616025"/>
            <a:chExt cx="1009703" cy="130500"/>
          </a:xfrm>
        </p:grpSpPr>
        <p:sp>
          <p:nvSpPr>
            <p:cNvPr id="326" name="Google Shape;326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 rot="-5400000">
            <a:off x="7860675" y="2506500"/>
            <a:ext cx="1009703" cy="130500"/>
            <a:chOff x="5461400" y="616025"/>
            <a:chExt cx="1009703" cy="130500"/>
          </a:xfrm>
        </p:grpSpPr>
        <p:sp>
          <p:nvSpPr>
            <p:cNvPr id="332" name="Google Shape;332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seoModerno Medium"/>
              <a:buNone/>
              <a:defRPr sz="35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6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MuseoModern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onts.google.com/specimen/Maven+P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ctrTitle"/>
          </p:nvPr>
        </p:nvSpPr>
        <p:spPr>
          <a:xfrm>
            <a:off x="343877" y="2024773"/>
            <a:ext cx="5165029" cy="1718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stay updated with IT trends</a:t>
            </a:r>
            <a:endParaRPr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9" name="Google Shape;349;p37"/>
          <p:cNvGrpSpPr/>
          <p:nvPr/>
        </p:nvGrpSpPr>
        <p:grpSpPr>
          <a:xfrm>
            <a:off x="713225" y="4473700"/>
            <a:ext cx="1009703" cy="130500"/>
            <a:chOff x="5461400" y="616025"/>
            <a:chExt cx="1009703" cy="130500"/>
          </a:xfrm>
        </p:grpSpPr>
        <p:sp>
          <p:nvSpPr>
            <p:cNvPr id="350" name="Google Shape;350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7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356" name="Google Shape;356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CE5EA1-1280-B835-F72E-E2C125D5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49" y="1336841"/>
            <a:ext cx="3094079" cy="3094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53CEB225-6595-64EC-A5DD-EEF014E33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A16FD36A-2CED-8BB9-A409-F548B33F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Learning from my colleagues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48CC1748-B8A1-FEA8-F311-9D21793CA55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37600"/>
            <a:ext cx="8155060" cy="2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from company courses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from senior engineers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and discuss techs with co-workers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Attend CBL in the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E53CB443-91CA-6E93-A976-9CCC30B50301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67FB9EF3-58A6-8CDB-6B35-126FC00EE01F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06DD1975-8E26-84D8-F093-F35B934379E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DFE6C5E4-9010-7F04-0A3D-82DC97A4BBA3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62A3974C-1D10-7989-160C-1F48D49135E7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102E19AB-5823-C9FD-7B88-8349A18A56A2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311FC2A5-0526-E6F3-EE19-DB22CDE27874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FB87DBF4-DA1B-BC59-C558-36B9225BDBC6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FCADEADE-3BE7-8733-A562-91AFD660D249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E7AC17C2-A26E-1B69-69FE-DF13D140D1CC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408B463A-572D-E46F-5696-2E38C1301204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2577E16F-2BC3-9CE4-90F4-63F37B49846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53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057C6284-1609-70CD-03D9-BA3DF86C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ADFE75E6-CA6A-C9F4-3097-D6A8701A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Improve my skills and get certificates 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0CAAFAF8-936B-D375-A6F3-F47C322F1F6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37599"/>
            <a:ext cx="8155060" cy="2501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Attend the classes in internal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exams to get certification.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collab pages about new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management: specific time to working/learning</a:t>
            </a:r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02F3635C-16D3-AF73-9A03-791E37FC5B13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1DD15728-1798-5857-BB81-1A4A2FEBC50F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CF8911F2-5D78-605C-B1DF-D555A2189332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123A5697-4777-4373-B743-DDB1A60D2A8C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0EFB1699-DC4D-FFC0-70DC-53B25836FEEB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965A3590-D56F-7DFD-8467-B52E94EA1AC7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5A271333-1AA9-8E1B-EA18-4140AD322E91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BB2F0A0D-3084-7BEA-2584-7948713F8F7B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467F8A9D-EB9C-4E74-278F-511E04D4928F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5EDDC18B-679D-9DFE-A063-56EFADB105ED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2AB3D614-A97E-002C-6A74-BCF899B939E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5C212E18-95ED-4299-C065-93AE19ADFF5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62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C457EBB8-A2FB-41A4-5F9A-CEECF9A6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1">
            <a:extLst>
              <a:ext uri="{FF2B5EF4-FFF2-40B4-BE49-F238E27FC236}">
                <a16:creationId xmlns:a16="http://schemas.microsoft.com/office/drawing/2014/main" id="{50D1BBBD-CD51-AE86-7B3E-554B90986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4" name="Google Shape;1254;p41">
            <a:extLst>
              <a:ext uri="{FF2B5EF4-FFF2-40B4-BE49-F238E27FC236}">
                <a16:creationId xmlns:a16="http://schemas.microsoft.com/office/drawing/2014/main" id="{00F2BF38-9FB1-E639-F0E5-A68E334F2E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75713" y="1428057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6" name="Google Shape;1256;p41">
            <a:extLst>
              <a:ext uri="{FF2B5EF4-FFF2-40B4-BE49-F238E27FC236}">
                <a16:creationId xmlns:a16="http://schemas.microsoft.com/office/drawing/2014/main" id="{D134F539-1953-CB99-46D6-FBE9E9F1E4F4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>
              <a:extLst>
                <a:ext uri="{FF2B5EF4-FFF2-40B4-BE49-F238E27FC236}">
                  <a16:creationId xmlns:a16="http://schemas.microsoft.com/office/drawing/2014/main" id="{649C7AC4-31A1-2CC5-27A7-344C6B66D2E1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8" name="Google Shape;1258;p41">
              <a:extLst>
                <a:ext uri="{FF2B5EF4-FFF2-40B4-BE49-F238E27FC236}">
                  <a16:creationId xmlns:a16="http://schemas.microsoft.com/office/drawing/2014/main" id="{48575765-CF85-23F6-B7E1-C16882772E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9" name="Google Shape;1259;p41">
              <a:extLst>
                <a:ext uri="{FF2B5EF4-FFF2-40B4-BE49-F238E27FC236}">
                  <a16:creationId xmlns:a16="http://schemas.microsoft.com/office/drawing/2014/main" id="{304361F8-DB0D-0C21-0AAF-038021350612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0" name="Google Shape;1260;p41">
              <a:extLst>
                <a:ext uri="{FF2B5EF4-FFF2-40B4-BE49-F238E27FC236}">
                  <a16:creationId xmlns:a16="http://schemas.microsoft.com/office/drawing/2014/main" id="{8D84C8F6-592C-08E0-6677-AAA25925757B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1" name="Google Shape;1261;p41">
              <a:extLst>
                <a:ext uri="{FF2B5EF4-FFF2-40B4-BE49-F238E27FC236}">
                  <a16:creationId xmlns:a16="http://schemas.microsoft.com/office/drawing/2014/main" id="{D0452AE0-38B8-4F2D-6B38-DC019B464794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2" name="Google Shape;1262;p41">
            <a:extLst>
              <a:ext uri="{FF2B5EF4-FFF2-40B4-BE49-F238E27FC236}">
                <a16:creationId xmlns:a16="http://schemas.microsoft.com/office/drawing/2014/main" id="{22BCEA45-E83B-1CB5-112B-4A60E3837715}"/>
              </a:ext>
            </a:extLst>
          </p:cNvPr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>
              <a:extLst>
                <a:ext uri="{FF2B5EF4-FFF2-40B4-BE49-F238E27FC236}">
                  <a16:creationId xmlns:a16="http://schemas.microsoft.com/office/drawing/2014/main" id="{01A0CAD3-8C11-23C7-A5DF-C5D19C69E28F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4" name="Google Shape;1264;p41">
              <a:extLst>
                <a:ext uri="{FF2B5EF4-FFF2-40B4-BE49-F238E27FC236}">
                  <a16:creationId xmlns:a16="http://schemas.microsoft.com/office/drawing/2014/main" id="{10C6343C-A962-606F-B9AA-8354D73F5659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5" name="Google Shape;1265;p41">
              <a:extLst>
                <a:ext uri="{FF2B5EF4-FFF2-40B4-BE49-F238E27FC236}">
                  <a16:creationId xmlns:a16="http://schemas.microsoft.com/office/drawing/2014/main" id="{3DA33AFE-8305-1785-73A6-7DFCE93E9441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6" name="Google Shape;1266;p41">
              <a:extLst>
                <a:ext uri="{FF2B5EF4-FFF2-40B4-BE49-F238E27FC236}">
                  <a16:creationId xmlns:a16="http://schemas.microsoft.com/office/drawing/2014/main" id="{0E14F7D9-388A-D0AF-9DA1-4803407A7484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7" name="Google Shape;1267;p41">
              <a:extLst>
                <a:ext uri="{FF2B5EF4-FFF2-40B4-BE49-F238E27FC236}">
                  <a16:creationId xmlns:a16="http://schemas.microsoft.com/office/drawing/2014/main" id="{CE9F31BD-21CA-2FFA-FDB5-37D895C08D40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0CDA074-4C5E-28DF-A34F-EAB56726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58" y="711791"/>
            <a:ext cx="3719917" cy="37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7DDF6C94-B5D4-8454-A896-9832D1FA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30F1186C-B348-F746-86EB-1ADA34F8E1F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37599"/>
            <a:ext cx="8155060" cy="2501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 updated is essential for professional growth,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Adaptability, and staying competitive in IT field.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explored how leveraging online resources.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with communities, and attending IT events to stay informed.</a:t>
            </a:r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1DB8DFC3-3474-6D94-0B96-1004026E76D1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6240CF95-FBE2-F037-F83A-13D1F12D4668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F16A9235-8FDF-0C53-C920-A044C83383D4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884F6F93-C50C-0C90-5EAD-E084FB36177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F766A67C-B364-2891-1331-F29A44D1A35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7497FBC6-49E5-5E90-9B69-DA27673A8351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5FEC97A4-1351-5BEB-BDF8-9FCD6FB6528D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3E43518F-D9A2-409A-CD32-5FFF69618FFF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BAC3DC7D-9B31-E01E-8F89-6761E7CDBD4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44C8C0FF-1103-192A-A0EC-DE5FE5BA835F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5AD185B5-9487-7A78-2B56-AB4C423EB4C5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38841495-B296-496E-A67E-DD957F1E2009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CB7BFAE-CF5F-D0B4-81B8-02F9A4AE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754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B11DD018-EE50-EC37-74BD-ED7674DA5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>
            <a:extLst>
              <a:ext uri="{FF2B5EF4-FFF2-40B4-BE49-F238E27FC236}">
                <a16:creationId xmlns:a16="http://schemas.microsoft.com/office/drawing/2014/main" id="{76B4DF4C-3A01-8734-B347-B47EE7A28F8C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>
              <a:extLst>
                <a:ext uri="{FF2B5EF4-FFF2-40B4-BE49-F238E27FC236}">
                  <a16:creationId xmlns:a16="http://schemas.microsoft.com/office/drawing/2014/main" id="{2B2DE86F-304C-2F54-9ACA-6E14235F46C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>
              <a:extLst>
                <a:ext uri="{FF2B5EF4-FFF2-40B4-BE49-F238E27FC236}">
                  <a16:creationId xmlns:a16="http://schemas.microsoft.com/office/drawing/2014/main" id="{1DFA5B16-1600-9A13-4B38-71B08CB92E29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>
              <a:extLst>
                <a:ext uri="{FF2B5EF4-FFF2-40B4-BE49-F238E27FC236}">
                  <a16:creationId xmlns:a16="http://schemas.microsoft.com/office/drawing/2014/main" id="{E1DB41A4-5715-CC9B-B321-67B5416404A5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>
              <a:extLst>
                <a:ext uri="{FF2B5EF4-FFF2-40B4-BE49-F238E27FC236}">
                  <a16:creationId xmlns:a16="http://schemas.microsoft.com/office/drawing/2014/main" id="{BA4D37FA-A075-A105-BCC3-1BC3BC31BE1F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>
              <a:extLst>
                <a:ext uri="{FF2B5EF4-FFF2-40B4-BE49-F238E27FC236}">
                  <a16:creationId xmlns:a16="http://schemas.microsoft.com/office/drawing/2014/main" id="{BA8FD398-B029-1633-E10E-50DB7E89050E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41">
            <a:extLst>
              <a:ext uri="{FF2B5EF4-FFF2-40B4-BE49-F238E27FC236}">
                <a16:creationId xmlns:a16="http://schemas.microsoft.com/office/drawing/2014/main" id="{0B958898-7C7D-37C9-08E8-EDBD8E6B4298}"/>
              </a:ext>
            </a:extLst>
          </p:cNvPr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>
              <a:extLst>
                <a:ext uri="{FF2B5EF4-FFF2-40B4-BE49-F238E27FC236}">
                  <a16:creationId xmlns:a16="http://schemas.microsoft.com/office/drawing/2014/main" id="{6809A94C-4EE9-2343-04EB-91CB861AF067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>
              <a:extLst>
                <a:ext uri="{FF2B5EF4-FFF2-40B4-BE49-F238E27FC236}">
                  <a16:creationId xmlns:a16="http://schemas.microsoft.com/office/drawing/2014/main" id="{19EC7C74-C5D5-BDD3-D8BD-D702343A58E6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>
              <a:extLst>
                <a:ext uri="{FF2B5EF4-FFF2-40B4-BE49-F238E27FC236}">
                  <a16:creationId xmlns:a16="http://schemas.microsoft.com/office/drawing/2014/main" id="{77ABB067-8CB3-73F9-40D1-AAFFDB116B56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>
              <a:extLst>
                <a:ext uri="{FF2B5EF4-FFF2-40B4-BE49-F238E27FC236}">
                  <a16:creationId xmlns:a16="http://schemas.microsoft.com/office/drawing/2014/main" id="{4BF01DD0-2588-678A-C03D-C1DEF27DBBC5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>
              <a:extLst>
                <a:ext uri="{FF2B5EF4-FFF2-40B4-BE49-F238E27FC236}">
                  <a16:creationId xmlns:a16="http://schemas.microsoft.com/office/drawing/2014/main" id="{B1E213FA-7D51-B9F8-8DB0-85BFA7032888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8296DAE-B02F-131A-9C5D-3DAE25FA1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25" y="1168065"/>
            <a:ext cx="2807369" cy="28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36C8F230-413D-EFE6-1185-38591B63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>
            <a:extLst>
              <a:ext uri="{FF2B5EF4-FFF2-40B4-BE49-F238E27FC236}">
                <a16:creationId xmlns:a16="http://schemas.microsoft.com/office/drawing/2014/main" id="{6A7A00F7-6669-0515-EA8D-682F7D97CFF8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>
              <a:extLst>
                <a:ext uri="{FF2B5EF4-FFF2-40B4-BE49-F238E27FC236}">
                  <a16:creationId xmlns:a16="http://schemas.microsoft.com/office/drawing/2014/main" id="{65D8E64D-08F7-82B8-CB13-954A4D6A1B19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>
              <a:extLst>
                <a:ext uri="{FF2B5EF4-FFF2-40B4-BE49-F238E27FC236}">
                  <a16:creationId xmlns:a16="http://schemas.microsoft.com/office/drawing/2014/main" id="{11CFECC3-9713-9D2F-908C-D5814ABAE8C3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>
              <a:extLst>
                <a:ext uri="{FF2B5EF4-FFF2-40B4-BE49-F238E27FC236}">
                  <a16:creationId xmlns:a16="http://schemas.microsoft.com/office/drawing/2014/main" id="{09FE3B19-E1B9-D932-CAF9-675B0056F4C1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>
              <a:extLst>
                <a:ext uri="{FF2B5EF4-FFF2-40B4-BE49-F238E27FC236}">
                  <a16:creationId xmlns:a16="http://schemas.microsoft.com/office/drawing/2014/main" id="{54AAEAD6-CF28-7B5C-1CB6-B676E143AD14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>
              <a:extLst>
                <a:ext uri="{FF2B5EF4-FFF2-40B4-BE49-F238E27FC236}">
                  <a16:creationId xmlns:a16="http://schemas.microsoft.com/office/drawing/2014/main" id="{60F19C02-62C8-5093-E793-EB5322ED5102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41">
            <a:extLst>
              <a:ext uri="{FF2B5EF4-FFF2-40B4-BE49-F238E27FC236}">
                <a16:creationId xmlns:a16="http://schemas.microsoft.com/office/drawing/2014/main" id="{A200D55A-D1EA-C551-E8B7-09D6404A996B}"/>
              </a:ext>
            </a:extLst>
          </p:cNvPr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>
              <a:extLst>
                <a:ext uri="{FF2B5EF4-FFF2-40B4-BE49-F238E27FC236}">
                  <a16:creationId xmlns:a16="http://schemas.microsoft.com/office/drawing/2014/main" id="{E69F6E2A-591B-7834-37C6-00EB07C2B6B4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>
              <a:extLst>
                <a:ext uri="{FF2B5EF4-FFF2-40B4-BE49-F238E27FC236}">
                  <a16:creationId xmlns:a16="http://schemas.microsoft.com/office/drawing/2014/main" id="{AC8815BF-4F29-B094-6135-1925FAFD2F87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>
              <a:extLst>
                <a:ext uri="{FF2B5EF4-FFF2-40B4-BE49-F238E27FC236}">
                  <a16:creationId xmlns:a16="http://schemas.microsoft.com/office/drawing/2014/main" id="{92590E72-D4DC-BF9C-1955-D197397E0F32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>
              <a:extLst>
                <a:ext uri="{FF2B5EF4-FFF2-40B4-BE49-F238E27FC236}">
                  <a16:creationId xmlns:a16="http://schemas.microsoft.com/office/drawing/2014/main" id="{476F1A1C-A8E4-12DA-9266-15BA657750BD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>
              <a:extLst>
                <a:ext uri="{FF2B5EF4-FFF2-40B4-BE49-F238E27FC236}">
                  <a16:creationId xmlns:a16="http://schemas.microsoft.com/office/drawing/2014/main" id="{11B509C0-64BC-6B32-4A39-AC2667B24989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8D29A1A-1330-11DA-3259-AD5E20B1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44" y="1139238"/>
            <a:ext cx="3293645" cy="32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2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grpSp>
        <p:nvGrpSpPr>
          <p:cNvPr id="3358" name="Google Shape;3358;p72"/>
          <p:cNvGrpSpPr/>
          <p:nvPr/>
        </p:nvGrpSpPr>
        <p:grpSpPr>
          <a:xfrm>
            <a:off x="7662015" y="1405900"/>
            <a:ext cx="438794" cy="438757"/>
            <a:chOff x="7662015" y="1406324"/>
            <a:chExt cx="438794" cy="438757"/>
          </a:xfrm>
        </p:grpSpPr>
        <p:sp>
          <p:nvSpPr>
            <p:cNvPr id="3359" name="Google Shape;3359;p72"/>
            <p:cNvSpPr/>
            <p:nvPr/>
          </p:nvSpPr>
          <p:spPr>
            <a:xfrm>
              <a:off x="7923150" y="1415111"/>
              <a:ext cx="61583" cy="81778"/>
            </a:xfrm>
            <a:custGeom>
              <a:avLst/>
              <a:gdLst/>
              <a:ahLst/>
              <a:cxnLst/>
              <a:rect l="l" t="t" r="r" b="b"/>
              <a:pathLst>
                <a:path w="1668" h="2215" extrusionOk="0">
                  <a:moveTo>
                    <a:pt x="0" y="0"/>
                  </a:moveTo>
                  <a:cubicBezTo>
                    <a:pt x="24" y="48"/>
                    <a:pt x="72" y="119"/>
                    <a:pt x="96" y="191"/>
                  </a:cubicBezTo>
                  <a:cubicBezTo>
                    <a:pt x="310" y="762"/>
                    <a:pt x="453" y="1453"/>
                    <a:pt x="477" y="2215"/>
                  </a:cubicBezTo>
                  <a:lnTo>
                    <a:pt x="1668" y="2215"/>
                  </a:lnTo>
                  <a:cubicBezTo>
                    <a:pt x="1525" y="1215"/>
                    <a:pt x="882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2"/>
            <p:cNvSpPr/>
            <p:nvPr/>
          </p:nvSpPr>
          <p:spPr>
            <a:xfrm>
              <a:off x="7778091" y="1415111"/>
              <a:ext cx="61583" cy="81778"/>
            </a:xfrm>
            <a:custGeom>
              <a:avLst/>
              <a:gdLst/>
              <a:ahLst/>
              <a:cxnLst/>
              <a:rect l="l" t="t" r="r" b="b"/>
              <a:pathLst>
                <a:path w="1668" h="2215" extrusionOk="0">
                  <a:moveTo>
                    <a:pt x="1667" y="0"/>
                  </a:moveTo>
                  <a:cubicBezTo>
                    <a:pt x="786" y="381"/>
                    <a:pt x="143" y="1215"/>
                    <a:pt x="0" y="2215"/>
                  </a:cubicBezTo>
                  <a:lnTo>
                    <a:pt x="1167" y="2215"/>
                  </a:lnTo>
                  <a:cubicBezTo>
                    <a:pt x="1215" y="1453"/>
                    <a:pt x="1358" y="762"/>
                    <a:pt x="1572" y="191"/>
                  </a:cubicBezTo>
                  <a:cubicBezTo>
                    <a:pt x="1596" y="119"/>
                    <a:pt x="1619" y="72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2"/>
            <p:cNvSpPr/>
            <p:nvPr/>
          </p:nvSpPr>
          <p:spPr>
            <a:xfrm>
              <a:off x="7923150" y="1522364"/>
              <a:ext cx="60696" cy="82701"/>
            </a:xfrm>
            <a:custGeom>
              <a:avLst/>
              <a:gdLst/>
              <a:ahLst/>
              <a:cxnLst/>
              <a:rect l="l" t="t" r="r" b="b"/>
              <a:pathLst>
                <a:path w="1644" h="2240" extrusionOk="0">
                  <a:moveTo>
                    <a:pt x="477" y="1"/>
                  </a:moveTo>
                  <a:cubicBezTo>
                    <a:pt x="453" y="763"/>
                    <a:pt x="310" y="1477"/>
                    <a:pt x="96" y="2025"/>
                  </a:cubicBezTo>
                  <a:cubicBezTo>
                    <a:pt x="48" y="2096"/>
                    <a:pt x="24" y="2168"/>
                    <a:pt x="0" y="2239"/>
                  </a:cubicBezTo>
                  <a:cubicBezTo>
                    <a:pt x="882" y="1834"/>
                    <a:pt x="1525" y="100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2"/>
            <p:cNvSpPr/>
            <p:nvPr/>
          </p:nvSpPr>
          <p:spPr>
            <a:xfrm>
              <a:off x="7778091" y="1522364"/>
              <a:ext cx="61583" cy="82701"/>
            </a:xfrm>
            <a:custGeom>
              <a:avLst/>
              <a:gdLst/>
              <a:ahLst/>
              <a:cxnLst/>
              <a:rect l="l" t="t" r="r" b="b"/>
              <a:pathLst>
                <a:path w="1668" h="2240" extrusionOk="0">
                  <a:moveTo>
                    <a:pt x="0" y="1"/>
                  </a:moveTo>
                  <a:cubicBezTo>
                    <a:pt x="119" y="1001"/>
                    <a:pt x="762" y="1834"/>
                    <a:pt x="1667" y="2239"/>
                  </a:cubicBezTo>
                  <a:cubicBezTo>
                    <a:pt x="1619" y="2168"/>
                    <a:pt x="1596" y="2096"/>
                    <a:pt x="1572" y="2025"/>
                  </a:cubicBezTo>
                  <a:cubicBezTo>
                    <a:pt x="1334" y="1477"/>
                    <a:pt x="1215" y="763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2"/>
            <p:cNvSpPr/>
            <p:nvPr/>
          </p:nvSpPr>
          <p:spPr>
            <a:xfrm>
              <a:off x="7847538" y="1406324"/>
              <a:ext cx="67748" cy="90565"/>
            </a:xfrm>
            <a:custGeom>
              <a:avLst/>
              <a:gdLst/>
              <a:ahLst/>
              <a:cxnLst/>
              <a:rect l="l" t="t" r="r" b="b"/>
              <a:pathLst>
                <a:path w="1835" h="2453" extrusionOk="0">
                  <a:moveTo>
                    <a:pt x="905" y="0"/>
                  </a:moveTo>
                  <a:cubicBezTo>
                    <a:pt x="763" y="0"/>
                    <a:pt x="548" y="167"/>
                    <a:pt x="334" y="691"/>
                  </a:cubicBezTo>
                  <a:cubicBezTo>
                    <a:pt x="143" y="1167"/>
                    <a:pt x="24" y="1786"/>
                    <a:pt x="0" y="2453"/>
                  </a:cubicBezTo>
                  <a:lnTo>
                    <a:pt x="1834" y="2453"/>
                  </a:lnTo>
                  <a:cubicBezTo>
                    <a:pt x="1810" y="1786"/>
                    <a:pt x="1691" y="1167"/>
                    <a:pt x="1501" y="691"/>
                  </a:cubicBezTo>
                  <a:cubicBezTo>
                    <a:pt x="1286" y="191"/>
                    <a:pt x="1048" y="0"/>
                    <a:pt x="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2"/>
            <p:cNvSpPr/>
            <p:nvPr/>
          </p:nvSpPr>
          <p:spPr>
            <a:xfrm>
              <a:off x="7847538" y="1522364"/>
              <a:ext cx="67748" cy="91488"/>
            </a:xfrm>
            <a:custGeom>
              <a:avLst/>
              <a:gdLst/>
              <a:ahLst/>
              <a:cxnLst/>
              <a:rect l="l" t="t" r="r" b="b"/>
              <a:pathLst>
                <a:path w="1835" h="2478" extrusionOk="0">
                  <a:moveTo>
                    <a:pt x="0" y="1"/>
                  </a:moveTo>
                  <a:cubicBezTo>
                    <a:pt x="24" y="667"/>
                    <a:pt x="143" y="1287"/>
                    <a:pt x="334" y="1763"/>
                  </a:cubicBezTo>
                  <a:cubicBezTo>
                    <a:pt x="548" y="2287"/>
                    <a:pt x="786" y="2477"/>
                    <a:pt x="905" y="2477"/>
                  </a:cubicBezTo>
                  <a:cubicBezTo>
                    <a:pt x="1048" y="2477"/>
                    <a:pt x="1286" y="2287"/>
                    <a:pt x="1501" y="1763"/>
                  </a:cubicBezTo>
                  <a:cubicBezTo>
                    <a:pt x="1691" y="1287"/>
                    <a:pt x="1810" y="667"/>
                    <a:pt x="1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2"/>
            <p:cNvSpPr/>
            <p:nvPr/>
          </p:nvSpPr>
          <p:spPr>
            <a:xfrm>
              <a:off x="7894131" y="1505676"/>
              <a:ext cx="206678" cy="339406"/>
            </a:xfrm>
            <a:custGeom>
              <a:avLst/>
              <a:gdLst/>
              <a:ahLst/>
              <a:cxnLst/>
              <a:rect l="l" t="t" r="r" b="b"/>
              <a:pathLst>
                <a:path w="5598" h="9193" extrusionOk="0">
                  <a:moveTo>
                    <a:pt x="4978" y="0"/>
                  </a:moveTo>
                  <a:lnTo>
                    <a:pt x="4978" y="24"/>
                  </a:lnTo>
                  <a:cubicBezTo>
                    <a:pt x="4964" y="23"/>
                    <a:pt x="4950" y="23"/>
                    <a:pt x="4937" y="23"/>
                  </a:cubicBezTo>
                  <a:cubicBezTo>
                    <a:pt x="4576" y="23"/>
                    <a:pt x="4311" y="323"/>
                    <a:pt x="4311" y="667"/>
                  </a:cubicBezTo>
                  <a:lnTo>
                    <a:pt x="4311" y="3191"/>
                  </a:lnTo>
                  <a:cubicBezTo>
                    <a:pt x="4311" y="3548"/>
                    <a:pt x="4168" y="3882"/>
                    <a:pt x="3906" y="4144"/>
                  </a:cubicBezTo>
                  <a:lnTo>
                    <a:pt x="2644" y="5382"/>
                  </a:lnTo>
                  <a:lnTo>
                    <a:pt x="2168" y="4882"/>
                  </a:lnTo>
                  <a:lnTo>
                    <a:pt x="3406" y="3644"/>
                  </a:lnTo>
                  <a:cubicBezTo>
                    <a:pt x="3668" y="3382"/>
                    <a:pt x="3668" y="2977"/>
                    <a:pt x="3406" y="2715"/>
                  </a:cubicBezTo>
                  <a:cubicBezTo>
                    <a:pt x="3275" y="2584"/>
                    <a:pt x="3108" y="2519"/>
                    <a:pt x="2942" y="2519"/>
                  </a:cubicBezTo>
                  <a:cubicBezTo>
                    <a:pt x="2775" y="2519"/>
                    <a:pt x="2608" y="2584"/>
                    <a:pt x="2477" y="2715"/>
                  </a:cubicBezTo>
                  <a:lnTo>
                    <a:pt x="1" y="5192"/>
                  </a:lnTo>
                  <a:lnTo>
                    <a:pt x="1" y="9192"/>
                  </a:lnTo>
                  <a:lnTo>
                    <a:pt x="3216" y="9192"/>
                  </a:lnTo>
                  <a:lnTo>
                    <a:pt x="3216" y="7621"/>
                  </a:lnTo>
                  <a:lnTo>
                    <a:pt x="5597" y="4453"/>
                  </a:lnTo>
                  <a:lnTo>
                    <a:pt x="5597" y="667"/>
                  </a:lnTo>
                  <a:cubicBezTo>
                    <a:pt x="5597" y="310"/>
                    <a:pt x="5335" y="24"/>
                    <a:pt x="4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2"/>
            <p:cNvSpPr/>
            <p:nvPr/>
          </p:nvSpPr>
          <p:spPr>
            <a:xfrm>
              <a:off x="7662015" y="1506488"/>
              <a:ext cx="206641" cy="338593"/>
            </a:xfrm>
            <a:custGeom>
              <a:avLst/>
              <a:gdLst/>
              <a:ahLst/>
              <a:cxnLst/>
              <a:rect l="l" t="t" r="r" b="b"/>
              <a:pathLst>
                <a:path w="5597" h="9171" extrusionOk="0">
                  <a:moveTo>
                    <a:pt x="629" y="1"/>
                  </a:moveTo>
                  <a:cubicBezTo>
                    <a:pt x="288" y="1"/>
                    <a:pt x="1" y="301"/>
                    <a:pt x="1" y="645"/>
                  </a:cubicBezTo>
                  <a:lnTo>
                    <a:pt x="1" y="4431"/>
                  </a:lnTo>
                  <a:lnTo>
                    <a:pt x="2382" y="7599"/>
                  </a:lnTo>
                  <a:lnTo>
                    <a:pt x="2382" y="9170"/>
                  </a:lnTo>
                  <a:lnTo>
                    <a:pt x="5597" y="9170"/>
                  </a:lnTo>
                  <a:lnTo>
                    <a:pt x="5597" y="5170"/>
                  </a:lnTo>
                  <a:lnTo>
                    <a:pt x="3120" y="2693"/>
                  </a:lnTo>
                  <a:cubicBezTo>
                    <a:pt x="2989" y="2574"/>
                    <a:pt x="2823" y="2514"/>
                    <a:pt x="2656" y="2514"/>
                  </a:cubicBezTo>
                  <a:cubicBezTo>
                    <a:pt x="2489" y="2514"/>
                    <a:pt x="2323" y="2574"/>
                    <a:pt x="2192" y="2693"/>
                  </a:cubicBezTo>
                  <a:cubicBezTo>
                    <a:pt x="1882" y="2907"/>
                    <a:pt x="1834" y="3288"/>
                    <a:pt x="2096" y="3550"/>
                  </a:cubicBezTo>
                  <a:lnTo>
                    <a:pt x="3430" y="4860"/>
                  </a:lnTo>
                  <a:lnTo>
                    <a:pt x="2930" y="5360"/>
                  </a:lnTo>
                  <a:lnTo>
                    <a:pt x="1691" y="4122"/>
                  </a:lnTo>
                  <a:cubicBezTo>
                    <a:pt x="1429" y="3860"/>
                    <a:pt x="1287" y="3526"/>
                    <a:pt x="1287" y="3169"/>
                  </a:cubicBezTo>
                  <a:lnTo>
                    <a:pt x="1287" y="669"/>
                  </a:lnTo>
                  <a:cubicBezTo>
                    <a:pt x="1287" y="312"/>
                    <a:pt x="1025" y="2"/>
                    <a:pt x="667" y="2"/>
                  </a:cubicBezTo>
                  <a:cubicBezTo>
                    <a:pt x="654" y="1"/>
                    <a:pt x="642" y="1"/>
                    <a:pt x="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2"/>
            <p:cNvSpPr/>
            <p:nvPr/>
          </p:nvSpPr>
          <p:spPr>
            <a:xfrm>
              <a:off x="7764874" y="1406324"/>
              <a:ext cx="233925" cy="150375"/>
            </a:xfrm>
            <a:custGeom>
              <a:avLst/>
              <a:gdLst/>
              <a:ahLst/>
              <a:cxnLst/>
              <a:rect l="l" t="t" r="r" b="b"/>
              <a:pathLst>
                <a:path w="6336" h="4073" extrusionOk="0">
                  <a:moveTo>
                    <a:pt x="3668" y="0"/>
                  </a:moveTo>
                  <a:cubicBezTo>
                    <a:pt x="3263" y="0"/>
                    <a:pt x="2882" y="143"/>
                    <a:pt x="2573" y="381"/>
                  </a:cubicBezTo>
                  <a:cubicBezTo>
                    <a:pt x="2478" y="357"/>
                    <a:pt x="2382" y="357"/>
                    <a:pt x="2287" y="357"/>
                  </a:cubicBezTo>
                  <a:cubicBezTo>
                    <a:pt x="1596" y="357"/>
                    <a:pt x="1049" y="834"/>
                    <a:pt x="906" y="1477"/>
                  </a:cubicBezTo>
                  <a:cubicBezTo>
                    <a:pt x="382" y="1643"/>
                    <a:pt x="1" y="2167"/>
                    <a:pt x="1" y="2739"/>
                  </a:cubicBezTo>
                  <a:cubicBezTo>
                    <a:pt x="1" y="3477"/>
                    <a:pt x="596" y="4072"/>
                    <a:pt x="1358" y="4072"/>
                  </a:cubicBezTo>
                  <a:lnTo>
                    <a:pt x="4930" y="4072"/>
                  </a:lnTo>
                  <a:cubicBezTo>
                    <a:pt x="5645" y="4072"/>
                    <a:pt x="6264" y="3525"/>
                    <a:pt x="6288" y="2810"/>
                  </a:cubicBezTo>
                  <a:cubicBezTo>
                    <a:pt x="6336" y="2191"/>
                    <a:pt x="5955" y="1667"/>
                    <a:pt x="5407" y="1477"/>
                  </a:cubicBezTo>
                  <a:cubicBezTo>
                    <a:pt x="5264" y="643"/>
                    <a:pt x="4549" y="0"/>
                    <a:pt x="3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2"/>
            <p:cNvSpPr/>
            <p:nvPr/>
          </p:nvSpPr>
          <p:spPr>
            <a:xfrm>
              <a:off x="7894131" y="1506525"/>
              <a:ext cx="206678" cy="338556"/>
            </a:xfrm>
            <a:custGeom>
              <a:avLst/>
              <a:gdLst/>
              <a:ahLst/>
              <a:cxnLst/>
              <a:rect l="l" t="t" r="r" b="b"/>
              <a:pathLst>
                <a:path w="5598" h="9170" extrusionOk="0">
                  <a:moveTo>
                    <a:pt x="4978" y="1"/>
                  </a:moveTo>
                  <a:cubicBezTo>
                    <a:pt x="4597" y="1"/>
                    <a:pt x="4311" y="287"/>
                    <a:pt x="4311" y="644"/>
                  </a:cubicBezTo>
                  <a:lnTo>
                    <a:pt x="4311" y="3168"/>
                  </a:lnTo>
                  <a:cubicBezTo>
                    <a:pt x="4311" y="3525"/>
                    <a:pt x="4168" y="3859"/>
                    <a:pt x="3906" y="4121"/>
                  </a:cubicBezTo>
                  <a:lnTo>
                    <a:pt x="2644" y="5359"/>
                  </a:lnTo>
                  <a:lnTo>
                    <a:pt x="2168" y="4859"/>
                  </a:lnTo>
                  <a:lnTo>
                    <a:pt x="3406" y="3621"/>
                  </a:lnTo>
                  <a:cubicBezTo>
                    <a:pt x="3668" y="3359"/>
                    <a:pt x="3668" y="2954"/>
                    <a:pt x="3406" y="2692"/>
                  </a:cubicBezTo>
                  <a:cubicBezTo>
                    <a:pt x="3275" y="2561"/>
                    <a:pt x="3108" y="2496"/>
                    <a:pt x="2942" y="2496"/>
                  </a:cubicBezTo>
                  <a:cubicBezTo>
                    <a:pt x="2775" y="2496"/>
                    <a:pt x="2608" y="2561"/>
                    <a:pt x="2477" y="2692"/>
                  </a:cubicBezTo>
                  <a:lnTo>
                    <a:pt x="1" y="5169"/>
                  </a:lnTo>
                  <a:lnTo>
                    <a:pt x="1" y="9169"/>
                  </a:lnTo>
                  <a:lnTo>
                    <a:pt x="3216" y="9169"/>
                  </a:lnTo>
                  <a:lnTo>
                    <a:pt x="3216" y="7598"/>
                  </a:lnTo>
                  <a:lnTo>
                    <a:pt x="5597" y="4430"/>
                  </a:lnTo>
                  <a:lnTo>
                    <a:pt x="5597" y="668"/>
                  </a:lnTo>
                  <a:cubicBezTo>
                    <a:pt x="5597" y="311"/>
                    <a:pt x="5335" y="1"/>
                    <a:pt x="4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2"/>
            <p:cNvSpPr/>
            <p:nvPr/>
          </p:nvSpPr>
          <p:spPr>
            <a:xfrm>
              <a:off x="7662015" y="1506525"/>
              <a:ext cx="206641" cy="338556"/>
            </a:xfrm>
            <a:custGeom>
              <a:avLst/>
              <a:gdLst/>
              <a:ahLst/>
              <a:cxnLst/>
              <a:rect l="l" t="t" r="r" b="b"/>
              <a:pathLst>
                <a:path w="5597" h="9170" extrusionOk="0">
                  <a:moveTo>
                    <a:pt x="667" y="1"/>
                  </a:moveTo>
                  <a:cubicBezTo>
                    <a:pt x="310" y="1"/>
                    <a:pt x="1" y="287"/>
                    <a:pt x="1" y="644"/>
                  </a:cubicBezTo>
                  <a:lnTo>
                    <a:pt x="1" y="4430"/>
                  </a:lnTo>
                  <a:lnTo>
                    <a:pt x="2382" y="7598"/>
                  </a:lnTo>
                  <a:lnTo>
                    <a:pt x="2382" y="9169"/>
                  </a:lnTo>
                  <a:lnTo>
                    <a:pt x="5597" y="9169"/>
                  </a:lnTo>
                  <a:lnTo>
                    <a:pt x="5597" y="5169"/>
                  </a:lnTo>
                  <a:lnTo>
                    <a:pt x="3120" y="2692"/>
                  </a:lnTo>
                  <a:cubicBezTo>
                    <a:pt x="2989" y="2573"/>
                    <a:pt x="2823" y="2513"/>
                    <a:pt x="2656" y="2513"/>
                  </a:cubicBezTo>
                  <a:cubicBezTo>
                    <a:pt x="2489" y="2513"/>
                    <a:pt x="2323" y="2573"/>
                    <a:pt x="2192" y="2692"/>
                  </a:cubicBezTo>
                  <a:cubicBezTo>
                    <a:pt x="1882" y="2906"/>
                    <a:pt x="1834" y="3287"/>
                    <a:pt x="2096" y="3549"/>
                  </a:cubicBezTo>
                  <a:lnTo>
                    <a:pt x="3430" y="4859"/>
                  </a:lnTo>
                  <a:lnTo>
                    <a:pt x="2930" y="5359"/>
                  </a:lnTo>
                  <a:lnTo>
                    <a:pt x="1691" y="4121"/>
                  </a:lnTo>
                  <a:cubicBezTo>
                    <a:pt x="1429" y="3859"/>
                    <a:pt x="1287" y="3525"/>
                    <a:pt x="1287" y="3168"/>
                  </a:cubicBezTo>
                  <a:lnTo>
                    <a:pt x="1287" y="668"/>
                  </a:lnTo>
                  <a:cubicBezTo>
                    <a:pt x="1287" y="311"/>
                    <a:pt x="102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0" name="Google Shape;3370;p72"/>
          <p:cNvGrpSpPr/>
          <p:nvPr/>
        </p:nvGrpSpPr>
        <p:grpSpPr>
          <a:xfrm>
            <a:off x="7687527" y="2084456"/>
            <a:ext cx="387771" cy="439643"/>
            <a:chOff x="7662015" y="2054307"/>
            <a:chExt cx="387771" cy="439643"/>
          </a:xfrm>
        </p:grpSpPr>
        <p:sp>
          <p:nvSpPr>
            <p:cNvPr id="3371" name="Google Shape;3371;p72"/>
            <p:cNvSpPr/>
            <p:nvPr/>
          </p:nvSpPr>
          <p:spPr>
            <a:xfrm>
              <a:off x="7662015" y="2054307"/>
              <a:ext cx="387771" cy="439643"/>
            </a:xfrm>
            <a:custGeom>
              <a:avLst/>
              <a:gdLst/>
              <a:ahLst/>
              <a:cxnLst/>
              <a:rect l="l" t="t" r="r" b="b"/>
              <a:pathLst>
                <a:path w="10503" h="11908" extrusionOk="0">
                  <a:moveTo>
                    <a:pt x="5597" y="1405"/>
                  </a:moveTo>
                  <a:lnTo>
                    <a:pt x="5597" y="2144"/>
                  </a:lnTo>
                  <a:cubicBezTo>
                    <a:pt x="5859" y="2191"/>
                    <a:pt x="6121" y="2286"/>
                    <a:pt x="6335" y="2453"/>
                  </a:cubicBezTo>
                  <a:lnTo>
                    <a:pt x="6859" y="1929"/>
                  </a:lnTo>
                  <a:lnTo>
                    <a:pt x="7359" y="2429"/>
                  </a:lnTo>
                  <a:lnTo>
                    <a:pt x="6835" y="2953"/>
                  </a:lnTo>
                  <a:cubicBezTo>
                    <a:pt x="7002" y="3168"/>
                    <a:pt x="7097" y="3430"/>
                    <a:pt x="7145" y="3692"/>
                  </a:cubicBezTo>
                  <a:lnTo>
                    <a:pt x="7883" y="3692"/>
                  </a:lnTo>
                  <a:lnTo>
                    <a:pt x="7883" y="4358"/>
                  </a:lnTo>
                  <a:lnTo>
                    <a:pt x="7145" y="4358"/>
                  </a:lnTo>
                  <a:cubicBezTo>
                    <a:pt x="7097" y="4644"/>
                    <a:pt x="7002" y="4906"/>
                    <a:pt x="6835" y="5120"/>
                  </a:cubicBezTo>
                  <a:lnTo>
                    <a:pt x="7359" y="5644"/>
                  </a:lnTo>
                  <a:lnTo>
                    <a:pt x="6859" y="6144"/>
                  </a:lnTo>
                  <a:lnTo>
                    <a:pt x="6335" y="5620"/>
                  </a:lnTo>
                  <a:cubicBezTo>
                    <a:pt x="6121" y="5787"/>
                    <a:pt x="5859" y="5882"/>
                    <a:pt x="5597" y="5930"/>
                  </a:cubicBezTo>
                  <a:lnTo>
                    <a:pt x="5597" y="6668"/>
                  </a:lnTo>
                  <a:lnTo>
                    <a:pt x="4883" y="6668"/>
                  </a:lnTo>
                  <a:lnTo>
                    <a:pt x="4883" y="5954"/>
                  </a:lnTo>
                  <a:cubicBezTo>
                    <a:pt x="4621" y="5882"/>
                    <a:pt x="4359" y="5787"/>
                    <a:pt x="4144" y="5620"/>
                  </a:cubicBezTo>
                  <a:lnTo>
                    <a:pt x="3620" y="6144"/>
                  </a:lnTo>
                  <a:lnTo>
                    <a:pt x="3120" y="5644"/>
                  </a:lnTo>
                  <a:lnTo>
                    <a:pt x="3644" y="5144"/>
                  </a:lnTo>
                  <a:cubicBezTo>
                    <a:pt x="3478" y="4930"/>
                    <a:pt x="3382" y="4668"/>
                    <a:pt x="3335" y="4382"/>
                  </a:cubicBezTo>
                  <a:lnTo>
                    <a:pt x="2596" y="4382"/>
                  </a:lnTo>
                  <a:lnTo>
                    <a:pt x="2596" y="3692"/>
                  </a:lnTo>
                  <a:lnTo>
                    <a:pt x="3335" y="3692"/>
                  </a:lnTo>
                  <a:cubicBezTo>
                    <a:pt x="3382" y="3430"/>
                    <a:pt x="3478" y="3168"/>
                    <a:pt x="3644" y="2953"/>
                  </a:cubicBezTo>
                  <a:lnTo>
                    <a:pt x="3120" y="2429"/>
                  </a:lnTo>
                  <a:lnTo>
                    <a:pt x="3620" y="1929"/>
                  </a:lnTo>
                  <a:lnTo>
                    <a:pt x="4144" y="2453"/>
                  </a:lnTo>
                  <a:cubicBezTo>
                    <a:pt x="4359" y="2286"/>
                    <a:pt x="4621" y="2191"/>
                    <a:pt x="4883" y="2144"/>
                  </a:cubicBezTo>
                  <a:lnTo>
                    <a:pt x="4883" y="1405"/>
                  </a:lnTo>
                  <a:close/>
                  <a:moveTo>
                    <a:pt x="5240" y="0"/>
                  </a:moveTo>
                  <a:cubicBezTo>
                    <a:pt x="3025" y="0"/>
                    <a:pt x="1215" y="1810"/>
                    <a:pt x="1215" y="4025"/>
                  </a:cubicBezTo>
                  <a:cubicBezTo>
                    <a:pt x="1215" y="6144"/>
                    <a:pt x="2835" y="7859"/>
                    <a:pt x="4906" y="8050"/>
                  </a:cubicBezTo>
                  <a:lnTo>
                    <a:pt x="4906" y="9121"/>
                  </a:lnTo>
                  <a:lnTo>
                    <a:pt x="3859" y="9121"/>
                  </a:lnTo>
                  <a:lnTo>
                    <a:pt x="3859" y="10145"/>
                  </a:lnTo>
                  <a:lnTo>
                    <a:pt x="2787" y="10145"/>
                  </a:lnTo>
                  <a:lnTo>
                    <a:pt x="2787" y="9121"/>
                  </a:lnTo>
                  <a:lnTo>
                    <a:pt x="1" y="9121"/>
                  </a:lnTo>
                  <a:lnTo>
                    <a:pt x="1" y="11907"/>
                  </a:lnTo>
                  <a:lnTo>
                    <a:pt x="2787" y="11907"/>
                  </a:lnTo>
                  <a:lnTo>
                    <a:pt x="2787" y="10860"/>
                  </a:lnTo>
                  <a:lnTo>
                    <a:pt x="3859" y="10860"/>
                  </a:lnTo>
                  <a:lnTo>
                    <a:pt x="3859" y="11907"/>
                  </a:lnTo>
                  <a:lnTo>
                    <a:pt x="6645" y="11907"/>
                  </a:lnTo>
                  <a:lnTo>
                    <a:pt x="6645" y="10860"/>
                  </a:lnTo>
                  <a:lnTo>
                    <a:pt x="7716" y="10860"/>
                  </a:lnTo>
                  <a:lnTo>
                    <a:pt x="7716" y="11907"/>
                  </a:lnTo>
                  <a:lnTo>
                    <a:pt x="10503" y="11907"/>
                  </a:lnTo>
                  <a:lnTo>
                    <a:pt x="10503" y="9121"/>
                  </a:lnTo>
                  <a:lnTo>
                    <a:pt x="7716" y="9121"/>
                  </a:lnTo>
                  <a:lnTo>
                    <a:pt x="7716" y="10145"/>
                  </a:lnTo>
                  <a:lnTo>
                    <a:pt x="6645" y="10145"/>
                  </a:lnTo>
                  <a:lnTo>
                    <a:pt x="6645" y="9121"/>
                  </a:lnTo>
                  <a:lnTo>
                    <a:pt x="5597" y="9121"/>
                  </a:lnTo>
                  <a:lnTo>
                    <a:pt x="5597" y="8050"/>
                  </a:lnTo>
                  <a:cubicBezTo>
                    <a:pt x="7645" y="7859"/>
                    <a:pt x="9264" y="6144"/>
                    <a:pt x="9264" y="4025"/>
                  </a:cubicBezTo>
                  <a:cubicBezTo>
                    <a:pt x="9264" y="1810"/>
                    <a:pt x="7478" y="0"/>
                    <a:pt x="5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2"/>
            <p:cNvSpPr/>
            <p:nvPr/>
          </p:nvSpPr>
          <p:spPr>
            <a:xfrm>
              <a:off x="7809732" y="2157167"/>
              <a:ext cx="91488" cy="91488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239" y="1"/>
                  </a:moveTo>
                  <a:cubicBezTo>
                    <a:pt x="548" y="1"/>
                    <a:pt x="0" y="572"/>
                    <a:pt x="0" y="1239"/>
                  </a:cubicBezTo>
                  <a:cubicBezTo>
                    <a:pt x="0" y="1930"/>
                    <a:pt x="548" y="2477"/>
                    <a:pt x="1239" y="2477"/>
                  </a:cubicBezTo>
                  <a:cubicBezTo>
                    <a:pt x="1929" y="2477"/>
                    <a:pt x="2477" y="1930"/>
                    <a:pt x="2477" y="1239"/>
                  </a:cubicBezTo>
                  <a:cubicBezTo>
                    <a:pt x="2477" y="572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3" name="Google Shape;3373;p72"/>
          <p:cNvGrpSpPr/>
          <p:nvPr/>
        </p:nvGrpSpPr>
        <p:grpSpPr>
          <a:xfrm>
            <a:off x="7722172" y="2804462"/>
            <a:ext cx="335898" cy="439643"/>
            <a:chOff x="7662015" y="2779675"/>
            <a:chExt cx="335898" cy="439643"/>
          </a:xfrm>
        </p:grpSpPr>
        <p:sp>
          <p:nvSpPr>
            <p:cNvPr id="3374" name="Google Shape;3374;p72"/>
            <p:cNvSpPr/>
            <p:nvPr/>
          </p:nvSpPr>
          <p:spPr>
            <a:xfrm>
              <a:off x="7713001" y="2779675"/>
              <a:ext cx="233925" cy="154769"/>
            </a:xfrm>
            <a:custGeom>
              <a:avLst/>
              <a:gdLst/>
              <a:ahLst/>
              <a:cxnLst/>
              <a:rect l="l" t="t" r="r" b="b"/>
              <a:pathLst>
                <a:path w="6336" h="4192" extrusionOk="0">
                  <a:moveTo>
                    <a:pt x="2454" y="2786"/>
                  </a:moveTo>
                  <a:lnTo>
                    <a:pt x="2454" y="3477"/>
                  </a:lnTo>
                  <a:lnTo>
                    <a:pt x="1739" y="3477"/>
                  </a:lnTo>
                  <a:lnTo>
                    <a:pt x="1739" y="2786"/>
                  </a:lnTo>
                  <a:close/>
                  <a:moveTo>
                    <a:pt x="4573" y="2786"/>
                  </a:moveTo>
                  <a:lnTo>
                    <a:pt x="4573" y="3477"/>
                  </a:lnTo>
                  <a:lnTo>
                    <a:pt x="3883" y="3477"/>
                  </a:lnTo>
                  <a:lnTo>
                    <a:pt x="3883" y="2786"/>
                  </a:lnTo>
                  <a:close/>
                  <a:moveTo>
                    <a:pt x="3168" y="0"/>
                  </a:moveTo>
                  <a:cubicBezTo>
                    <a:pt x="1430" y="0"/>
                    <a:pt x="1" y="1429"/>
                    <a:pt x="1" y="3167"/>
                  </a:cubicBezTo>
                  <a:lnTo>
                    <a:pt x="1" y="4191"/>
                  </a:lnTo>
                  <a:lnTo>
                    <a:pt x="6335" y="4191"/>
                  </a:lnTo>
                  <a:lnTo>
                    <a:pt x="6335" y="3167"/>
                  </a:lnTo>
                  <a:cubicBezTo>
                    <a:pt x="6335" y="1429"/>
                    <a:pt x="4907" y="0"/>
                    <a:pt x="3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2"/>
            <p:cNvSpPr/>
            <p:nvPr/>
          </p:nvSpPr>
          <p:spPr>
            <a:xfrm>
              <a:off x="7778091" y="3141897"/>
              <a:ext cx="102896" cy="77421"/>
            </a:xfrm>
            <a:custGeom>
              <a:avLst/>
              <a:gdLst/>
              <a:ahLst/>
              <a:cxnLst/>
              <a:rect l="l" t="t" r="r" b="b"/>
              <a:pathLst>
                <a:path w="2787" h="2097" extrusionOk="0">
                  <a:moveTo>
                    <a:pt x="0" y="1"/>
                  </a:moveTo>
                  <a:lnTo>
                    <a:pt x="0" y="691"/>
                  </a:lnTo>
                  <a:cubicBezTo>
                    <a:pt x="0" y="1453"/>
                    <a:pt x="643" y="2096"/>
                    <a:pt x="1405" y="2096"/>
                  </a:cubicBezTo>
                  <a:cubicBezTo>
                    <a:pt x="2167" y="2096"/>
                    <a:pt x="2786" y="1453"/>
                    <a:pt x="2786" y="691"/>
                  </a:cubicBezTo>
                  <a:lnTo>
                    <a:pt x="2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2"/>
            <p:cNvSpPr/>
            <p:nvPr/>
          </p:nvSpPr>
          <p:spPr>
            <a:xfrm>
              <a:off x="7662015" y="2959918"/>
              <a:ext cx="335898" cy="156541"/>
            </a:xfrm>
            <a:custGeom>
              <a:avLst/>
              <a:gdLst/>
              <a:ahLst/>
              <a:cxnLst/>
              <a:rect l="l" t="t" r="r" b="b"/>
              <a:pathLst>
                <a:path w="9098" h="4240" extrusionOk="0">
                  <a:moveTo>
                    <a:pt x="3501" y="691"/>
                  </a:moveTo>
                  <a:lnTo>
                    <a:pt x="3501" y="1381"/>
                  </a:lnTo>
                  <a:lnTo>
                    <a:pt x="2811" y="1381"/>
                  </a:lnTo>
                  <a:lnTo>
                    <a:pt x="2811" y="691"/>
                  </a:lnTo>
                  <a:close/>
                  <a:moveTo>
                    <a:pt x="4906" y="691"/>
                  </a:moveTo>
                  <a:lnTo>
                    <a:pt x="4906" y="1381"/>
                  </a:lnTo>
                  <a:lnTo>
                    <a:pt x="4192" y="1381"/>
                  </a:lnTo>
                  <a:lnTo>
                    <a:pt x="4192" y="691"/>
                  </a:lnTo>
                  <a:close/>
                  <a:moveTo>
                    <a:pt x="6288" y="691"/>
                  </a:moveTo>
                  <a:lnTo>
                    <a:pt x="6288" y="1381"/>
                  </a:lnTo>
                  <a:lnTo>
                    <a:pt x="5597" y="1381"/>
                  </a:lnTo>
                  <a:lnTo>
                    <a:pt x="5597" y="691"/>
                  </a:lnTo>
                  <a:close/>
                  <a:moveTo>
                    <a:pt x="6288" y="2096"/>
                  </a:moveTo>
                  <a:lnTo>
                    <a:pt x="6288" y="2786"/>
                  </a:lnTo>
                  <a:lnTo>
                    <a:pt x="2811" y="2786"/>
                  </a:lnTo>
                  <a:lnTo>
                    <a:pt x="2811" y="2096"/>
                  </a:lnTo>
                  <a:close/>
                  <a:moveTo>
                    <a:pt x="1" y="0"/>
                  </a:moveTo>
                  <a:lnTo>
                    <a:pt x="1" y="3477"/>
                  </a:lnTo>
                  <a:lnTo>
                    <a:pt x="691" y="3477"/>
                  </a:lnTo>
                  <a:lnTo>
                    <a:pt x="691" y="1405"/>
                  </a:lnTo>
                  <a:lnTo>
                    <a:pt x="1382" y="1405"/>
                  </a:lnTo>
                  <a:lnTo>
                    <a:pt x="1382" y="4239"/>
                  </a:lnTo>
                  <a:lnTo>
                    <a:pt x="7693" y="4239"/>
                  </a:lnTo>
                  <a:lnTo>
                    <a:pt x="7693" y="1405"/>
                  </a:lnTo>
                  <a:lnTo>
                    <a:pt x="8407" y="1405"/>
                  </a:lnTo>
                  <a:lnTo>
                    <a:pt x="8407" y="3477"/>
                  </a:lnTo>
                  <a:lnTo>
                    <a:pt x="9098" y="3477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72"/>
          <p:cNvGrpSpPr/>
          <p:nvPr/>
        </p:nvGrpSpPr>
        <p:grpSpPr>
          <a:xfrm>
            <a:off x="7662015" y="3506015"/>
            <a:ext cx="438794" cy="438794"/>
            <a:chOff x="7662015" y="3472478"/>
            <a:chExt cx="438794" cy="438794"/>
          </a:xfrm>
        </p:grpSpPr>
        <p:sp>
          <p:nvSpPr>
            <p:cNvPr id="3378" name="Google Shape;3378;p72"/>
            <p:cNvSpPr/>
            <p:nvPr/>
          </p:nvSpPr>
          <p:spPr>
            <a:xfrm>
              <a:off x="7861604" y="3549863"/>
              <a:ext cx="39615" cy="39615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24" y="1"/>
                  </a:moveTo>
                  <a:cubicBezTo>
                    <a:pt x="239" y="1"/>
                    <a:pt x="0" y="239"/>
                    <a:pt x="0" y="524"/>
                  </a:cubicBezTo>
                  <a:cubicBezTo>
                    <a:pt x="0" y="834"/>
                    <a:pt x="239" y="1072"/>
                    <a:pt x="524" y="1072"/>
                  </a:cubicBezTo>
                  <a:cubicBezTo>
                    <a:pt x="834" y="1072"/>
                    <a:pt x="1072" y="834"/>
                    <a:pt x="1072" y="524"/>
                  </a:cubicBezTo>
                  <a:cubicBezTo>
                    <a:pt x="1072" y="239"/>
                    <a:pt x="834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2"/>
            <p:cNvSpPr/>
            <p:nvPr/>
          </p:nvSpPr>
          <p:spPr>
            <a:xfrm>
              <a:off x="7783334" y="3472478"/>
              <a:ext cx="195233" cy="194347"/>
            </a:xfrm>
            <a:custGeom>
              <a:avLst/>
              <a:gdLst/>
              <a:ahLst/>
              <a:cxnLst/>
              <a:rect l="l" t="t" r="r" b="b"/>
              <a:pathLst>
                <a:path w="5288" h="5264" extrusionOk="0">
                  <a:moveTo>
                    <a:pt x="2644" y="1382"/>
                  </a:moveTo>
                  <a:cubicBezTo>
                    <a:pt x="3335" y="1382"/>
                    <a:pt x="3907" y="1954"/>
                    <a:pt x="3907" y="2620"/>
                  </a:cubicBezTo>
                  <a:cubicBezTo>
                    <a:pt x="3907" y="3311"/>
                    <a:pt x="3335" y="3883"/>
                    <a:pt x="2644" y="3883"/>
                  </a:cubicBezTo>
                  <a:cubicBezTo>
                    <a:pt x="1978" y="3883"/>
                    <a:pt x="1406" y="3311"/>
                    <a:pt x="1406" y="2620"/>
                  </a:cubicBezTo>
                  <a:cubicBezTo>
                    <a:pt x="1406" y="1954"/>
                    <a:pt x="1978" y="1382"/>
                    <a:pt x="2644" y="1382"/>
                  </a:cubicBezTo>
                  <a:close/>
                  <a:moveTo>
                    <a:pt x="2311" y="1"/>
                  </a:moveTo>
                  <a:lnTo>
                    <a:pt x="2311" y="715"/>
                  </a:lnTo>
                  <a:cubicBezTo>
                    <a:pt x="2311" y="715"/>
                    <a:pt x="1763" y="882"/>
                    <a:pt x="1549" y="1025"/>
                  </a:cubicBezTo>
                  <a:lnTo>
                    <a:pt x="1025" y="525"/>
                  </a:lnTo>
                  <a:lnTo>
                    <a:pt x="549" y="1001"/>
                  </a:lnTo>
                  <a:lnTo>
                    <a:pt x="1049" y="1525"/>
                  </a:lnTo>
                  <a:cubicBezTo>
                    <a:pt x="906" y="1763"/>
                    <a:pt x="787" y="2001"/>
                    <a:pt x="739" y="2287"/>
                  </a:cubicBezTo>
                  <a:lnTo>
                    <a:pt x="1" y="2287"/>
                  </a:lnTo>
                  <a:lnTo>
                    <a:pt x="1" y="2978"/>
                  </a:lnTo>
                  <a:lnTo>
                    <a:pt x="739" y="2978"/>
                  </a:lnTo>
                  <a:cubicBezTo>
                    <a:pt x="787" y="3240"/>
                    <a:pt x="906" y="3502"/>
                    <a:pt x="1049" y="3716"/>
                  </a:cubicBezTo>
                  <a:lnTo>
                    <a:pt x="549" y="4240"/>
                  </a:lnTo>
                  <a:lnTo>
                    <a:pt x="1025" y="4740"/>
                  </a:lnTo>
                  <a:lnTo>
                    <a:pt x="1549" y="4216"/>
                  </a:lnTo>
                  <a:cubicBezTo>
                    <a:pt x="1763" y="4383"/>
                    <a:pt x="2025" y="4478"/>
                    <a:pt x="2311" y="4526"/>
                  </a:cubicBezTo>
                  <a:lnTo>
                    <a:pt x="2311" y="5264"/>
                  </a:lnTo>
                  <a:lnTo>
                    <a:pt x="3002" y="5264"/>
                  </a:lnTo>
                  <a:lnTo>
                    <a:pt x="3002" y="4549"/>
                  </a:lnTo>
                  <a:cubicBezTo>
                    <a:pt x="3287" y="4502"/>
                    <a:pt x="3526" y="4383"/>
                    <a:pt x="3764" y="4240"/>
                  </a:cubicBezTo>
                  <a:lnTo>
                    <a:pt x="4264" y="4740"/>
                  </a:lnTo>
                  <a:lnTo>
                    <a:pt x="4764" y="4264"/>
                  </a:lnTo>
                  <a:lnTo>
                    <a:pt x="4240" y="3740"/>
                  </a:lnTo>
                  <a:cubicBezTo>
                    <a:pt x="4407" y="3525"/>
                    <a:pt x="4526" y="3263"/>
                    <a:pt x="4573" y="2978"/>
                  </a:cubicBezTo>
                  <a:lnTo>
                    <a:pt x="5288" y="2978"/>
                  </a:lnTo>
                  <a:lnTo>
                    <a:pt x="5288" y="2287"/>
                  </a:lnTo>
                  <a:lnTo>
                    <a:pt x="4550" y="2287"/>
                  </a:lnTo>
                  <a:cubicBezTo>
                    <a:pt x="4502" y="2025"/>
                    <a:pt x="4407" y="1763"/>
                    <a:pt x="4240" y="1525"/>
                  </a:cubicBezTo>
                  <a:lnTo>
                    <a:pt x="4764" y="1025"/>
                  </a:lnTo>
                  <a:lnTo>
                    <a:pt x="4264" y="525"/>
                  </a:lnTo>
                  <a:lnTo>
                    <a:pt x="3764" y="1049"/>
                  </a:lnTo>
                  <a:cubicBezTo>
                    <a:pt x="3526" y="882"/>
                    <a:pt x="3264" y="763"/>
                    <a:pt x="3002" y="715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2"/>
            <p:cNvSpPr/>
            <p:nvPr/>
          </p:nvSpPr>
          <p:spPr>
            <a:xfrm>
              <a:off x="7894131" y="3572716"/>
              <a:ext cx="206678" cy="338556"/>
            </a:xfrm>
            <a:custGeom>
              <a:avLst/>
              <a:gdLst/>
              <a:ahLst/>
              <a:cxnLst/>
              <a:rect l="l" t="t" r="r" b="b"/>
              <a:pathLst>
                <a:path w="5598" h="9170" extrusionOk="0">
                  <a:moveTo>
                    <a:pt x="4978" y="1"/>
                  </a:moveTo>
                  <a:cubicBezTo>
                    <a:pt x="4597" y="1"/>
                    <a:pt x="4311" y="286"/>
                    <a:pt x="4311" y="644"/>
                  </a:cubicBezTo>
                  <a:lnTo>
                    <a:pt x="4311" y="3168"/>
                  </a:lnTo>
                  <a:cubicBezTo>
                    <a:pt x="4311" y="3525"/>
                    <a:pt x="4168" y="3859"/>
                    <a:pt x="3906" y="4121"/>
                  </a:cubicBezTo>
                  <a:lnTo>
                    <a:pt x="2644" y="5359"/>
                  </a:lnTo>
                  <a:lnTo>
                    <a:pt x="2168" y="4859"/>
                  </a:lnTo>
                  <a:lnTo>
                    <a:pt x="3406" y="3620"/>
                  </a:lnTo>
                  <a:cubicBezTo>
                    <a:pt x="3668" y="3359"/>
                    <a:pt x="3668" y="2954"/>
                    <a:pt x="3406" y="2692"/>
                  </a:cubicBezTo>
                  <a:cubicBezTo>
                    <a:pt x="3275" y="2561"/>
                    <a:pt x="3108" y="2495"/>
                    <a:pt x="2942" y="2495"/>
                  </a:cubicBezTo>
                  <a:cubicBezTo>
                    <a:pt x="2775" y="2495"/>
                    <a:pt x="2608" y="2561"/>
                    <a:pt x="2477" y="2692"/>
                  </a:cubicBezTo>
                  <a:lnTo>
                    <a:pt x="1" y="5168"/>
                  </a:lnTo>
                  <a:lnTo>
                    <a:pt x="1" y="9169"/>
                  </a:lnTo>
                  <a:lnTo>
                    <a:pt x="3216" y="9169"/>
                  </a:lnTo>
                  <a:lnTo>
                    <a:pt x="3216" y="7597"/>
                  </a:lnTo>
                  <a:lnTo>
                    <a:pt x="5597" y="4430"/>
                  </a:lnTo>
                  <a:lnTo>
                    <a:pt x="5597" y="668"/>
                  </a:lnTo>
                  <a:cubicBezTo>
                    <a:pt x="5597" y="310"/>
                    <a:pt x="5335" y="1"/>
                    <a:pt x="4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2"/>
            <p:cNvSpPr/>
            <p:nvPr/>
          </p:nvSpPr>
          <p:spPr>
            <a:xfrm>
              <a:off x="7662015" y="3572716"/>
              <a:ext cx="206641" cy="338556"/>
            </a:xfrm>
            <a:custGeom>
              <a:avLst/>
              <a:gdLst/>
              <a:ahLst/>
              <a:cxnLst/>
              <a:rect l="l" t="t" r="r" b="b"/>
              <a:pathLst>
                <a:path w="5597" h="9170" extrusionOk="0">
                  <a:moveTo>
                    <a:pt x="667" y="1"/>
                  </a:moveTo>
                  <a:cubicBezTo>
                    <a:pt x="310" y="1"/>
                    <a:pt x="1" y="286"/>
                    <a:pt x="1" y="644"/>
                  </a:cubicBezTo>
                  <a:lnTo>
                    <a:pt x="1" y="4430"/>
                  </a:lnTo>
                  <a:lnTo>
                    <a:pt x="2382" y="7597"/>
                  </a:lnTo>
                  <a:lnTo>
                    <a:pt x="2382" y="9169"/>
                  </a:lnTo>
                  <a:lnTo>
                    <a:pt x="5597" y="9169"/>
                  </a:lnTo>
                  <a:lnTo>
                    <a:pt x="5597" y="5168"/>
                  </a:lnTo>
                  <a:lnTo>
                    <a:pt x="3120" y="2692"/>
                  </a:lnTo>
                  <a:cubicBezTo>
                    <a:pt x="2989" y="2573"/>
                    <a:pt x="2823" y="2513"/>
                    <a:pt x="2656" y="2513"/>
                  </a:cubicBezTo>
                  <a:cubicBezTo>
                    <a:pt x="2489" y="2513"/>
                    <a:pt x="2323" y="2573"/>
                    <a:pt x="2192" y="2692"/>
                  </a:cubicBezTo>
                  <a:cubicBezTo>
                    <a:pt x="1882" y="2906"/>
                    <a:pt x="1834" y="3287"/>
                    <a:pt x="2096" y="3549"/>
                  </a:cubicBezTo>
                  <a:lnTo>
                    <a:pt x="3430" y="4859"/>
                  </a:lnTo>
                  <a:lnTo>
                    <a:pt x="2930" y="5359"/>
                  </a:lnTo>
                  <a:lnTo>
                    <a:pt x="1691" y="4121"/>
                  </a:lnTo>
                  <a:cubicBezTo>
                    <a:pt x="1429" y="3859"/>
                    <a:pt x="1287" y="3525"/>
                    <a:pt x="1287" y="3168"/>
                  </a:cubicBezTo>
                  <a:lnTo>
                    <a:pt x="1287" y="668"/>
                  </a:lnTo>
                  <a:cubicBezTo>
                    <a:pt x="1287" y="310"/>
                    <a:pt x="102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2" name="Google Shape;3382;p72"/>
          <p:cNvGrpSpPr/>
          <p:nvPr/>
        </p:nvGrpSpPr>
        <p:grpSpPr>
          <a:xfrm>
            <a:off x="6909651" y="2103784"/>
            <a:ext cx="438757" cy="400988"/>
            <a:chOff x="6958652" y="2076275"/>
            <a:chExt cx="438757" cy="400988"/>
          </a:xfrm>
        </p:grpSpPr>
        <p:sp>
          <p:nvSpPr>
            <p:cNvPr id="3383" name="Google Shape;3383;p72"/>
            <p:cNvSpPr/>
            <p:nvPr/>
          </p:nvSpPr>
          <p:spPr>
            <a:xfrm>
              <a:off x="7216243" y="2206418"/>
              <a:ext cx="51910" cy="7299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" y="0"/>
                  </a:moveTo>
                  <a:lnTo>
                    <a:pt x="1" y="1977"/>
                  </a:lnTo>
                  <a:lnTo>
                    <a:pt x="1406" y="1834"/>
                  </a:lnTo>
                  <a:cubicBezTo>
                    <a:pt x="1382" y="1334"/>
                    <a:pt x="1263" y="548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2"/>
            <p:cNvSpPr/>
            <p:nvPr/>
          </p:nvSpPr>
          <p:spPr>
            <a:xfrm>
              <a:off x="6958652" y="2207304"/>
              <a:ext cx="438757" cy="231267"/>
            </a:xfrm>
            <a:custGeom>
              <a:avLst/>
              <a:gdLst/>
              <a:ahLst/>
              <a:cxnLst/>
              <a:rect l="l" t="t" r="r" b="b"/>
              <a:pathLst>
                <a:path w="11884" h="6264" extrusionOk="0">
                  <a:moveTo>
                    <a:pt x="6287" y="3810"/>
                  </a:moveTo>
                  <a:lnTo>
                    <a:pt x="6287" y="4525"/>
                  </a:lnTo>
                  <a:lnTo>
                    <a:pt x="5596" y="4525"/>
                  </a:lnTo>
                  <a:lnTo>
                    <a:pt x="5596" y="3810"/>
                  </a:lnTo>
                  <a:close/>
                  <a:moveTo>
                    <a:pt x="8716" y="0"/>
                  </a:moveTo>
                  <a:cubicBezTo>
                    <a:pt x="8835" y="310"/>
                    <a:pt x="8930" y="667"/>
                    <a:pt x="9002" y="1095"/>
                  </a:cubicBezTo>
                  <a:cubicBezTo>
                    <a:pt x="9097" y="1643"/>
                    <a:pt x="9097" y="2096"/>
                    <a:pt x="9097" y="2119"/>
                  </a:cubicBezTo>
                  <a:lnTo>
                    <a:pt x="9097" y="2429"/>
                  </a:lnTo>
                  <a:lnTo>
                    <a:pt x="310" y="3405"/>
                  </a:lnTo>
                  <a:cubicBezTo>
                    <a:pt x="95" y="3763"/>
                    <a:pt x="0" y="4168"/>
                    <a:pt x="0" y="4572"/>
                  </a:cubicBezTo>
                  <a:lnTo>
                    <a:pt x="0" y="6263"/>
                  </a:lnTo>
                  <a:lnTo>
                    <a:pt x="1048" y="6263"/>
                  </a:lnTo>
                  <a:cubicBezTo>
                    <a:pt x="1048" y="5287"/>
                    <a:pt x="1834" y="4525"/>
                    <a:pt x="2786" y="4525"/>
                  </a:cubicBezTo>
                  <a:cubicBezTo>
                    <a:pt x="3739" y="4525"/>
                    <a:pt x="4525" y="5287"/>
                    <a:pt x="4525" y="6263"/>
                  </a:cubicBezTo>
                  <a:lnTo>
                    <a:pt x="7359" y="6263"/>
                  </a:lnTo>
                  <a:cubicBezTo>
                    <a:pt x="7359" y="5287"/>
                    <a:pt x="8145" y="4525"/>
                    <a:pt x="9097" y="4525"/>
                  </a:cubicBezTo>
                  <a:cubicBezTo>
                    <a:pt x="10050" y="4525"/>
                    <a:pt x="10836" y="5287"/>
                    <a:pt x="10836" y="6263"/>
                  </a:cubicBezTo>
                  <a:lnTo>
                    <a:pt x="11883" y="6263"/>
                  </a:lnTo>
                  <a:lnTo>
                    <a:pt x="11883" y="3810"/>
                  </a:lnTo>
                  <a:lnTo>
                    <a:pt x="11193" y="3810"/>
                  </a:lnTo>
                  <a:lnTo>
                    <a:pt x="11193" y="3786"/>
                  </a:lnTo>
                  <a:lnTo>
                    <a:pt x="11193" y="3096"/>
                  </a:lnTo>
                  <a:lnTo>
                    <a:pt x="11883" y="3096"/>
                  </a:lnTo>
                  <a:cubicBezTo>
                    <a:pt x="11812" y="2143"/>
                    <a:pt x="11502" y="1215"/>
                    <a:pt x="10978" y="429"/>
                  </a:cubicBezTo>
                  <a:lnTo>
                    <a:pt x="10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2"/>
            <p:cNvSpPr/>
            <p:nvPr/>
          </p:nvSpPr>
          <p:spPr>
            <a:xfrm>
              <a:off x="6994686" y="2208153"/>
              <a:ext cx="196119" cy="95881"/>
            </a:xfrm>
            <a:custGeom>
              <a:avLst/>
              <a:gdLst/>
              <a:ahLst/>
              <a:cxnLst/>
              <a:rect l="l" t="t" r="r" b="b"/>
              <a:pathLst>
                <a:path w="5312" h="2597" extrusionOk="0">
                  <a:moveTo>
                    <a:pt x="5311" y="1"/>
                  </a:moveTo>
                  <a:cubicBezTo>
                    <a:pt x="3906" y="120"/>
                    <a:pt x="2549" y="644"/>
                    <a:pt x="1429" y="1501"/>
                  </a:cubicBezTo>
                  <a:lnTo>
                    <a:pt x="0" y="2597"/>
                  </a:lnTo>
                  <a:lnTo>
                    <a:pt x="5311" y="2001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2"/>
            <p:cNvSpPr/>
            <p:nvPr/>
          </p:nvSpPr>
          <p:spPr>
            <a:xfrm>
              <a:off x="7022819" y="2399842"/>
              <a:ext cx="77421" cy="77421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2"/>
            <p:cNvSpPr/>
            <p:nvPr/>
          </p:nvSpPr>
          <p:spPr>
            <a:xfrm>
              <a:off x="7255821" y="2399842"/>
              <a:ext cx="77384" cy="77421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20"/>
                    <a:pt x="477" y="2096"/>
                    <a:pt x="1048" y="2096"/>
                  </a:cubicBezTo>
                  <a:cubicBezTo>
                    <a:pt x="1620" y="2096"/>
                    <a:pt x="2096" y="1620"/>
                    <a:pt x="2096" y="1048"/>
                  </a:cubicBezTo>
                  <a:cubicBezTo>
                    <a:pt x="2096" y="477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2"/>
            <p:cNvSpPr/>
            <p:nvPr/>
          </p:nvSpPr>
          <p:spPr>
            <a:xfrm>
              <a:off x="7086986" y="2076275"/>
              <a:ext cx="182053" cy="56303"/>
            </a:xfrm>
            <a:custGeom>
              <a:avLst/>
              <a:gdLst/>
              <a:ahLst/>
              <a:cxnLst/>
              <a:rect l="l" t="t" r="r" b="b"/>
              <a:pathLst>
                <a:path w="4931" h="1525" extrusionOk="0">
                  <a:moveTo>
                    <a:pt x="2454" y="1"/>
                  </a:moveTo>
                  <a:cubicBezTo>
                    <a:pt x="1525" y="1"/>
                    <a:pt x="644" y="358"/>
                    <a:pt x="1" y="1025"/>
                  </a:cubicBezTo>
                  <a:lnTo>
                    <a:pt x="501" y="1525"/>
                  </a:lnTo>
                  <a:cubicBezTo>
                    <a:pt x="1025" y="1001"/>
                    <a:pt x="1716" y="691"/>
                    <a:pt x="2454" y="691"/>
                  </a:cubicBezTo>
                  <a:cubicBezTo>
                    <a:pt x="3216" y="691"/>
                    <a:pt x="3907" y="1001"/>
                    <a:pt x="4430" y="1525"/>
                  </a:cubicBezTo>
                  <a:lnTo>
                    <a:pt x="4931" y="1025"/>
                  </a:lnTo>
                  <a:cubicBezTo>
                    <a:pt x="4264" y="358"/>
                    <a:pt x="3406" y="1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2"/>
            <p:cNvSpPr/>
            <p:nvPr/>
          </p:nvSpPr>
          <p:spPr>
            <a:xfrm>
              <a:off x="7123057" y="2128147"/>
              <a:ext cx="109062" cy="40501"/>
            </a:xfrm>
            <a:custGeom>
              <a:avLst/>
              <a:gdLst/>
              <a:ahLst/>
              <a:cxnLst/>
              <a:rect l="l" t="t" r="r" b="b"/>
              <a:pathLst>
                <a:path w="2954" h="1097" extrusionOk="0">
                  <a:moveTo>
                    <a:pt x="1477" y="1"/>
                  </a:moveTo>
                  <a:cubicBezTo>
                    <a:pt x="929" y="1"/>
                    <a:pt x="405" y="215"/>
                    <a:pt x="0" y="596"/>
                  </a:cubicBezTo>
                  <a:lnTo>
                    <a:pt x="500" y="1096"/>
                  </a:lnTo>
                  <a:cubicBezTo>
                    <a:pt x="762" y="834"/>
                    <a:pt x="1120" y="691"/>
                    <a:pt x="1477" y="691"/>
                  </a:cubicBezTo>
                  <a:cubicBezTo>
                    <a:pt x="1858" y="691"/>
                    <a:pt x="2215" y="834"/>
                    <a:pt x="2477" y="1096"/>
                  </a:cubicBezTo>
                  <a:lnTo>
                    <a:pt x="2953" y="596"/>
                  </a:lnTo>
                  <a:cubicBezTo>
                    <a:pt x="2572" y="215"/>
                    <a:pt x="2048" y="1"/>
                    <a:pt x="1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0" name="Google Shape;3390;p72"/>
          <p:cNvGrpSpPr/>
          <p:nvPr/>
        </p:nvGrpSpPr>
        <p:grpSpPr>
          <a:xfrm>
            <a:off x="6907879" y="1405881"/>
            <a:ext cx="442302" cy="438794"/>
            <a:chOff x="6978847" y="1406324"/>
            <a:chExt cx="442302" cy="438794"/>
          </a:xfrm>
        </p:grpSpPr>
        <p:sp>
          <p:nvSpPr>
            <p:cNvPr id="3391" name="Google Shape;3391;p72"/>
            <p:cNvSpPr/>
            <p:nvPr/>
          </p:nvSpPr>
          <p:spPr>
            <a:xfrm>
              <a:off x="7161749" y="1544331"/>
              <a:ext cx="25512" cy="2554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2"/>
            <p:cNvSpPr/>
            <p:nvPr/>
          </p:nvSpPr>
          <p:spPr>
            <a:xfrm>
              <a:off x="6978847" y="1406324"/>
              <a:ext cx="442302" cy="438794"/>
            </a:xfrm>
            <a:custGeom>
              <a:avLst/>
              <a:gdLst/>
              <a:ahLst/>
              <a:cxnLst/>
              <a:rect l="l" t="t" r="r" b="b"/>
              <a:pathLst>
                <a:path w="11980" h="11885" extrusionOk="0">
                  <a:moveTo>
                    <a:pt x="6335" y="3025"/>
                  </a:moveTo>
                  <a:lnTo>
                    <a:pt x="6335" y="5835"/>
                  </a:lnTo>
                  <a:lnTo>
                    <a:pt x="5645" y="5835"/>
                  </a:lnTo>
                  <a:lnTo>
                    <a:pt x="5645" y="5120"/>
                  </a:lnTo>
                  <a:lnTo>
                    <a:pt x="4954" y="5120"/>
                  </a:lnTo>
                  <a:lnTo>
                    <a:pt x="4954" y="5835"/>
                  </a:lnTo>
                  <a:lnTo>
                    <a:pt x="4240" y="5835"/>
                  </a:lnTo>
                  <a:lnTo>
                    <a:pt x="4240" y="3025"/>
                  </a:lnTo>
                  <a:close/>
                  <a:moveTo>
                    <a:pt x="7740" y="3025"/>
                  </a:moveTo>
                  <a:lnTo>
                    <a:pt x="7740" y="5835"/>
                  </a:lnTo>
                  <a:lnTo>
                    <a:pt x="7026" y="5835"/>
                  </a:lnTo>
                  <a:lnTo>
                    <a:pt x="7026" y="3025"/>
                  </a:lnTo>
                  <a:close/>
                  <a:moveTo>
                    <a:pt x="7026" y="0"/>
                  </a:moveTo>
                  <a:cubicBezTo>
                    <a:pt x="6240" y="0"/>
                    <a:pt x="5502" y="286"/>
                    <a:pt x="4930" y="786"/>
                  </a:cubicBezTo>
                  <a:cubicBezTo>
                    <a:pt x="4716" y="738"/>
                    <a:pt x="4478" y="691"/>
                    <a:pt x="4240" y="691"/>
                  </a:cubicBezTo>
                  <a:cubicBezTo>
                    <a:pt x="2978" y="691"/>
                    <a:pt x="1954" y="1643"/>
                    <a:pt x="1811" y="2858"/>
                  </a:cubicBezTo>
                  <a:cubicBezTo>
                    <a:pt x="787" y="3120"/>
                    <a:pt x="48" y="4049"/>
                    <a:pt x="48" y="5120"/>
                  </a:cubicBezTo>
                  <a:cubicBezTo>
                    <a:pt x="48" y="6406"/>
                    <a:pt x="1096" y="7454"/>
                    <a:pt x="2382" y="7478"/>
                  </a:cubicBezTo>
                  <a:lnTo>
                    <a:pt x="5645" y="7478"/>
                  </a:lnTo>
                  <a:lnTo>
                    <a:pt x="5645" y="9145"/>
                  </a:lnTo>
                  <a:cubicBezTo>
                    <a:pt x="5145" y="9264"/>
                    <a:pt x="4764" y="9645"/>
                    <a:pt x="4645" y="10145"/>
                  </a:cubicBezTo>
                  <a:lnTo>
                    <a:pt x="2787" y="10145"/>
                  </a:lnTo>
                  <a:cubicBezTo>
                    <a:pt x="2625" y="9541"/>
                    <a:pt x="2077" y="9096"/>
                    <a:pt x="1432" y="9096"/>
                  </a:cubicBezTo>
                  <a:cubicBezTo>
                    <a:pt x="1416" y="9096"/>
                    <a:pt x="1399" y="9097"/>
                    <a:pt x="1382" y="9097"/>
                  </a:cubicBezTo>
                  <a:cubicBezTo>
                    <a:pt x="668" y="9121"/>
                    <a:pt x="72" y="9716"/>
                    <a:pt x="48" y="10431"/>
                  </a:cubicBezTo>
                  <a:cubicBezTo>
                    <a:pt x="1" y="11217"/>
                    <a:pt x="644" y="11883"/>
                    <a:pt x="1430" y="11883"/>
                  </a:cubicBezTo>
                  <a:cubicBezTo>
                    <a:pt x="2073" y="11883"/>
                    <a:pt x="2620" y="11431"/>
                    <a:pt x="2787" y="10836"/>
                  </a:cubicBezTo>
                  <a:lnTo>
                    <a:pt x="4645" y="10836"/>
                  </a:lnTo>
                  <a:cubicBezTo>
                    <a:pt x="4787" y="11431"/>
                    <a:pt x="5335" y="11883"/>
                    <a:pt x="5978" y="11883"/>
                  </a:cubicBezTo>
                  <a:cubicBezTo>
                    <a:pt x="6621" y="11883"/>
                    <a:pt x="7169" y="11431"/>
                    <a:pt x="7336" y="10836"/>
                  </a:cubicBezTo>
                  <a:lnTo>
                    <a:pt x="9193" y="10836"/>
                  </a:lnTo>
                  <a:cubicBezTo>
                    <a:pt x="9356" y="11439"/>
                    <a:pt x="9903" y="11884"/>
                    <a:pt x="10548" y="11884"/>
                  </a:cubicBezTo>
                  <a:cubicBezTo>
                    <a:pt x="10565" y="11884"/>
                    <a:pt x="10581" y="11884"/>
                    <a:pt x="10598" y="11883"/>
                  </a:cubicBezTo>
                  <a:cubicBezTo>
                    <a:pt x="11313" y="11836"/>
                    <a:pt x="11884" y="11264"/>
                    <a:pt x="11932" y="10550"/>
                  </a:cubicBezTo>
                  <a:cubicBezTo>
                    <a:pt x="11979" y="9764"/>
                    <a:pt x="11336" y="9097"/>
                    <a:pt x="10551" y="9097"/>
                  </a:cubicBezTo>
                  <a:cubicBezTo>
                    <a:pt x="9884" y="9097"/>
                    <a:pt x="9336" y="9550"/>
                    <a:pt x="9193" y="10145"/>
                  </a:cubicBezTo>
                  <a:lnTo>
                    <a:pt x="7336" y="10145"/>
                  </a:lnTo>
                  <a:cubicBezTo>
                    <a:pt x="7217" y="9645"/>
                    <a:pt x="6812" y="9264"/>
                    <a:pt x="6335" y="9145"/>
                  </a:cubicBezTo>
                  <a:lnTo>
                    <a:pt x="6335" y="7454"/>
                  </a:lnTo>
                  <a:lnTo>
                    <a:pt x="9598" y="7454"/>
                  </a:lnTo>
                  <a:cubicBezTo>
                    <a:pt x="10884" y="7454"/>
                    <a:pt x="11932" y="6406"/>
                    <a:pt x="11932" y="5120"/>
                  </a:cubicBezTo>
                  <a:cubicBezTo>
                    <a:pt x="11932" y="4049"/>
                    <a:pt x="11194" y="3120"/>
                    <a:pt x="10170" y="2858"/>
                  </a:cubicBezTo>
                  <a:cubicBezTo>
                    <a:pt x="10027" y="1262"/>
                    <a:pt x="8669" y="0"/>
                    <a:pt x="7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3" name="Google Shape;3393;p72"/>
          <p:cNvGrpSpPr/>
          <p:nvPr/>
        </p:nvGrpSpPr>
        <p:grpSpPr>
          <a:xfrm>
            <a:off x="6949211" y="2778336"/>
            <a:ext cx="359638" cy="439643"/>
            <a:chOff x="6958652" y="2735703"/>
            <a:chExt cx="359638" cy="439643"/>
          </a:xfrm>
        </p:grpSpPr>
        <p:sp>
          <p:nvSpPr>
            <p:cNvPr id="3394" name="Google Shape;3394;p72"/>
            <p:cNvSpPr/>
            <p:nvPr/>
          </p:nvSpPr>
          <p:spPr>
            <a:xfrm>
              <a:off x="7035113" y="2813087"/>
              <a:ext cx="206678" cy="205755"/>
            </a:xfrm>
            <a:custGeom>
              <a:avLst/>
              <a:gdLst/>
              <a:ahLst/>
              <a:cxnLst/>
              <a:rect l="l" t="t" r="r" b="b"/>
              <a:pathLst>
                <a:path w="5598" h="5573" extrusionOk="0">
                  <a:moveTo>
                    <a:pt x="3144" y="1381"/>
                  </a:moveTo>
                  <a:lnTo>
                    <a:pt x="3144" y="4168"/>
                  </a:lnTo>
                  <a:lnTo>
                    <a:pt x="2454" y="4168"/>
                  </a:lnTo>
                  <a:lnTo>
                    <a:pt x="2454" y="3477"/>
                  </a:lnTo>
                  <a:lnTo>
                    <a:pt x="1763" y="3477"/>
                  </a:lnTo>
                  <a:lnTo>
                    <a:pt x="1763" y="4168"/>
                  </a:lnTo>
                  <a:lnTo>
                    <a:pt x="1049" y="4168"/>
                  </a:lnTo>
                  <a:lnTo>
                    <a:pt x="1049" y="1381"/>
                  </a:lnTo>
                  <a:close/>
                  <a:moveTo>
                    <a:pt x="4549" y="1381"/>
                  </a:moveTo>
                  <a:lnTo>
                    <a:pt x="4549" y="4168"/>
                  </a:lnTo>
                  <a:lnTo>
                    <a:pt x="3835" y="4168"/>
                  </a:lnTo>
                  <a:lnTo>
                    <a:pt x="3835" y="1381"/>
                  </a:lnTo>
                  <a:close/>
                  <a:moveTo>
                    <a:pt x="2787" y="0"/>
                  </a:moveTo>
                  <a:cubicBezTo>
                    <a:pt x="1263" y="0"/>
                    <a:pt x="1" y="1238"/>
                    <a:pt x="1" y="2786"/>
                  </a:cubicBezTo>
                  <a:cubicBezTo>
                    <a:pt x="1" y="4311"/>
                    <a:pt x="1263" y="5573"/>
                    <a:pt x="2787" y="5573"/>
                  </a:cubicBezTo>
                  <a:cubicBezTo>
                    <a:pt x="4335" y="5573"/>
                    <a:pt x="5597" y="4311"/>
                    <a:pt x="5597" y="2786"/>
                  </a:cubicBezTo>
                  <a:cubicBezTo>
                    <a:pt x="5597" y="1238"/>
                    <a:pt x="4335" y="0"/>
                    <a:pt x="2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2"/>
            <p:cNvSpPr/>
            <p:nvPr/>
          </p:nvSpPr>
          <p:spPr>
            <a:xfrm>
              <a:off x="7100203" y="2890435"/>
              <a:ext cx="25512" cy="2554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2"/>
            <p:cNvSpPr/>
            <p:nvPr/>
          </p:nvSpPr>
          <p:spPr>
            <a:xfrm>
              <a:off x="6958652" y="2735703"/>
              <a:ext cx="359638" cy="439643"/>
            </a:xfrm>
            <a:custGeom>
              <a:avLst/>
              <a:gdLst/>
              <a:ahLst/>
              <a:cxnLst/>
              <a:rect l="l" t="t" r="r" b="b"/>
              <a:pathLst>
                <a:path w="9741" h="11908" extrusionOk="0">
                  <a:moveTo>
                    <a:pt x="4882" y="1405"/>
                  </a:moveTo>
                  <a:cubicBezTo>
                    <a:pt x="6787" y="1405"/>
                    <a:pt x="8359" y="2953"/>
                    <a:pt x="8359" y="4882"/>
                  </a:cubicBezTo>
                  <a:cubicBezTo>
                    <a:pt x="8359" y="6811"/>
                    <a:pt x="6787" y="8359"/>
                    <a:pt x="4882" y="8359"/>
                  </a:cubicBezTo>
                  <a:cubicBezTo>
                    <a:pt x="2953" y="8359"/>
                    <a:pt x="1381" y="6811"/>
                    <a:pt x="1381" y="4882"/>
                  </a:cubicBezTo>
                  <a:cubicBezTo>
                    <a:pt x="1381" y="2953"/>
                    <a:pt x="2953" y="1405"/>
                    <a:pt x="4882" y="1405"/>
                  </a:cubicBezTo>
                  <a:close/>
                  <a:moveTo>
                    <a:pt x="4882" y="0"/>
                  </a:moveTo>
                  <a:cubicBezTo>
                    <a:pt x="2191" y="0"/>
                    <a:pt x="0" y="2191"/>
                    <a:pt x="0" y="4882"/>
                  </a:cubicBezTo>
                  <a:cubicBezTo>
                    <a:pt x="0" y="7216"/>
                    <a:pt x="1643" y="9169"/>
                    <a:pt x="3834" y="9645"/>
                  </a:cubicBezTo>
                  <a:lnTo>
                    <a:pt x="3834" y="11908"/>
                  </a:lnTo>
                  <a:lnTo>
                    <a:pt x="5906" y="11908"/>
                  </a:lnTo>
                  <a:lnTo>
                    <a:pt x="5906" y="9645"/>
                  </a:lnTo>
                  <a:cubicBezTo>
                    <a:pt x="8097" y="9169"/>
                    <a:pt x="9740" y="7216"/>
                    <a:pt x="9740" y="4882"/>
                  </a:cubicBezTo>
                  <a:cubicBezTo>
                    <a:pt x="9740" y="2191"/>
                    <a:pt x="7573" y="0"/>
                    <a:pt x="4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72"/>
          <p:cNvGrpSpPr/>
          <p:nvPr/>
        </p:nvGrpSpPr>
        <p:grpSpPr>
          <a:xfrm>
            <a:off x="6911405" y="3506033"/>
            <a:ext cx="435250" cy="438757"/>
            <a:chOff x="6958652" y="3450511"/>
            <a:chExt cx="435250" cy="438757"/>
          </a:xfrm>
        </p:grpSpPr>
        <p:sp>
          <p:nvSpPr>
            <p:cNvPr id="3398" name="Google Shape;3398;p72"/>
            <p:cNvSpPr/>
            <p:nvPr/>
          </p:nvSpPr>
          <p:spPr>
            <a:xfrm>
              <a:off x="7072919" y="3566588"/>
              <a:ext cx="205792" cy="205755"/>
            </a:xfrm>
            <a:custGeom>
              <a:avLst/>
              <a:gdLst/>
              <a:ahLst/>
              <a:cxnLst/>
              <a:rect l="l" t="t" r="r" b="b"/>
              <a:pathLst>
                <a:path w="5574" h="5573" extrusionOk="0">
                  <a:moveTo>
                    <a:pt x="3144" y="1405"/>
                  </a:moveTo>
                  <a:lnTo>
                    <a:pt x="3144" y="4191"/>
                  </a:lnTo>
                  <a:lnTo>
                    <a:pt x="2454" y="4191"/>
                  </a:lnTo>
                  <a:lnTo>
                    <a:pt x="2454" y="3501"/>
                  </a:lnTo>
                  <a:lnTo>
                    <a:pt x="1739" y="3501"/>
                  </a:lnTo>
                  <a:lnTo>
                    <a:pt x="1739" y="4191"/>
                  </a:lnTo>
                  <a:lnTo>
                    <a:pt x="1049" y="4191"/>
                  </a:lnTo>
                  <a:lnTo>
                    <a:pt x="1049" y="1405"/>
                  </a:lnTo>
                  <a:close/>
                  <a:moveTo>
                    <a:pt x="4526" y="1405"/>
                  </a:moveTo>
                  <a:lnTo>
                    <a:pt x="4526" y="4191"/>
                  </a:lnTo>
                  <a:lnTo>
                    <a:pt x="3835" y="4191"/>
                  </a:lnTo>
                  <a:lnTo>
                    <a:pt x="3835" y="1405"/>
                  </a:lnTo>
                  <a:close/>
                  <a:moveTo>
                    <a:pt x="2787" y="0"/>
                  </a:moveTo>
                  <a:cubicBezTo>
                    <a:pt x="1263" y="0"/>
                    <a:pt x="1" y="1262"/>
                    <a:pt x="1" y="2786"/>
                  </a:cubicBezTo>
                  <a:cubicBezTo>
                    <a:pt x="1" y="4334"/>
                    <a:pt x="1263" y="5573"/>
                    <a:pt x="2787" y="5573"/>
                  </a:cubicBezTo>
                  <a:cubicBezTo>
                    <a:pt x="4335" y="5573"/>
                    <a:pt x="5573" y="4334"/>
                    <a:pt x="5573" y="2786"/>
                  </a:cubicBezTo>
                  <a:cubicBezTo>
                    <a:pt x="5573" y="1262"/>
                    <a:pt x="4335" y="0"/>
                    <a:pt x="2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2"/>
            <p:cNvSpPr/>
            <p:nvPr/>
          </p:nvSpPr>
          <p:spPr>
            <a:xfrm>
              <a:off x="7138009" y="3643935"/>
              <a:ext cx="25512" cy="2554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2"/>
            <p:cNvSpPr/>
            <p:nvPr/>
          </p:nvSpPr>
          <p:spPr>
            <a:xfrm>
              <a:off x="6958652" y="3450511"/>
              <a:ext cx="435250" cy="438757"/>
            </a:xfrm>
            <a:custGeom>
              <a:avLst/>
              <a:gdLst/>
              <a:ahLst/>
              <a:cxnLst/>
              <a:rect l="l" t="t" r="r" b="b"/>
              <a:pathLst>
                <a:path w="11789" h="11884" extrusionOk="0">
                  <a:moveTo>
                    <a:pt x="5882" y="2453"/>
                  </a:moveTo>
                  <a:cubicBezTo>
                    <a:pt x="7811" y="2453"/>
                    <a:pt x="9383" y="4025"/>
                    <a:pt x="9383" y="5930"/>
                  </a:cubicBezTo>
                  <a:cubicBezTo>
                    <a:pt x="9383" y="7859"/>
                    <a:pt x="7811" y="9431"/>
                    <a:pt x="5882" y="9431"/>
                  </a:cubicBezTo>
                  <a:cubicBezTo>
                    <a:pt x="3977" y="9431"/>
                    <a:pt x="2405" y="7859"/>
                    <a:pt x="2405" y="5930"/>
                  </a:cubicBezTo>
                  <a:cubicBezTo>
                    <a:pt x="2405" y="4025"/>
                    <a:pt x="3977" y="2453"/>
                    <a:pt x="5882" y="2453"/>
                  </a:cubicBezTo>
                  <a:close/>
                  <a:moveTo>
                    <a:pt x="4406" y="1"/>
                  </a:moveTo>
                  <a:lnTo>
                    <a:pt x="4048" y="1429"/>
                  </a:lnTo>
                  <a:cubicBezTo>
                    <a:pt x="3620" y="1596"/>
                    <a:pt x="3239" y="1810"/>
                    <a:pt x="2905" y="2072"/>
                  </a:cubicBezTo>
                  <a:lnTo>
                    <a:pt x="1477" y="1668"/>
                  </a:lnTo>
                  <a:lnTo>
                    <a:pt x="0" y="4263"/>
                  </a:lnTo>
                  <a:lnTo>
                    <a:pt x="1048" y="5287"/>
                  </a:lnTo>
                  <a:cubicBezTo>
                    <a:pt x="1024" y="5502"/>
                    <a:pt x="1000" y="5716"/>
                    <a:pt x="1000" y="5930"/>
                  </a:cubicBezTo>
                  <a:cubicBezTo>
                    <a:pt x="1000" y="6145"/>
                    <a:pt x="1024" y="6383"/>
                    <a:pt x="1048" y="6597"/>
                  </a:cubicBezTo>
                  <a:lnTo>
                    <a:pt x="0" y="7621"/>
                  </a:lnTo>
                  <a:lnTo>
                    <a:pt x="1477" y="10193"/>
                  </a:lnTo>
                  <a:lnTo>
                    <a:pt x="2905" y="9788"/>
                  </a:lnTo>
                  <a:cubicBezTo>
                    <a:pt x="3239" y="10074"/>
                    <a:pt x="3620" y="10288"/>
                    <a:pt x="4048" y="10455"/>
                  </a:cubicBezTo>
                  <a:lnTo>
                    <a:pt x="4406" y="11884"/>
                  </a:lnTo>
                  <a:lnTo>
                    <a:pt x="7383" y="11884"/>
                  </a:lnTo>
                  <a:lnTo>
                    <a:pt x="7740" y="10455"/>
                  </a:lnTo>
                  <a:cubicBezTo>
                    <a:pt x="8145" y="10288"/>
                    <a:pt x="8526" y="10074"/>
                    <a:pt x="8883" y="9788"/>
                  </a:cubicBezTo>
                  <a:lnTo>
                    <a:pt x="10288" y="10193"/>
                  </a:lnTo>
                  <a:lnTo>
                    <a:pt x="11788" y="7621"/>
                  </a:lnTo>
                  <a:lnTo>
                    <a:pt x="10717" y="6597"/>
                  </a:lnTo>
                  <a:cubicBezTo>
                    <a:pt x="10740" y="6383"/>
                    <a:pt x="10764" y="6145"/>
                    <a:pt x="10764" y="5930"/>
                  </a:cubicBezTo>
                  <a:cubicBezTo>
                    <a:pt x="10764" y="5716"/>
                    <a:pt x="10740" y="5502"/>
                    <a:pt x="10717" y="5287"/>
                  </a:cubicBezTo>
                  <a:lnTo>
                    <a:pt x="11788" y="4263"/>
                  </a:lnTo>
                  <a:lnTo>
                    <a:pt x="10288" y="1668"/>
                  </a:lnTo>
                  <a:lnTo>
                    <a:pt x="8883" y="2072"/>
                  </a:lnTo>
                  <a:cubicBezTo>
                    <a:pt x="8526" y="1810"/>
                    <a:pt x="8145" y="1596"/>
                    <a:pt x="7740" y="1429"/>
                  </a:cubicBezTo>
                  <a:lnTo>
                    <a:pt x="73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1" name="Google Shape;3401;p72"/>
          <p:cNvGrpSpPr/>
          <p:nvPr/>
        </p:nvGrpSpPr>
        <p:grpSpPr>
          <a:xfrm>
            <a:off x="7310251" y="4159615"/>
            <a:ext cx="383377" cy="437871"/>
            <a:chOff x="6958652" y="4166205"/>
            <a:chExt cx="383377" cy="437871"/>
          </a:xfrm>
        </p:grpSpPr>
        <p:sp>
          <p:nvSpPr>
            <p:cNvPr id="3402" name="Google Shape;3402;p72"/>
            <p:cNvSpPr/>
            <p:nvPr/>
          </p:nvSpPr>
          <p:spPr>
            <a:xfrm>
              <a:off x="7035999" y="4256770"/>
              <a:ext cx="182053" cy="99389"/>
            </a:xfrm>
            <a:custGeom>
              <a:avLst/>
              <a:gdLst/>
              <a:ahLst/>
              <a:cxnLst/>
              <a:rect l="l" t="t" r="r" b="b"/>
              <a:pathLst>
                <a:path w="4931" h="2692" extrusionOk="0">
                  <a:moveTo>
                    <a:pt x="2954" y="0"/>
                  </a:moveTo>
                  <a:cubicBezTo>
                    <a:pt x="2668" y="0"/>
                    <a:pt x="2406" y="119"/>
                    <a:pt x="2192" y="310"/>
                  </a:cubicBezTo>
                  <a:lnTo>
                    <a:pt x="2025" y="500"/>
                  </a:lnTo>
                  <a:lnTo>
                    <a:pt x="1811" y="405"/>
                  </a:lnTo>
                  <a:cubicBezTo>
                    <a:pt x="1739" y="358"/>
                    <a:pt x="1644" y="358"/>
                    <a:pt x="1549" y="358"/>
                  </a:cubicBezTo>
                  <a:cubicBezTo>
                    <a:pt x="1168" y="358"/>
                    <a:pt x="858" y="667"/>
                    <a:pt x="858" y="1048"/>
                  </a:cubicBezTo>
                  <a:lnTo>
                    <a:pt x="882" y="1048"/>
                  </a:lnTo>
                  <a:lnTo>
                    <a:pt x="882" y="1382"/>
                  </a:lnTo>
                  <a:lnTo>
                    <a:pt x="572" y="1405"/>
                  </a:lnTo>
                  <a:cubicBezTo>
                    <a:pt x="239" y="1453"/>
                    <a:pt x="1" y="1715"/>
                    <a:pt x="1" y="2048"/>
                  </a:cubicBezTo>
                  <a:cubicBezTo>
                    <a:pt x="1" y="2406"/>
                    <a:pt x="644" y="2691"/>
                    <a:pt x="644" y="2691"/>
                  </a:cubicBezTo>
                  <a:lnTo>
                    <a:pt x="4240" y="2691"/>
                  </a:lnTo>
                  <a:cubicBezTo>
                    <a:pt x="4549" y="2691"/>
                    <a:pt x="4859" y="2429"/>
                    <a:pt x="4883" y="2120"/>
                  </a:cubicBezTo>
                  <a:cubicBezTo>
                    <a:pt x="4930" y="1763"/>
                    <a:pt x="4668" y="1453"/>
                    <a:pt x="4311" y="1405"/>
                  </a:cubicBezTo>
                  <a:lnTo>
                    <a:pt x="4002" y="1358"/>
                  </a:lnTo>
                  <a:lnTo>
                    <a:pt x="4002" y="1048"/>
                  </a:lnTo>
                  <a:cubicBezTo>
                    <a:pt x="4002" y="477"/>
                    <a:pt x="3549" y="0"/>
                    <a:pt x="2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2"/>
            <p:cNvSpPr/>
            <p:nvPr/>
          </p:nvSpPr>
          <p:spPr>
            <a:xfrm>
              <a:off x="6958652" y="4166205"/>
              <a:ext cx="383377" cy="437871"/>
            </a:xfrm>
            <a:custGeom>
              <a:avLst/>
              <a:gdLst/>
              <a:ahLst/>
              <a:cxnLst/>
              <a:rect l="l" t="t" r="r" b="b"/>
              <a:pathLst>
                <a:path w="10384" h="11860" extrusionOk="0">
                  <a:moveTo>
                    <a:pt x="5049" y="1739"/>
                  </a:moveTo>
                  <a:cubicBezTo>
                    <a:pt x="5930" y="1739"/>
                    <a:pt x="6644" y="2382"/>
                    <a:pt x="6787" y="3215"/>
                  </a:cubicBezTo>
                  <a:cubicBezTo>
                    <a:pt x="7335" y="3406"/>
                    <a:pt x="7716" y="3954"/>
                    <a:pt x="7668" y="4549"/>
                  </a:cubicBezTo>
                  <a:cubicBezTo>
                    <a:pt x="7644" y="5263"/>
                    <a:pt x="7025" y="5835"/>
                    <a:pt x="6311" y="5835"/>
                  </a:cubicBezTo>
                  <a:lnTo>
                    <a:pt x="2715" y="5835"/>
                  </a:lnTo>
                  <a:cubicBezTo>
                    <a:pt x="1977" y="5835"/>
                    <a:pt x="1381" y="5240"/>
                    <a:pt x="1381" y="4501"/>
                  </a:cubicBezTo>
                  <a:cubicBezTo>
                    <a:pt x="1381" y="3906"/>
                    <a:pt x="1762" y="3406"/>
                    <a:pt x="2286" y="3215"/>
                  </a:cubicBezTo>
                  <a:cubicBezTo>
                    <a:pt x="2405" y="2596"/>
                    <a:pt x="2977" y="2096"/>
                    <a:pt x="3644" y="2096"/>
                  </a:cubicBezTo>
                  <a:cubicBezTo>
                    <a:pt x="3763" y="2096"/>
                    <a:pt x="3858" y="2120"/>
                    <a:pt x="3953" y="2144"/>
                  </a:cubicBezTo>
                  <a:cubicBezTo>
                    <a:pt x="4263" y="1882"/>
                    <a:pt x="4644" y="1739"/>
                    <a:pt x="5049" y="1739"/>
                  </a:cubicBezTo>
                  <a:close/>
                  <a:moveTo>
                    <a:pt x="4549" y="0"/>
                  </a:moveTo>
                  <a:cubicBezTo>
                    <a:pt x="2072" y="0"/>
                    <a:pt x="0" y="2025"/>
                    <a:pt x="0" y="4525"/>
                  </a:cubicBezTo>
                  <a:cubicBezTo>
                    <a:pt x="0" y="5763"/>
                    <a:pt x="524" y="6930"/>
                    <a:pt x="1405" y="7788"/>
                  </a:cubicBezTo>
                  <a:lnTo>
                    <a:pt x="1405" y="11860"/>
                  </a:lnTo>
                  <a:lnTo>
                    <a:pt x="6978" y="11860"/>
                  </a:lnTo>
                  <a:lnTo>
                    <a:pt x="6978" y="9764"/>
                  </a:lnTo>
                  <a:lnTo>
                    <a:pt x="9073" y="9764"/>
                  </a:lnTo>
                  <a:lnTo>
                    <a:pt x="9073" y="8073"/>
                  </a:lnTo>
                  <a:lnTo>
                    <a:pt x="10383" y="8073"/>
                  </a:lnTo>
                  <a:lnTo>
                    <a:pt x="9073" y="4454"/>
                  </a:lnTo>
                  <a:cubicBezTo>
                    <a:pt x="9050" y="2001"/>
                    <a:pt x="7025" y="0"/>
                    <a:pt x="4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4" name="Google Shape;3404;p72"/>
          <p:cNvGrpSpPr/>
          <p:nvPr/>
        </p:nvGrpSpPr>
        <p:grpSpPr>
          <a:xfrm>
            <a:off x="6201895" y="1405457"/>
            <a:ext cx="372818" cy="439643"/>
            <a:chOff x="6199872" y="1405438"/>
            <a:chExt cx="372818" cy="439643"/>
          </a:xfrm>
        </p:grpSpPr>
        <p:sp>
          <p:nvSpPr>
            <p:cNvPr id="3405" name="Google Shape;3405;p72"/>
            <p:cNvSpPr/>
            <p:nvPr/>
          </p:nvSpPr>
          <p:spPr>
            <a:xfrm>
              <a:off x="6347552" y="1599748"/>
              <a:ext cx="25549" cy="255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2"/>
            <p:cNvSpPr/>
            <p:nvPr/>
          </p:nvSpPr>
          <p:spPr>
            <a:xfrm>
              <a:off x="6295679" y="1548762"/>
              <a:ext cx="180280" cy="153883"/>
            </a:xfrm>
            <a:custGeom>
              <a:avLst/>
              <a:gdLst/>
              <a:ahLst/>
              <a:cxnLst/>
              <a:rect l="l" t="t" r="r" b="b"/>
              <a:pathLst>
                <a:path w="4883" h="4168" extrusionOk="0">
                  <a:moveTo>
                    <a:pt x="2787" y="691"/>
                  </a:moveTo>
                  <a:lnTo>
                    <a:pt x="2811" y="3477"/>
                  </a:lnTo>
                  <a:lnTo>
                    <a:pt x="2097" y="3477"/>
                  </a:lnTo>
                  <a:lnTo>
                    <a:pt x="2097" y="2786"/>
                  </a:lnTo>
                  <a:lnTo>
                    <a:pt x="1406" y="2786"/>
                  </a:lnTo>
                  <a:lnTo>
                    <a:pt x="1406" y="3477"/>
                  </a:lnTo>
                  <a:lnTo>
                    <a:pt x="715" y="3477"/>
                  </a:lnTo>
                  <a:lnTo>
                    <a:pt x="715" y="691"/>
                  </a:lnTo>
                  <a:close/>
                  <a:moveTo>
                    <a:pt x="4192" y="691"/>
                  </a:moveTo>
                  <a:lnTo>
                    <a:pt x="4192" y="3477"/>
                  </a:lnTo>
                  <a:lnTo>
                    <a:pt x="3502" y="3477"/>
                  </a:lnTo>
                  <a:lnTo>
                    <a:pt x="3502" y="691"/>
                  </a:lnTo>
                  <a:close/>
                  <a:moveTo>
                    <a:pt x="1" y="0"/>
                  </a:moveTo>
                  <a:lnTo>
                    <a:pt x="1" y="4168"/>
                  </a:lnTo>
                  <a:lnTo>
                    <a:pt x="4883" y="416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2"/>
            <p:cNvSpPr/>
            <p:nvPr/>
          </p:nvSpPr>
          <p:spPr>
            <a:xfrm>
              <a:off x="6399425" y="1405438"/>
              <a:ext cx="173266" cy="439643"/>
            </a:xfrm>
            <a:custGeom>
              <a:avLst/>
              <a:gdLst/>
              <a:ahLst/>
              <a:cxnLst/>
              <a:rect l="l" t="t" r="r" b="b"/>
              <a:pathLst>
                <a:path w="4693" h="11908" extrusionOk="0">
                  <a:moveTo>
                    <a:pt x="1" y="0"/>
                  </a:moveTo>
                  <a:lnTo>
                    <a:pt x="1" y="3168"/>
                  </a:lnTo>
                  <a:lnTo>
                    <a:pt x="2787" y="3168"/>
                  </a:lnTo>
                  <a:lnTo>
                    <a:pt x="2787" y="8740"/>
                  </a:lnTo>
                  <a:lnTo>
                    <a:pt x="1" y="8740"/>
                  </a:lnTo>
                  <a:lnTo>
                    <a:pt x="1" y="11907"/>
                  </a:lnTo>
                  <a:cubicBezTo>
                    <a:pt x="1216" y="11812"/>
                    <a:pt x="2335" y="11312"/>
                    <a:pt x="3216" y="10431"/>
                  </a:cubicBezTo>
                  <a:cubicBezTo>
                    <a:pt x="4169" y="9502"/>
                    <a:pt x="4692" y="8216"/>
                    <a:pt x="4692" y="6883"/>
                  </a:cubicBezTo>
                  <a:lnTo>
                    <a:pt x="4692" y="5025"/>
                  </a:lnTo>
                  <a:cubicBezTo>
                    <a:pt x="4692" y="3692"/>
                    <a:pt x="4169" y="2429"/>
                    <a:pt x="3216" y="1477"/>
                  </a:cubicBezTo>
                  <a:cubicBezTo>
                    <a:pt x="2335" y="596"/>
                    <a:pt x="1216" y="9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2"/>
            <p:cNvSpPr/>
            <p:nvPr/>
          </p:nvSpPr>
          <p:spPr>
            <a:xfrm>
              <a:off x="6199872" y="1406324"/>
              <a:ext cx="173229" cy="437871"/>
            </a:xfrm>
            <a:custGeom>
              <a:avLst/>
              <a:gdLst/>
              <a:ahLst/>
              <a:cxnLst/>
              <a:rect l="l" t="t" r="r" b="b"/>
              <a:pathLst>
                <a:path w="4692" h="11860" extrusionOk="0">
                  <a:moveTo>
                    <a:pt x="4692" y="0"/>
                  </a:moveTo>
                  <a:cubicBezTo>
                    <a:pt x="3477" y="95"/>
                    <a:pt x="2358" y="595"/>
                    <a:pt x="1477" y="1453"/>
                  </a:cubicBezTo>
                  <a:cubicBezTo>
                    <a:pt x="524" y="2405"/>
                    <a:pt x="0" y="3668"/>
                    <a:pt x="0" y="5025"/>
                  </a:cubicBezTo>
                  <a:lnTo>
                    <a:pt x="0" y="6811"/>
                  </a:lnTo>
                  <a:cubicBezTo>
                    <a:pt x="0" y="8288"/>
                    <a:pt x="643" y="9716"/>
                    <a:pt x="1786" y="10669"/>
                  </a:cubicBezTo>
                  <a:cubicBezTo>
                    <a:pt x="2596" y="11383"/>
                    <a:pt x="3620" y="11788"/>
                    <a:pt x="4692" y="11860"/>
                  </a:cubicBezTo>
                  <a:lnTo>
                    <a:pt x="4692" y="8716"/>
                  </a:lnTo>
                  <a:lnTo>
                    <a:pt x="1881" y="8716"/>
                  </a:lnTo>
                  <a:lnTo>
                    <a:pt x="1881" y="3144"/>
                  </a:lnTo>
                  <a:lnTo>
                    <a:pt x="4692" y="3144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72"/>
          <p:cNvGrpSpPr/>
          <p:nvPr/>
        </p:nvGrpSpPr>
        <p:grpSpPr>
          <a:xfrm>
            <a:off x="6163203" y="2084899"/>
            <a:ext cx="450202" cy="438757"/>
            <a:chOff x="6194592" y="2054307"/>
            <a:chExt cx="450202" cy="438757"/>
          </a:xfrm>
        </p:grpSpPr>
        <p:sp>
          <p:nvSpPr>
            <p:cNvPr id="3410" name="Google Shape;3410;p72"/>
            <p:cNvSpPr/>
            <p:nvPr/>
          </p:nvSpPr>
          <p:spPr>
            <a:xfrm>
              <a:off x="6431988" y="2054307"/>
              <a:ext cx="109062" cy="60696"/>
            </a:xfrm>
            <a:custGeom>
              <a:avLst/>
              <a:gdLst/>
              <a:ahLst/>
              <a:cxnLst/>
              <a:rect l="l" t="t" r="r" b="b"/>
              <a:pathLst>
                <a:path w="2954" h="1644" extrusionOk="0">
                  <a:moveTo>
                    <a:pt x="1620" y="0"/>
                  </a:moveTo>
                  <a:cubicBezTo>
                    <a:pt x="738" y="0"/>
                    <a:pt x="0" y="715"/>
                    <a:pt x="0" y="1620"/>
                  </a:cubicBezTo>
                  <a:lnTo>
                    <a:pt x="0" y="1644"/>
                  </a:lnTo>
                  <a:cubicBezTo>
                    <a:pt x="548" y="1425"/>
                    <a:pt x="1126" y="1308"/>
                    <a:pt x="1701" y="1308"/>
                  </a:cubicBezTo>
                  <a:cubicBezTo>
                    <a:pt x="2002" y="1308"/>
                    <a:pt x="2302" y="1340"/>
                    <a:pt x="2596" y="1405"/>
                  </a:cubicBezTo>
                  <a:lnTo>
                    <a:pt x="2644" y="1405"/>
                  </a:lnTo>
                  <a:cubicBezTo>
                    <a:pt x="2858" y="1120"/>
                    <a:pt x="2953" y="786"/>
                    <a:pt x="2953" y="453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2"/>
            <p:cNvSpPr/>
            <p:nvPr/>
          </p:nvSpPr>
          <p:spPr>
            <a:xfrm>
              <a:off x="6297452" y="2054307"/>
              <a:ext cx="109062" cy="60696"/>
            </a:xfrm>
            <a:custGeom>
              <a:avLst/>
              <a:gdLst/>
              <a:ahLst/>
              <a:cxnLst/>
              <a:rect l="l" t="t" r="r" b="b"/>
              <a:pathLst>
                <a:path w="2954" h="1644" extrusionOk="0">
                  <a:moveTo>
                    <a:pt x="1" y="0"/>
                  </a:moveTo>
                  <a:lnTo>
                    <a:pt x="1" y="453"/>
                  </a:lnTo>
                  <a:cubicBezTo>
                    <a:pt x="1" y="786"/>
                    <a:pt x="120" y="1120"/>
                    <a:pt x="334" y="1405"/>
                  </a:cubicBezTo>
                  <a:cubicBezTo>
                    <a:pt x="334" y="1405"/>
                    <a:pt x="358" y="1405"/>
                    <a:pt x="358" y="1382"/>
                  </a:cubicBezTo>
                  <a:cubicBezTo>
                    <a:pt x="642" y="1328"/>
                    <a:pt x="929" y="1301"/>
                    <a:pt x="1215" y="1301"/>
                  </a:cubicBezTo>
                  <a:cubicBezTo>
                    <a:pt x="1813" y="1301"/>
                    <a:pt x="2405" y="1418"/>
                    <a:pt x="2954" y="1644"/>
                  </a:cubicBezTo>
                  <a:lnTo>
                    <a:pt x="2954" y="1620"/>
                  </a:lnTo>
                  <a:cubicBezTo>
                    <a:pt x="2954" y="715"/>
                    <a:pt x="2239" y="0"/>
                    <a:pt x="1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2"/>
            <p:cNvSpPr/>
            <p:nvPr/>
          </p:nvSpPr>
          <p:spPr>
            <a:xfrm>
              <a:off x="6318570" y="2237172"/>
              <a:ext cx="202248" cy="147754"/>
            </a:xfrm>
            <a:custGeom>
              <a:avLst/>
              <a:gdLst/>
              <a:ahLst/>
              <a:cxnLst/>
              <a:rect l="l" t="t" r="r" b="b"/>
              <a:pathLst>
                <a:path w="5478" h="4002" extrusionOk="0">
                  <a:moveTo>
                    <a:pt x="2739" y="858"/>
                  </a:moveTo>
                  <a:cubicBezTo>
                    <a:pt x="3358" y="858"/>
                    <a:pt x="3858" y="1358"/>
                    <a:pt x="3858" y="2001"/>
                  </a:cubicBezTo>
                  <a:cubicBezTo>
                    <a:pt x="3858" y="2620"/>
                    <a:pt x="3358" y="3120"/>
                    <a:pt x="2739" y="3120"/>
                  </a:cubicBezTo>
                  <a:cubicBezTo>
                    <a:pt x="2120" y="3120"/>
                    <a:pt x="1596" y="2620"/>
                    <a:pt x="1596" y="2001"/>
                  </a:cubicBezTo>
                  <a:cubicBezTo>
                    <a:pt x="1596" y="1358"/>
                    <a:pt x="2120" y="858"/>
                    <a:pt x="2739" y="858"/>
                  </a:cubicBezTo>
                  <a:close/>
                  <a:moveTo>
                    <a:pt x="2739" y="1"/>
                  </a:moveTo>
                  <a:cubicBezTo>
                    <a:pt x="1953" y="1"/>
                    <a:pt x="1238" y="334"/>
                    <a:pt x="643" y="1025"/>
                  </a:cubicBezTo>
                  <a:cubicBezTo>
                    <a:pt x="310" y="1406"/>
                    <a:pt x="95" y="1787"/>
                    <a:pt x="0" y="2001"/>
                  </a:cubicBezTo>
                  <a:cubicBezTo>
                    <a:pt x="95" y="2192"/>
                    <a:pt x="310" y="2573"/>
                    <a:pt x="643" y="2954"/>
                  </a:cubicBezTo>
                  <a:cubicBezTo>
                    <a:pt x="1238" y="3644"/>
                    <a:pt x="1953" y="4002"/>
                    <a:pt x="2739" y="4002"/>
                  </a:cubicBezTo>
                  <a:cubicBezTo>
                    <a:pt x="4358" y="4002"/>
                    <a:pt x="5239" y="2454"/>
                    <a:pt x="5477" y="2001"/>
                  </a:cubicBezTo>
                  <a:cubicBezTo>
                    <a:pt x="5382" y="1787"/>
                    <a:pt x="5168" y="1406"/>
                    <a:pt x="4834" y="1025"/>
                  </a:cubicBezTo>
                  <a:cubicBezTo>
                    <a:pt x="4215" y="334"/>
                    <a:pt x="3525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2"/>
            <p:cNvSpPr/>
            <p:nvPr/>
          </p:nvSpPr>
          <p:spPr>
            <a:xfrm>
              <a:off x="6194592" y="2128147"/>
              <a:ext cx="450202" cy="364917"/>
            </a:xfrm>
            <a:custGeom>
              <a:avLst/>
              <a:gdLst/>
              <a:ahLst/>
              <a:cxnLst/>
              <a:rect l="l" t="t" r="r" b="b"/>
              <a:pathLst>
                <a:path w="12194" h="9884" extrusionOk="0">
                  <a:moveTo>
                    <a:pt x="6097" y="2239"/>
                  </a:moveTo>
                  <a:cubicBezTo>
                    <a:pt x="7073" y="2239"/>
                    <a:pt x="7978" y="2692"/>
                    <a:pt x="8740" y="3549"/>
                  </a:cubicBezTo>
                  <a:cubicBezTo>
                    <a:pt x="9264" y="4168"/>
                    <a:pt x="9550" y="4787"/>
                    <a:pt x="9550" y="4811"/>
                  </a:cubicBezTo>
                  <a:lnTo>
                    <a:pt x="9597" y="4954"/>
                  </a:lnTo>
                  <a:lnTo>
                    <a:pt x="9550" y="5073"/>
                  </a:lnTo>
                  <a:cubicBezTo>
                    <a:pt x="9526" y="5097"/>
                    <a:pt x="9264" y="5716"/>
                    <a:pt x="8740" y="6359"/>
                  </a:cubicBezTo>
                  <a:cubicBezTo>
                    <a:pt x="7978" y="7193"/>
                    <a:pt x="7073" y="7645"/>
                    <a:pt x="6097" y="7645"/>
                  </a:cubicBezTo>
                  <a:cubicBezTo>
                    <a:pt x="5120" y="7645"/>
                    <a:pt x="4192" y="7193"/>
                    <a:pt x="3453" y="6359"/>
                  </a:cubicBezTo>
                  <a:cubicBezTo>
                    <a:pt x="2906" y="5716"/>
                    <a:pt x="2644" y="5097"/>
                    <a:pt x="2644" y="5073"/>
                  </a:cubicBezTo>
                  <a:lnTo>
                    <a:pt x="2572" y="4954"/>
                  </a:lnTo>
                  <a:lnTo>
                    <a:pt x="2644" y="4811"/>
                  </a:lnTo>
                  <a:cubicBezTo>
                    <a:pt x="2644" y="4787"/>
                    <a:pt x="2906" y="4168"/>
                    <a:pt x="3453" y="3549"/>
                  </a:cubicBezTo>
                  <a:cubicBezTo>
                    <a:pt x="4192" y="2692"/>
                    <a:pt x="5120" y="2239"/>
                    <a:pt x="6097" y="2239"/>
                  </a:cubicBezTo>
                  <a:close/>
                  <a:moveTo>
                    <a:pt x="4049" y="1"/>
                  </a:moveTo>
                  <a:cubicBezTo>
                    <a:pt x="3787" y="1"/>
                    <a:pt x="3525" y="25"/>
                    <a:pt x="3287" y="72"/>
                  </a:cubicBezTo>
                  <a:cubicBezTo>
                    <a:pt x="2144" y="310"/>
                    <a:pt x="1167" y="1025"/>
                    <a:pt x="619" y="2049"/>
                  </a:cubicBezTo>
                  <a:cubicBezTo>
                    <a:pt x="48" y="3073"/>
                    <a:pt x="0" y="4287"/>
                    <a:pt x="429" y="5359"/>
                  </a:cubicBezTo>
                  <a:lnTo>
                    <a:pt x="1429" y="7788"/>
                  </a:lnTo>
                  <a:cubicBezTo>
                    <a:pt x="1938" y="9071"/>
                    <a:pt x="3179" y="9884"/>
                    <a:pt x="4525" y="9884"/>
                  </a:cubicBezTo>
                  <a:cubicBezTo>
                    <a:pt x="4753" y="9884"/>
                    <a:pt x="4985" y="9861"/>
                    <a:pt x="5216" y="9812"/>
                  </a:cubicBezTo>
                  <a:cubicBezTo>
                    <a:pt x="5478" y="9765"/>
                    <a:pt x="5716" y="9693"/>
                    <a:pt x="5954" y="9598"/>
                  </a:cubicBezTo>
                  <a:lnTo>
                    <a:pt x="6097" y="9526"/>
                  </a:lnTo>
                  <a:lnTo>
                    <a:pt x="6240" y="9598"/>
                  </a:lnTo>
                  <a:cubicBezTo>
                    <a:pt x="6478" y="9693"/>
                    <a:pt x="6716" y="9765"/>
                    <a:pt x="6954" y="9812"/>
                  </a:cubicBezTo>
                  <a:cubicBezTo>
                    <a:pt x="7185" y="9861"/>
                    <a:pt x="7416" y="9884"/>
                    <a:pt x="7644" y="9884"/>
                  </a:cubicBezTo>
                  <a:cubicBezTo>
                    <a:pt x="8991" y="9884"/>
                    <a:pt x="10235" y="9071"/>
                    <a:pt x="10764" y="7788"/>
                  </a:cubicBezTo>
                  <a:lnTo>
                    <a:pt x="11741" y="5359"/>
                  </a:lnTo>
                  <a:cubicBezTo>
                    <a:pt x="12193" y="4287"/>
                    <a:pt x="12122" y="3073"/>
                    <a:pt x="11574" y="2049"/>
                  </a:cubicBezTo>
                  <a:cubicBezTo>
                    <a:pt x="11003" y="1025"/>
                    <a:pt x="10050" y="310"/>
                    <a:pt x="8907" y="72"/>
                  </a:cubicBezTo>
                  <a:cubicBezTo>
                    <a:pt x="8661" y="27"/>
                    <a:pt x="8413" y="4"/>
                    <a:pt x="8166" y="4"/>
                  </a:cubicBezTo>
                  <a:cubicBezTo>
                    <a:pt x="7505" y="4"/>
                    <a:pt x="6853" y="165"/>
                    <a:pt x="6263" y="477"/>
                  </a:cubicBezTo>
                  <a:lnTo>
                    <a:pt x="6097" y="572"/>
                  </a:lnTo>
                  <a:lnTo>
                    <a:pt x="5930" y="477"/>
                  </a:lnTo>
                  <a:cubicBezTo>
                    <a:pt x="5335" y="167"/>
                    <a:pt x="4692" y="1"/>
                    <a:pt x="4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2"/>
            <p:cNvSpPr/>
            <p:nvPr/>
          </p:nvSpPr>
          <p:spPr>
            <a:xfrm>
              <a:off x="6403855" y="2294324"/>
              <a:ext cx="31677" cy="32563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429" y="1"/>
                  </a:moveTo>
                  <a:cubicBezTo>
                    <a:pt x="191" y="1"/>
                    <a:pt x="0" y="215"/>
                    <a:pt x="0" y="429"/>
                  </a:cubicBezTo>
                  <a:cubicBezTo>
                    <a:pt x="0" y="667"/>
                    <a:pt x="191" y="882"/>
                    <a:pt x="429" y="882"/>
                  </a:cubicBezTo>
                  <a:cubicBezTo>
                    <a:pt x="667" y="882"/>
                    <a:pt x="857" y="667"/>
                    <a:pt x="857" y="429"/>
                  </a:cubicBezTo>
                  <a:cubicBezTo>
                    <a:pt x="857" y="215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72"/>
          <p:cNvGrpSpPr/>
          <p:nvPr/>
        </p:nvGrpSpPr>
        <p:grpSpPr>
          <a:xfrm>
            <a:off x="6168483" y="2837242"/>
            <a:ext cx="439643" cy="321832"/>
            <a:chOff x="6199872" y="2801642"/>
            <a:chExt cx="439643" cy="321832"/>
          </a:xfrm>
        </p:grpSpPr>
        <p:sp>
          <p:nvSpPr>
            <p:cNvPr id="3416" name="Google Shape;3416;p72"/>
            <p:cNvSpPr/>
            <p:nvPr/>
          </p:nvSpPr>
          <p:spPr>
            <a:xfrm>
              <a:off x="6432837" y="2829775"/>
              <a:ext cx="206678" cy="293699"/>
            </a:xfrm>
            <a:custGeom>
              <a:avLst/>
              <a:gdLst/>
              <a:ahLst/>
              <a:cxnLst/>
              <a:rect l="l" t="t" r="r" b="b"/>
              <a:pathLst>
                <a:path w="5598" h="7955" extrusionOk="0">
                  <a:moveTo>
                    <a:pt x="4716" y="1"/>
                  </a:moveTo>
                  <a:lnTo>
                    <a:pt x="4716" y="7097"/>
                  </a:lnTo>
                  <a:lnTo>
                    <a:pt x="1" y="7097"/>
                  </a:lnTo>
                  <a:lnTo>
                    <a:pt x="1" y="7955"/>
                  </a:lnTo>
                  <a:lnTo>
                    <a:pt x="5597" y="795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2"/>
            <p:cNvSpPr/>
            <p:nvPr/>
          </p:nvSpPr>
          <p:spPr>
            <a:xfrm>
              <a:off x="6199872" y="2829775"/>
              <a:ext cx="206641" cy="293699"/>
            </a:xfrm>
            <a:custGeom>
              <a:avLst/>
              <a:gdLst/>
              <a:ahLst/>
              <a:cxnLst/>
              <a:rect l="l" t="t" r="r" b="b"/>
              <a:pathLst>
                <a:path w="5597" h="7955" extrusionOk="0">
                  <a:moveTo>
                    <a:pt x="0" y="1"/>
                  </a:moveTo>
                  <a:lnTo>
                    <a:pt x="0" y="7955"/>
                  </a:lnTo>
                  <a:lnTo>
                    <a:pt x="5597" y="7955"/>
                  </a:lnTo>
                  <a:lnTo>
                    <a:pt x="5597" y="7097"/>
                  </a:lnTo>
                  <a:lnTo>
                    <a:pt x="857" y="7097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2"/>
            <p:cNvSpPr/>
            <p:nvPr/>
          </p:nvSpPr>
          <p:spPr>
            <a:xfrm>
              <a:off x="6257873" y="2801642"/>
              <a:ext cx="148640" cy="263793"/>
            </a:xfrm>
            <a:custGeom>
              <a:avLst/>
              <a:gdLst/>
              <a:ahLst/>
              <a:cxnLst/>
              <a:rect l="l" t="t" r="r" b="b"/>
              <a:pathLst>
                <a:path w="4026" h="7145" extrusionOk="0">
                  <a:moveTo>
                    <a:pt x="1" y="1"/>
                  </a:moveTo>
                  <a:lnTo>
                    <a:pt x="1" y="7145"/>
                  </a:lnTo>
                  <a:lnTo>
                    <a:pt x="4026" y="7145"/>
                  </a:lnTo>
                  <a:lnTo>
                    <a:pt x="4026" y="6264"/>
                  </a:lnTo>
                  <a:cubicBezTo>
                    <a:pt x="3192" y="6168"/>
                    <a:pt x="2406" y="5716"/>
                    <a:pt x="1739" y="4978"/>
                  </a:cubicBezTo>
                  <a:cubicBezTo>
                    <a:pt x="1192" y="4359"/>
                    <a:pt x="930" y="3739"/>
                    <a:pt x="930" y="3716"/>
                  </a:cubicBezTo>
                  <a:lnTo>
                    <a:pt x="858" y="3573"/>
                  </a:lnTo>
                  <a:lnTo>
                    <a:pt x="930" y="3454"/>
                  </a:lnTo>
                  <a:cubicBezTo>
                    <a:pt x="930" y="3430"/>
                    <a:pt x="1192" y="2811"/>
                    <a:pt x="1739" y="2168"/>
                  </a:cubicBezTo>
                  <a:cubicBezTo>
                    <a:pt x="2406" y="1429"/>
                    <a:pt x="3192" y="1001"/>
                    <a:pt x="4026" y="905"/>
                  </a:cubicBezTo>
                  <a:lnTo>
                    <a:pt x="4026" y="429"/>
                  </a:lnTo>
                  <a:cubicBezTo>
                    <a:pt x="4026" y="191"/>
                    <a:pt x="3835" y="1"/>
                    <a:pt x="3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2"/>
            <p:cNvSpPr/>
            <p:nvPr/>
          </p:nvSpPr>
          <p:spPr>
            <a:xfrm>
              <a:off x="6318570" y="2859680"/>
              <a:ext cx="202248" cy="148603"/>
            </a:xfrm>
            <a:custGeom>
              <a:avLst/>
              <a:gdLst/>
              <a:ahLst/>
              <a:cxnLst/>
              <a:rect l="l" t="t" r="r" b="b"/>
              <a:pathLst>
                <a:path w="5478" h="4025" extrusionOk="0">
                  <a:moveTo>
                    <a:pt x="2739" y="881"/>
                  </a:moveTo>
                  <a:cubicBezTo>
                    <a:pt x="3358" y="881"/>
                    <a:pt x="3858" y="1381"/>
                    <a:pt x="3858" y="2001"/>
                  </a:cubicBezTo>
                  <a:cubicBezTo>
                    <a:pt x="3858" y="2620"/>
                    <a:pt x="3358" y="3144"/>
                    <a:pt x="2739" y="3144"/>
                  </a:cubicBezTo>
                  <a:cubicBezTo>
                    <a:pt x="2120" y="3144"/>
                    <a:pt x="1596" y="2620"/>
                    <a:pt x="1596" y="2001"/>
                  </a:cubicBezTo>
                  <a:cubicBezTo>
                    <a:pt x="1596" y="1381"/>
                    <a:pt x="2120" y="881"/>
                    <a:pt x="2739" y="881"/>
                  </a:cubicBezTo>
                  <a:close/>
                  <a:moveTo>
                    <a:pt x="2739" y="0"/>
                  </a:moveTo>
                  <a:cubicBezTo>
                    <a:pt x="1953" y="0"/>
                    <a:pt x="1238" y="357"/>
                    <a:pt x="643" y="1048"/>
                  </a:cubicBezTo>
                  <a:cubicBezTo>
                    <a:pt x="310" y="1429"/>
                    <a:pt x="95" y="1810"/>
                    <a:pt x="0" y="2001"/>
                  </a:cubicBezTo>
                  <a:cubicBezTo>
                    <a:pt x="95" y="2215"/>
                    <a:pt x="310" y="2596"/>
                    <a:pt x="643" y="2977"/>
                  </a:cubicBezTo>
                  <a:cubicBezTo>
                    <a:pt x="1238" y="3668"/>
                    <a:pt x="1953" y="4025"/>
                    <a:pt x="2739" y="4025"/>
                  </a:cubicBezTo>
                  <a:cubicBezTo>
                    <a:pt x="4358" y="4025"/>
                    <a:pt x="5239" y="2477"/>
                    <a:pt x="5477" y="2001"/>
                  </a:cubicBezTo>
                  <a:cubicBezTo>
                    <a:pt x="5382" y="1810"/>
                    <a:pt x="5168" y="1429"/>
                    <a:pt x="4834" y="1048"/>
                  </a:cubicBezTo>
                  <a:cubicBezTo>
                    <a:pt x="4215" y="357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2"/>
            <p:cNvSpPr/>
            <p:nvPr/>
          </p:nvSpPr>
          <p:spPr>
            <a:xfrm>
              <a:off x="6431988" y="2801642"/>
              <a:ext cx="149489" cy="264679"/>
            </a:xfrm>
            <a:custGeom>
              <a:avLst/>
              <a:gdLst/>
              <a:ahLst/>
              <a:cxnLst/>
              <a:rect l="l" t="t" r="r" b="b"/>
              <a:pathLst>
                <a:path w="4049" h="7169" extrusionOk="0">
                  <a:moveTo>
                    <a:pt x="453" y="1"/>
                  </a:moveTo>
                  <a:cubicBezTo>
                    <a:pt x="214" y="1"/>
                    <a:pt x="24" y="191"/>
                    <a:pt x="24" y="429"/>
                  </a:cubicBezTo>
                  <a:lnTo>
                    <a:pt x="0" y="429"/>
                  </a:lnTo>
                  <a:lnTo>
                    <a:pt x="0" y="905"/>
                  </a:lnTo>
                  <a:cubicBezTo>
                    <a:pt x="857" y="1001"/>
                    <a:pt x="1643" y="1429"/>
                    <a:pt x="2310" y="2168"/>
                  </a:cubicBezTo>
                  <a:cubicBezTo>
                    <a:pt x="2858" y="2811"/>
                    <a:pt x="3120" y="3430"/>
                    <a:pt x="3120" y="3454"/>
                  </a:cubicBezTo>
                  <a:lnTo>
                    <a:pt x="3191" y="3573"/>
                  </a:lnTo>
                  <a:lnTo>
                    <a:pt x="3120" y="3716"/>
                  </a:lnTo>
                  <a:cubicBezTo>
                    <a:pt x="3120" y="3739"/>
                    <a:pt x="2858" y="4359"/>
                    <a:pt x="2310" y="4978"/>
                  </a:cubicBezTo>
                  <a:cubicBezTo>
                    <a:pt x="1643" y="5716"/>
                    <a:pt x="857" y="6168"/>
                    <a:pt x="0" y="6264"/>
                  </a:cubicBezTo>
                  <a:lnTo>
                    <a:pt x="0" y="7169"/>
                  </a:lnTo>
                  <a:lnTo>
                    <a:pt x="4049" y="7169"/>
                  </a:lnTo>
                  <a:lnTo>
                    <a:pt x="4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2"/>
            <p:cNvSpPr/>
            <p:nvPr/>
          </p:nvSpPr>
          <p:spPr>
            <a:xfrm>
              <a:off x="6403855" y="2917719"/>
              <a:ext cx="31677" cy="32563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67"/>
                    <a:pt x="191" y="881"/>
                    <a:pt x="429" y="881"/>
                  </a:cubicBezTo>
                  <a:cubicBezTo>
                    <a:pt x="667" y="881"/>
                    <a:pt x="857" y="667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72"/>
          <p:cNvGrpSpPr/>
          <p:nvPr/>
        </p:nvGrpSpPr>
        <p:grpSpPr>
          <a:xfrm>
            <a:off x="6168483" y="3528444"/>
            <a:ext cx="439643" cy="393936"/>
            <a:chOff x="6199872" y="3439066"/>
            <a:chExt cx="439643" cy="393936"/>
          </a:xfrm>
        </p:grpSpPr>
        <p:sp>
          <p:nvSpPr>
            <p:cNvPr id="3423" name="Google Shape;3423;p72"/>
            <p:cNvSpPr/>
            <p:nvPr/>
          </p:nvSpPr>
          <p:spPr>
            <a:xfrm>
              <a:off x="6199872" y="3685248"/>
              <a:ext cx="90565" cy="147754"/>
            </a:xfrm>
            <a:custGeom>
              <a:avLst/>
              <a:gdLst/>
              <a:ahLst/>
              <a:cxnLst/>
              <a:rect l="l" t="t" r="r" b="b"/>
              <a:pathLst>
                <a:path w="2453" h="4002" extrusionOk="0">
                  <a:moveTo>
                    <a:pt x="1619" y="858"/>
                  </a:moveTo>
                  <a:lnTo>
                    <a:pt x="1619" y="1549"/>
                  </a:lnTo>
                  <a:lnTo>
                    <a:pt x="810" y="1549"/>
                  </a:lnTo>
                  <a:lnTo>
                    <a:pt x="810" y="858"/>
                  </a:lnTo>
                  <a:close/>
                  <a:moveTo>
                    <a:pt x="1619" y="2430"/>
                  </a:moveTo>
                  <a:lnTo>
                    <a:pt x="1619" y="3144"/>
                  </a:lnTo>
                  <a:lnTo>
                    <a:pt x="810" y="3144"/>
                  </a:lnTo>
                  <a:lnTo>
                    <a:pt x="810" y="2430"/>
                  </a:lnTo>
                  <a:close/>
                  <a:moveTo>
                    <a:pt x="0" y="1"/>
                  </a:moveTo>
                  <a:lnTo>
                    <a:pt x="0" y="4002"/>
                  </a:lnTo>
                  <a:lnTo>
                    <a:pt x="2453" y="4002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2"/>
            <p:cNvSpPr/>
            <p:nvPr/>
          </p:nvSpPr>
          <p:spPr>
            <a:xfrm>
              <a:off x="6395917" y="3677348"/>
              <a:ext cx="46630" cy="46630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44" y="1"/>
                  </a:moveTo>
                  <a:cubicBezTo>
                    <a:pt x="287" y="1"/>
                    <a:pt x="1" y="286"/>
                    <a:pt x="1" y="644"/>
                  </a:cubicBezTo>
                  <a:cubicBezTo>
                    <a:pt x="1" y="977"/>
                    <a:pt x="287" y="1263"/>
                    <a:pt x="644" y="1263"/>
                  </a:cubicBezTo>
                  <a:cubicBezTo>
                    <a:pt x="1001" y="1263"/>
                    <a:pt x="1263" y="977"/>
                    <a:pt x="1263" y="644"/>
                  </a:cubicBezTo>
                  <a:cubicBezTo>
                    <a:pt x="1263" y="286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2"/>
            <p:cNvSpPr/>
            <p:nvPr/>
          </p:nvSpPr>
          <p:spPr>
            <a:xfrm>
              <a:off x="6450448" y="3568323"/>
              <a:ext cx="189067" cy="91488"/>
            </a:xfrm>
            <a:custGeom>
              <a:avLst/>
              <a:gdLst/>
              <a:ahLst/>
              <a:cxnLst/>
              <a:rect l="l" t="t" r="r" b="b"/>
              <a:pathLst>
                <a:path w="5121" h="2478" extrusionOk="0">
                  <a:moveTo>
                    <a:pt x="0" y="1"/>
                  </a:moveTo>
                  <a:lnTo>
                    <a:pt x="2477" y="2477"/>
                  </a:lnTo>
                  <a:lnTo>
                    <a:pt x="5120" y="2477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2"/>
            <p:cNvSpPr/>
            <p:nvPr/>
          </p:nvSpPr>
          <p:spPr>
            <a:xfrm>
              <a:off x="6199872" y="3568323"/>
              <a:ext cx="188181" cy="91488"/>
            </a:xfrm>
            <a:custGeom>
              <a:avLst/>
              <a:gdLst/>
              <a:ahLst/>
              <a:cxnLst/>
              <a:rect l="l" t="t" r="r" b="b"/>
              <a:pathLst>
                <a:path w="5097" h="2478" extrusionOk="0">
                  <a:moveTo>
                    <a:pt x="0" y="1"/>
                  </a:moveTo>
                  <a:lnTo>
                    <a:pt x="0" y="2477"/>
                  </a:lnTo>
                  <a:lnTo>
                    <a:pt x="2644" y="2477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2"/>
            <p:cNvSpPr/>
            <p:nvPr/>
          </p:nvSpPr>
          <p:spPr>
            <a:xfrm>
              <a:off x="6548914" y="3685248"/>
              <a:ext cx="90602" cy="147754"/>
            </a:xfrm>
            <a:custGeom>
              <a:avLst/>
              <a:gdLst/>
              <a:ahLst/>
              <a:cxnLst/>
              <a:rect l="l" t="t" r="r" b="b"/>
              <a:pathLst>
                <a:path w="2454" h="4002" extrusionOk="0">
                  <a:moveTo>
                    <a:pt x="1620" y="858"/>
                  </a:moveTo>
                  <a:lnTo>
                    <a:pt x="1620" y="1549"/>
                  </a:lnTo>
                  <a:lnTo>
                    <a:pt x="834" y="1549"/>
                  </a:lnTo>
                  <a:lnTo>
                    <a:pt x="834" y="858"/>
                  </a:lnTo>
                  <a:close/>
                  <a:moveTo>
                    <a:pt x="1620" y="2430"/>
                  </a:moveTo>
                  <a:lnTo>
                    <a:pt x="1620" y="3144"/>
                  </a:lnTo>
                  <a:lnTo>
                    <a:pt x="834" y="3144"/>
                  </a:lnTo>
                  <a:lnTo>
                    <a:pt x="834" y="2430"/>
                  </a:lnTo>
                  <a:close/>
                  <a:moveTo>
                    <a:pt x="0" y="1"/>
                  </a:moveTo>
                  <a:lnTo>
                    <a:pt x="0" y="4002"/>
                  </a:lnTo>
                  <a:lnTo>
                    <a:pt x="2453" y="4002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2"/>
            <p:cNvSpPr/>
            <p:nvPr/>
          </p:nvSpPr>
          <p:spPr>
            <a:xfrm>
              <a:off x="6315912" y="3573602"/>
              <a:ext cx="207527" cy="259400"/>
            </a:xfrm>
            <a:custGeom>
              <a:avLst/>
              <a:gdLst/>
              <a:ahLst/>
              <a:cxnLst/>
              <a:rect l="l" t="t" r="r" b="b"/>
              <a:pathLst>
                <a:path w="5621" h="7026" extrusionOk="0">
                  <a:moveTo>
                    <a:pt x="2811" y="2120"/>
                  </a:moveTo>
                  <a:cubicBezTo>
                    <a:pt x="3549" y="2120"/>
                    <a:pt x="4144" y="2715"/>
                    <a:pt x="4144" y="3454"/>
                  </a:cubicBezTo>
                  <a:cubicBezTo>
                    <a:pt x="4144" y="4168"/>
                    <a:pt x="3549" y="4763"/>
                    <a:pt x="2811" y="4763"/>
                  </a:cubicBezTo>
                  <a:cubicBezTo>
                    <a:pt x="2072" y="4763"/>
                    <a:pt x="1477" y="4168"/>
                    <a:pt x="1477" y="3454"/>
                  </a:cubicBezTo>
                  <a:cubicBezTo>
                    <a:pt x="1477" y="2715"/>
                    <a:pt x="2072" y="2120"/>
                    <a:pt x="2811" y="2120"/>
                  </a:cubicBezTo>
                  <a:close/>
                  <a:moveTo>
                    <a:pt x="2811" y="1"/>
                  </a:moveTo>
                  <a:lnTo>
                    <a:pt x="1" y="2811"/>
                  </a:lnTo>
                  <a:lnTo>
                    <a:pt x="1" y="7026"/>
                  </a:lnTo>
                  <a:lnTo>
                    <a:pt x="5621" y="7026"/>
                  </a:lnTo>
                  <a:lnTo>
                    <a:pt x="5621" y="2811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2"/>
            <p:cNvSpPr/>
            <p:nvPr/>
          </p:nvSpPr>
          <p:spPr>
            <a:xfrm>
              <a:off x="6328243" y="3439066"/>
              <a:ext cx="182016" cy="55454"/>
            </a:xfrm>
            <a:custGeom>
              <a:avLst/>
              <a:gdLst/>
              <a:ahLst/>
              <a:cxnLst/>
              <a:rect l="l" t="t" r="r" b="b"/>
              <a:pathLst>
                <a:path w="4930" h="1502" extrusionOk="0">
                  <a:moveTo>
                    <a:pt x="2477" y="1"/>
                  </a:moveTo>
                  <a:cubicBezTo>
                    <a:pt x="1548" y="1"/>
                    <a:pt x="667" y="358"/>
                    <a:pt x="0" y="1025"/>
                  </a:cubicBezTo>
                  <a:lnTo>
                    <a:pt x="500" y="1501"/>
                  </a:lnTo>
                  <a:cubicBezTo>
                    <a:pt x="1024" y="977"/>
                    <a:pt x="1738" y="692"/>
                    <a:pt x="2477" y="692"/>
                  </a:cubicBezTo>
                  <a:cubicBezTo>
                    <a:pt x="3215" y="692"/>
                    <a:pt x="3929" y="977"/>
                    <a:pt x="4453" y="1501"/>
                  </a:cubicBezTo>
                  <a:lnTo>
                    <a:pt x="4930" y="1025"/>
                  </a:lnTo>
                  <a:cubicBezTo>
                    <a:pt x="4287" y="358"/>
                    <a:pt x="3405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2"/>
            <p:cNvSpPr/>
            <p:nvPr/>
          </p:nvSpPr>
          <p:spPr>
            <a:xfrm>
              <a:off x="6365163" y="3490089"/>
              <a:ext cx="109062" cy="41350"/>
            </a:xfrm>
            <a:custGeom>
              <a:avLst/>
              <a:gdLst/>
              <a:ahLst/>
              <a:cxnLst/>
              <a:rect l="l" t="t" r="r" b="b"/>
              <a:pathLst>
                <a:path w="2954" h="1120" extrusionOk="0">
                  <a:moveTo>
                    <a:pt x="1477" y="0"/>
                  </a:moveTo>
                  <a:cubicBezTo>
                    <a:pt x="905" y="0"/>
                    <a:pt x="381" y="238"/>
                    <a:pt x="0" y="619"/>
                  </a:cubicBezTo>
                  <a:lnTo>
                    <a:pt x="477" y="1119"/>
                  </a:lnTo>
                  <a:cubicBezTo>
                    <a:pt x="738" y="857"/>
                    <a:pt x="1096" y="715"/>
                    <a:pt x="1477" y="715"/>
                  </a:cubicBezTo>
                  <a:cubicBezTo>
                    <a:pt x="1834" y="715"/>
                    <a:pt x="2191" y="857"/>
                    <a:pt x="2453" y="1119"/>
                  </a:cubicBezTo>
                  <a:lnTo>
                    <a:pt x="2953" y="619"/>
                  </a:lnTo>
                  <a:cubicBezTo>
                    <a:pt x="2548" y="238"/>
                    <a:pt x="2024" y="0"/>
                    <a:pt x="1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1" name="Google Shape;3431;p72"/>
          <p:cNvGrpSpPr/>
          <p:nvPr/>
        </p:nvGrpSpPr>
        <p:grpSpPr>
          <a:xfrm>
            <a:off x="6541393" y="4184665"/>
            <a:ext cx="439643" cy="387771"/>
            <a:chOff x="6199872" y="4175878"/>
            <a:chExt cx="439643" cy="387771"/>
          </a:xfrm>
        </p:grpSpPr>
        <p:sp>
          <p:nvSpPr>
            <p:cNvPr id="3432" name="Google Shape;3432;p72"/>
            <p:cNvSpPr/>
            <p:nvPr/>
          </p:nvSpPr>
          <p:spPr>
            <a:xfrm>
              <a:off x="6199872" y="4278737"/>
              <a:ext cx="439643" cy="284912"/>
            </a:xfrm>
            <a:custGeom>
              <a:avLst/>
              <a:gdLst/>
              <a:ahLst/>
              <a:cxnLst/>
              <a:rect l="l" t="t" r="r" b="b"/>
              <a:pathLst>
                <a:path w="11908" h="7717" extrusionOk="0">
                  <a:moveTo>
                    <a:pt x="5954" y="1406"/>
                  </a:moveTo>
                  <a:cubicBezTo>
                    <a:pt x="6835" y="1406"/>
                    <a:pt x="7645" y="1811"/>
                    <a:pt x="8311" y="2573"/>
                  </a:cubicBezTo>
                  <a:cubicBezTo>
                    <a:pt x="8811" y="3120"/>
                    <a:pt x="9050" y="3692"/>
                    <a:pt x="9050" y="3716"/>
                  </a:cubicBezTo>
                  <a:lnTo>
                    <a:pt x="9121" y="3835"/>
                  </a:lnTo>
                  <a:lnTo>
                    <a:pt x="9050" y="3978"/>
                  </a:lnTo>
                  <a:cubicBezTo>
                    <a:pt x="9050" y="4001"/>
                    <a:pt x="8811" y="4549"/>
                    <a:pt x="8311" y="5121"/>
                  </a:cubicBezTo>
                  <a:cubicBezTo>
                    <a:pt x="7645" y="5883"/>
                    <a:pt x="6835" y="6288"/>
                    <a:pt x="5954" y="6288"/>
                  </a:cubicBezTo>
                  <a:cubicBezTo>
                    <a:pt x="5073" y="6288"/>
                    <a:pt x="4239" y="5883"/>
                    <a:pt x="3572" y="5121"/>
                  </a:cubicBezTo>
                  <a:cubicBezTo>
                    <a:pt x="3096" y="4549"/>
                    <a:pt x="2858" y="4001"/>
                    <a:pt x="2834" y="3978"/>
                  </a:cubicBezTo>
                  <a:lnTo>
                    <a:pt x="2786" y="3835"/>
                  </a:lnTo>
                  <a:lnTo>
                    <a:pt x="2834" y="3716"/>
                  </a:lnTo>
                  <a:cubicBezTo>
                    <a:pt x="2858" y="3692"/>
                    <a:pt x="3096" y="3120"/>
                    <a:pt x="3572" y="2573"/>
                  </a:cubicBezTo>
                  <a:cubicBezTo>
                    <a:pt x="4239" y="1811"/>
                    <a:pt x="5073" y="1406"/>
                    <a:pt x="5954" y="1406"/>
                  </a:cubicBezTo>
                  <a:close/>
                  <a:moveTo>
                    <a:pt x="0" y="1"/>
                  </a:moveTo>
                  <a:lnTo>
                    <a:pt x="0" y="7716"/>
                  </a:lnTo>
                  <a:lnTo>
                    <a:pt x="11907" y="7716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2"/>
            <p:cNvSpPr/>
            <p:nvPr/>
          </p:nvSpPr>
          <p:spPr>
            <a:xfrm>
              <a:off x="6406476" y="4407994"/>
              <a:ext cx="26398" cy="25512"/>
            </a:xfrm>
            <a:custGeom>
              <a:avLst/>
              <a:gdLst/>
              <a:ahLst/>
              <a:cxnLst/>
              <a:rect l="l" t="t" r="r" b="b"/>
              <a:pathLst>
                <a:path w="715" h="691" extrusionOk="0">
                  <a:moveTo>
                    <a:pt x="358" y="0"/>
                  </a:moveTo>
                  <a:cubicBezTo>
                    <a:pt x="167" y="0"/>
                    <a:pt x="1" y="143"/>
                    <a:pt x="1" y="334"/>
                  </a:cubicBezTo>
                  <a:cubicBezTo>
                    <a:pt x="1" y="524"/>
                    <a:pt x="167" y="691"/>
                    <a:pt x="358" y="691"/>
                  </a:cubicBezTo>
                  <a:cubicBezTo>
                    <a:pt x="548" y="691"/>
                    <a:pt x="715" y="524"/>
                    <a:pt x="715" y="334"/>
                  </a:cubicBezTo>
                  <a:cubicBezTo>
                    <a:pt x="715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2"/>
            <p:cNvSpPr/>
            <p:nvPr/>
          </p:nvSpPr>
          <p:spPr>
            <a:xfrm>
              <a:off x="6330864" y="4356122"/>
              <a:ext cx="177622" cy="129294"/>
            </a:xfrm>
            <a:custGeom>
              <a:avLst/>
              <a:gdLst/>
              <a:ahLst/>
              <a:cxnLst/>
              <a:rect l="l" t="t" r="r" b="b"/>
              <a:pathLst>
                <a:path w="4811" h="3502" extrusionOk="0">
                  <a:moveTo>
                    <a:pt x="2406" y="715"/>
                  </a:moveTo>
                  <a:cubicBezTo>
                    <a:pt x="2977" y="715"/>
                    <a:pt x="3454" y="1167"/>
                    <a:pt x="3454" y="1739"/>
                  </a:cubicBezTo>
                  <a:cubicBezTo>
                    <a:pt x="3454" y="2334"/>
                    <a:pt x="2977" y="2787"/>
                    <a:pt x="2406" y="2787"/>
                  </a:cubicBezTo>
                  <a:cubicBezTo>
                    <a:pt x="1834" y="2787"/>
                    <a:pt x="1358" y="2334"/>
                    <a:pt x="1358" y="1739"/>
                  </a:cubicBezTo>
                  <a:cubicBezTo>
                    <a:pt x="1358" y="1167"/>
                    <a:pt x="1834" y="715"/>
                    <a:pt x="2406" y="715"/>
                  </a:cubicBezTo>
                  <a:close/>
                  <a:moveTo>
                    <a:pt x="2406" y="0"/>
                  </a:moveTo>
                  <a:cubicBezTo>
                    <a:pt x="1001" y="0"/>
                    <a:pt x="215" y="1310"/>
                    <a:pt x="0" y="1739"/>
                  </a:cubicBezTo>
                  <a:cubicBezTo>
                    <a:pt x="96" y="1929"/>
                    <a:pt x="286" y="2263"/>
                    <a:pt x="572" y="2572"/>
                  </a:cubicBezTo>
                  <a:cubicBezTo>
                    <a:pt x="1096" y="3191"/>
                    <a:pt x="1715" y="3501"/>
                    <a:pt x="2406" y="3501"/>
                  </a:cubicBezTo>
                  <a:cubicBezTo>
                    <a:pt x="3811" y="3501"/>
                    <a:pt x="4597" y="2167"/>
                    <a:pt x="4811" y="1739"/>
                  </a:cubicBezTo>
                  <a:cubicBezTo>
                    <a:pt x="4716" y="1572"/>
                    <a:pt x="4525" y="1239"/>
                    <a:pt x="4239" y="905"/>
                  </a:cubicBezTo>
                  <a:cubicBezTo>
                    <a:pt x="3716" y="310"/>
                    <a:pt x="3096" y="0"/>
                    <a:pt x="2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2"/>
            <p:cNvSpPr/>
            <p:nvPr/>
          </p:nvSpPr>
          <p:spPr>
            <a:xfrm>
              <a:off x="6199872" y="4175878"/>
              <a:ext cx="439643" cy="76535"/>
            </a:xfrm>
            <a:custGeom>
              <a:avLst/>
              <a:gdLst/>
              <a:ahLst/>
              <a:cxnLst/>
              <a:rect l="l" t="t" r="r" b="b"/>
              <a:pathLst>
                <a:path w="11908" h="2073" extrusionOk="0">
                  <a:moveTo>
                    <a:pt x="2096" y="691"/>
                  </a:moveTo>
                  <a:lnTo>
                    <a:pt x="2096" y="1382"/>
                  </a:lnTo>
                  <a:lnTo>
                    <a:pt x="1405" y="1382"/>
                  </a:lnTo>
                  <a:lnTo>
                    <a:pt x="1405" y="691"/>
                  </a:lnTo>
                  <a:close/>
                  <a:moveTo>
                    <a:pt x="3477" y="691"/>
                  </a:moveTo>
                  <a:lnTo>
                    <a:pt x="3477" y="1382"/>
                  </a:lnTo>
                  <a:lnTo>
                    <a:pt x="2786" y="1382"/>
                  </a:lnTo>
                  <a:lnTo>
                    <a:pt x="2786" y="691"/>
                  </a:lnTo>
                  <a:close/>
                  <a:moveTo>
                    <a:pt x="4882" y="691"/>
                  </a:moveTo>
                  <a:lnTo>
                    <a:pt x="4882" y="1382"/>
                  </a:lnTo>
                  <a:lnTo>
                    <a:pt x="4191" y="1382"/>
                  </a:lnTo>
                  <a:lnTo>
                    <a:pt x="4191" y="691"/>
                  </a:lnTo>
                  <a:close/>
                  <a:moveTo>
                    <a:pt x="0" y="0"/>
                  </a:moveTo>
                  <a:lnTo>
                    <a:pt x="0" y="2072"/>
                  </a:lnTo>
                  <a:lnTo>
                    <a:pt x="11907" y="2072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6" name="Google Shape;3436;p72"/>
          <p:cNvGrpSpPr/>
          <p:nvPr/>
        </p:nvGrpSpPr>
        <p:grpSpPr>
          <a:xfrm>
            <a:off x="5396503" y="1444592"/>
            <a:ext cx="438794" cy="361373"/>
            <a:chOff x="5485913" y="1406324"/>
            <a:chExt cx="438794" cy="361373"/>
          </a:xfrm>
        </p:grpSpPr>
        <p:sp>
          <p:nvSpPr>
            <p:cNvPr id="3437" name="Google Shape;3437;p72"/>
            <p:cNvSpPr/>
            <p:nvPr/>
          </p:nvSpPr>
          <p:spPr>
            <a:xfrm>
              <a:off x="5485913" y="1716674"/>
              <a:ext cx="438794" cy="51023"/>
            </a:xfrm>
            <a:custGeom>
              <a:avLst/>
              <a:gdLst/>
              <a:ahLst/>
              <a:cxnLst/>
              <a:rect l="l" t="t" r="r" b="b"/>
              <a:pathLst>
                <a:path w="11885" h="1382" extrusionOk="0">
                  <a:moveTo>
                    <a:pt x="1" y="1"/>
                  </a:moveTo>
                  <a:lnTo>
                    <a:pt x="1" y="1382"/>
                  </a:lnTo>
                  <a:lnTo>
                    <a:pt x="11884" y="1382"/>
                  </a:lnTo>
                  <a:lnTo>
                    <a:pt x="11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2"/>
            <p:cNvSpPr/>
            <p:nvPr/>
          </p:nvSpPr>
          <p:spPr>
            <a:xfrm>
              <a:off x="5511425" y="1431799"/>
              <a:ext cx="387771" cy="258551"/>
            </a:xfrm>
            <a:custGeom>
              <a:avLst/>
              <a:gdLst/>
              <a:ahLst/>
              <a:cxnLst/>
              <a:rect l="l" t="t" r="r" b="b"/>
              <a:pathLst>
                <a:path w="10503" h="7003" extrusionOk="0">
                  <a:moveTo>
                    <a:pt x="0" y="1"/>
                  </a:moveTo>
                  <a:lnTo>
                    <a:pt x="0" y="7002"/>
                  </a:lnTo>
                  <a:lnTo>
                    <a:pt x="10503" y="7002"/>
                  </a:lnTo>
                  <a:lnTo>
                    <a:pt x="10503" y="1"/>
                  </a:lnTo>
                  <a:lnTo>
                    <a:pt x="8216" y="1"/>
                  </a:lnTo>
                  <a:cubicBezTo>
                    <a:pt x="8764" y="668"/>
                    <a:pt x="9098" y="1525"/>
                    <a:pt x="9098" y="2454"/>
                  </a:cubicBezTo>
                  <a:cubicBezTo>
                    <a:pt x="9098" y="4597"/>
                    <a:pt x="7383" y="6312"/>
                    <a:pt x="5240" y="6312"/>
                  </a:cubicBezTo>
                  <a:cubicBezTo>
                    <a:pt x="3120" y="6312"/>
                    <a:pt x="1405" y="4597"/>
                    <a:pt x="1405" y="2454"/>
                  </a:cubicBezTo>
                  <a:cubicBezTo>
                    <a:pt x="1405" y="1525"/>
                    <a:pt x="1739" y="668"/>
                    <a:pt x="2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2"/>
            <p:cNvSpPr/>
            <p:nvPr/>
          </p:nvSpPr>
          <p:spPr>
            <a:xfrm>
              <a:off x="5652976" y="1459046"/>
              <a:ext cx="39615" cy="127559"/>
            </a:xfrm>
            <a:custGeom>
              <a:avLst/>
              <a:gdLst/>
              <a:ahLst/>
              <a:cxnLst/>
              <a:rect l="l" t="t" r="r" b="b"/>
              <a:pathLst>
                <a:path w="1073" h="3455" extrusionOk="0">
                  <a:moveTo>
                    <a:pt x="1072" y="1"/>
                  </a:moveTo>
                  <a:cubicBezTo>
                    <a:pt x="453" y="168"/>
                    <a:pt x="1" y="715"/>
                    <a:pt x="1" y="1382"/>
                  </a:cubicBezTo>
                  <a:lnTo>
                    <a:pt x="1" y="2073"/>
                  </a:lnTo>
                  <a:cubicBezTo>
                    <a:pt x="1" y="2740"/>
                    <a:pt x="453" y="3287"/>
                    <a:pt x="1072" y="3454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2"/>
            <p:cNvSpPr/>
            <p:nvPr/>
          </p:nvSpPr>
          <p:spPr>
            <a:xfrm>
              <a:off x="5718029" y="1459046"/>
              <a:ext cx="39615" cy="127559"/>
            </a:xfrm>
            <a:custGeom>
              <a:avLst/>
              <a:gdLst/>
              <a:ahLst/>
              <a:cxnLst/>
              <a:rect l="l" t="t" r="r" b="b"/>
              <a:pathLst>
                <a:path w="1073" h="3455" extrusionOk="0">
                  <a:moveTo>
                    <a:pt x="1" y="1"/>
                  </a:moveTo>
                  <a:lnTo>
                    <a:pt x="1" y="3454"/>
                  </a:lnTo>
                  <a:cubicBezTo>
                    <a:pt x="620" y="3287"/>
                    <a:pt x="1072" y="2740"/>
                    <a:pt x="1072" y="2073"/>
                  </a:cubicBezTo>
                  <a:lnTo>
                    <a:pt x="1072" y="1382"/>
                  </a:lnTo>
                  <a:cubicBezTo>
                    <a:pt x="1072" y="715"/>
                    <a:pt x="620" y="1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2"/>
            <p:cNvSpPr/>
            <p:nvPr/>
          </p:nvSpPr>
          <p:spPr>
            <a:xfrm>
              <a:off x="5588809" y="1406324"/>
              <a:ext cx="233002" cy="233002"/>
            </a:xfrm>
            <a:custGeom>
              <a:avLst/>
              <a:gdLst/>
              <a:ahLst/>
              <a:cxnLst/>
              <a:rect l="l" t="t" r="r" b="b"/>
              <a:pathLst>
                <a:path w="6311" h="6311" extrusionOk="0">
                  <a:moveTo>
                    <a:pt x="3144" y="691"/>
                  </a:moveTo>
                  <a:cubicBezTo>
                    <a:pt x="4310" y="691"/>
                    <a:pt x="5263" y="1643"/>
                    <a:pt x="5263" y="2810"/>
                  </a:cubicBezTo>
                  <a:lnTo>
                    <a:pt x="5263" y="3501"/>
                  </a:lnTo>
                  <a:cubicBezTo>
                    <a:pt x="5263" y="4668"/>
                    <a:pt x="4310" y="5620"/>
                    <a:pt x="3144" y="5620"/>
                  </a:cubicBezTo>
                  <a:cubicBezTo>
                    <a:pt x="2000" y="5620"/>
                    <a:pt x="1048" y="4668"/>
                    <a:pt x="1048" y="3501"/>
                  </a:cubicBezTo>
                  <a:lnTo>
                    <a:pt x="1048" y="2810"/>
                  </a:lnTo>
                  <a:cubicBezTo>
                    <a:pt x="1048" y="1643"/>
                    <a:pt x="1977" y="691"/>
                    <a:pt x="3144" y="691"/>
                  </a:cubicBezTo>
                  <a:close/>
                  <a:moveTo>
                    <a:pt x="3144" y="0"/>
                  </a:moveTo>
                  <a:cubicBezTo>
                    <a:pt x="1405" y="0"/>
                    <a:pt x="0" y="1405"/>
                    <a:pt x="0" y="3144"/>
                  </a:cubicBezTo>
                  <a:cubicBezTo>
                    <a:pt x="0" y="4882"/>
                    <a:pt x="1405" y="6311"/>
                    <a:pt x="3144" y="6311"/>
                  </a:cubicBezTo>
                  <a:cubicBezTo>
                    <a:pt x="4906" y="6311"/>
                    <a:pt x="6311" y="4882"/>
                    <a:pt x="6311" y="3144"/>
                  </a:cubicBezTo>
                  <a:cubicBezTo>
                    <a:pt x="6311" y="1405"/>
                    <a:pt x="4906" y="0"/>
                    <a:pt x="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2" name="Google Shape;3442;p72"/>
          <p:cNvGrpSpPr/>
          <p:nvPr/>
        </p:nvGrpSpPr>
        <p:grpSpPr>
          <a:xfrm>
            <a:off x="5396078" y="2778761"/>
            <a:ext cx="439643" cy="438794"/>
            <a:chOff x="5474505" y="2725144"/>
            <a:chExt cx="439643" cy="438794"/>
          </a:xfrm>
        </p:grpSpPr>
        <p:sp>
          <p:nvSpPr>
            <p:cNvPr id="3443" name="Google Shape;3443;p72"/>
            <p:cNvSpPr/>
            <p:nvPr/>
          </p:nvSpPr>
          <p:spPr>
            <a:xfrm>
              <a:off x="5668815" y="2879026"/>
              <a:ext cx="51023" cy="51910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691" y="0"/>
                  </a:moveTo>
                  <a:cubicBezTo>
                    <a:pt x="310" y="0"/>
                    <a:pt x="0" y="310"/>
                    <a:pt x="0" y="715"/>
                  </a:cubicBezTo>
                  <a:cubicBezTo>
                    <a:pt x="0" y="1096"/>
                    <a:pt x="310" y="1405"/>
                    <a:pt x="691" y="1405"/>
                  </a:cubicBezTo>
                  <a:cubicBezTo>
                    <a:pt x="1072" y="1405"/>
                    <a:pt x="1381" y="1096"/>
                    <a:pt x="1381" y="715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2"/>
            <p:cNvSpPr/>
            <p:nvPr/>
          </p:nvSpPr>
          <p:spPr>
            <a:xfrm>
              <a:off x="5654748" y="2956374"/>
              <a:ext cx="79156" cy="52796"/>
            </a:xfrm>
            <a:custGeom>
              <a:avLst/>
              <a:gdLst/>
              <a:ahLst/>
              <a:cxnLst/>
              <a:rect l="l" t="t" r="r" b="b"/>
              <a:pathLst>
                <a:path w="2144" h="1430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lnTo>
                    <a:pt x="0" y="1430"/>
                  </a:lnTo>
                  <a:lnTo>
                    <a:pt x="2143" y="1430"/>
                  </a:lnTo>
                  <a:lnTo>
                    <a:pt x="2143" y="1072"/>
                  </a:ln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2"/>
            <p:cNvSpPr/>
            <p:nvPr/>
          </p:nvSpPr>
          <p:spPr>
            <a:xfrm>
              <a:off x="5577364" y="2828003"/>
              <a:ext cx="233925" cy="233039"/>
            </a:xfrm>
            <a:custGeom>
              <a:avLst/>
              <a:gdLst/>
              <a:ahLst/>
              <a:cxnLst/>
              <a:rect l="l" t="t" r="r" b="b"/>
              <a:pathLst>
                <a:path w="6336" h="6312" extrusionOk="0">
                  <a:moveTo>
                    <a:pt x="3168" y="692"/>
                  </a:moveTo>
                  <a:cubicBezTo>
                    <a:pt x="3930" y="692"/>
                    <a:pt x="4549" y="1311"/>
                    <a:pt x="4549" y="2073"/>
                  </a:cubicBezTo>
                  <a:cubicBezTo>
                    <a:pt x="4549" y="2478"/>
                    <a:pt x="4406" y="2835"/>
                    <a:pt x="4144" y="3073"/>
                  </a:cubicBezTo>
                  <a:cubicBezTo>
                    <a:pt x="4620" y="3383"/>
                    <a:pt x="4930" y="3930"/>
                    <a:pt x="4930" y="4549"/>
                  </a:cubicBezTo>
                  <a:lnTo>
                    <a:pt x="4930" y="5621"/>
                  </a:lnTo>
                  <a:lnTo>
                    <a:pt x="1406" y="5621"/>
                  </a:lnTo>
                  <a:lnTo>
                    <a:pt x="1406" y="4549"/>
                  </a:lnTo>
                  <a:cubicBezTo>
                    <a:pt x="1406" y="3930"/>
                    <a:pt x="1715" y="3383"/>
                    <a:pt x="2191" y="3073"/>
                  </a:cubicBezTo>
                  <a:cubicBezTo>
                    <a:pt x="1929" y="2811"/>
                    <a:pt x="1763" y="2478"/>
                    <a:pt x="1763" y="2073"/>
                  </a:cubicBezTo>
                  <a:cubicBezTo>
                    <a:pt x="1763" y="1311"/>
                    <a:pt x="2406" y="692"/>
                    <a:pt x="3168" y="692"/>
                  </a:cubicBezTo>
                  <a:close/>
                  <a:moveTo>
                    <a:pt x="0" y="1"/>
                  </a:moveTo>
                  <a:lnTo>
                    <a:pt x="0" y="6312"/>
                  </a:lnTo>
                  <a:lnTo>
                    <a:pt x="6335" y="6312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2"/>
            <p:cNvSpPr/>
            <p:nvPr/>
          </p:nvSpPr>
          <p:spPr>
            <a:xfrm>
              <a:off x="5474505" y="2725144"/>
              <a:ext cx="439643" cy="438794"/>
            </a:xfrm>
            <a:custGeom>
              <a:avLst/>
              <a:gdLst/>
              <a:ahLst/>
              <a:cxnLst/>
              <a:rect l="l" t="t" r="r" b="b"/>
              <a:pathLst>
                <a:path w="11908" h="11885" extrusionOk="0">
                  <a:moveTo>
                    <a:pt x="9812" y="2073"/>
                  </a:moveTo>
                  <a:lnTo>
                    <a:pt x="9812" y="9788"/>
                  </a:lnTo>
                  <a:lnTo>
                    <a:pt x="2096" y="9788"/>
                  </a:lnTo>
                  <a:lnTo>
                    <a:pt x="2096" y="2073"/>
                  </a:lnTo>
                  <a:close/>
                  <a:moveTo>
                    <a:pt x="1405" y="1"/>
                  </a:moveTo>
                  <a:lnTo>
                    <a:pt x="1405" y="691"/>
                  </a:lnTo>
                  <a:lnTo>
                    <a:pt x="715" y="691"/>
                  </a:lnTo>
                  <a:lnTo>
                    <a:pt x="715" y="1382"/>
                  </a:lnTo>
                  <a:lnTo>
                    <a:pt x="0" y="1382"/>
                  </a:lnTo>
                  <a:lnTo>
                    <a:pt x="0" y="2073"/>
                  </a:lnTo>
                  <a:lnTo>
                    <a:pt x="715" y="2073"/>
                  </a:lnTo>
                  <a:lnTo>
                    <a:pt x="715" y="2787"/>
                  </a:lnTo>
                  <a:lnTo>
                    <a:pt x="0" y="2787"/>
                  </a:lnTo>
                  <a:lnTo>
                    <a:pt x="0" y="3478"/>
                  </a:lnTo>
                  <a:lnTo>
                    <a:pt x="715" y="3478"/>
                  </a:lnTo>
                  <a:lnTo>
                    <a:pt x="715" y="4168"/>
                  </a:lnTo>
                  <a:lnTo>
                    <a:pt x="0" y="4168"/>
                  </a:lnTo>
                  <a:lnTo>
                    <a:pt x="0" y="4883"/>
                  </a:lnTo>
                  <a:lnTo>
                    <a:pt x="715" y="4883"/>
                  </a:lnTo>
                  <a:lnTo>
                    <a:pt x="715" y="5597"/>
                  </a:lnTo>
                  <a:lnTo>
                    <a:pt x="0" y="5597"/>
                  </a:lnTo>
                  <a:lnTo>
                    <a:pt x="0" y="6288"/>
                  </a:lnTo>
                  <a:lnTo>
                    <a:pt x="715" y="6288"/>
                  </a:lnTo>
                  <a:lnTo>
                    <a:pt x="715" y="6978"/>
                  </a:lnTo>
                  <a:lnTo>
                    <a:pt x="0" y="6978"/>
                  </a:lnTo>
                  <a:lnTo>
                    <a:pt x="0" y="7669"/>
                  </a:lnTo>
                  <a:lnTo>
                    <a:pt x="715" y="7669"/>
                  </a:lnTo>
                  <a:lnTo>
                    <a:pt x="715" y="8383"/>
                  </a:lnTo>
                  <a:lnTo>
                    <a:pt x="0" y="8383"/>
                  </a:lnTo>
                  <a:lnTo>
                    <a:pt x="0" y="9098"/>
                  </a:lnTo>
                  <a:lnTo>
                    <a:pt x="715" y="9098"/>
                  </a:lnTo>
                  <a:lnTo>
                    <a:pt x="715" y="9788"/>
                  </a:lnTo>
                  <a:lnTo>
                    <a:pt x="0" y="9788"/>
                  </a:lnTo>
                  <a:lnTo>
                    <a:pt x="0" y="10479"/>
                  </a:lnTo>
                  <a:lnTo>
                    <a:pt x="715" y="10479"/>
                  </a:lnTo>
                  <a:lnTo>
                    <a:pt x="715" y="11193"/>
                  </a:lnTo>
                  <a:lnTo>
                    <a:pt x="1405" y="11193"/>
                  </a:lnTo>
                  <a:lnTo>
                    <a:pt x="1405" y="11884"/>
                  </a:lnTo>
                  <a:lnTo>
                    <a:pt x="2096" y="11884"/>
                  </a:lnTo>
                  <a:lnTo>
                    <a:pt x="2096" y="11193"/>
                  </a:lnTo>
                  <a:lnTo>
                    <a:pt x="2786" y="11193"/>
                  </a:lnTo>
                  <a:lnTo>
                    <a:pt x="2786" y="11884"/>
                  </a:lnTo>
                  <a:lnTo>
                    <a:pt x="3477" y="11884"/>
                  </a:lnTo>
                  <a:lnTo>
                    <a:pt x="3477" y="11193"/>
                  </a:lnTo>
                  <a:lnTo>
                    <a:pt x="4215" y="11193"/>
                  </a:lnTo>
                  <a:lnTo>
                    <a:pt x="4215" y="11884"/>
                  </a:lnTo>
                  <a:lnTo>
                    <a:pt x="4906" y="11884"/>
                  </a:lnTo>
                  <a:lnTo>
                    <a:pt x="4906" y="11193"/>
                  </a:lnTo>
                  <a:lnTo>
                    <a:pt x="5597" y="11193"/>
                  </a:lnTo>
                  <a:lnTo>
                    <a:pt x="5597" y="11884"/>
                  </a:lnTo>
                  <a:lnTo>
                    <a:pt x="6287" y="11884"/>
                  </a:lnTo>
                  <a:lnTo>
                    <a:pt x="6287" y="11193"/>
                  </a:lnTo>
                  <a:lnTo>
                    <a:pt x="7002" y="11193"/>
                  </a:lnTo>
                  <a:lnTo>
                    <a:pt x="7002" y="11884"/>
                  </a:lnTo>
                  <a:lnTo>
                    <a:pt x="7692" y="11884"/>
                  </a:lnTo>
                  <a:lnTo>
                    <a:pt x="7692" y="11193"/>
                  </a:lnTo>
                  <a:lnTo>
                    <a:pt x="8407" y="11193"/>
                  </a:lnTo>
                  <a:lnTo>
                    <a:pt x="8407" y="11884"/>
                  </a:lnTo>
                  <a:lnTo>
                    <a:pt x="9097" y="11884"/>
                  </a:lnTo>
                  <a:lnTo>
                    <a:pt x="9097" y="11193"/>
                  </a:lnTo>
                  <a:lnTo>
                    <a:pt x="9812" y="11193"/>
                  </a:lnTo>
                  <a:lnTo>
                    <a:pt x="9812" y="11884"/>
                  </a:lnTo>
                  <a:lnTo>
                    <a:pt x="10502" y="11884"/>
                  </a:lnTo>
                  <a:lnTo>
                    <a:pt x="10502" y="11193"/>
                  </a:lnTo>
                  <a:lnTo>
                    <a:pt x="11193" y="11193"/>
                  </a:lnTo>
                  <a:lnTo>
                    <a:pt x="11193" y="10479"/>
                  </a:lnTo>
                  <a:lnTo>
                    <a:pt x="11907" y="10479"/>
                  </a:lnTo>
                  <a:lnTo>
                    <a:pt x="11907" y="9788"/>
                  </a:lnTo>
                  <a:lnTo>
                    <a:pt x="11193" y="9788"/>
                  </a:lnTo>
                  <a:lnTo>
                    <a:pt x="11193" y="9098"/>
                  </a:lnTo>
                  <a:lnTo>
                    <a:pt x="11907" y="9098"/>
                  </a:lnTo>
                  <a:lnTo>
                    <a:pt x="11907" y="8407"/>
                  </a:lnTo>
                  <a:lnTo>
                    <a:pt x="11193" y="8407"/>
                  </a:lnTo>
                  <a:lnTo>
                    <a:pt x="11193" y="7693"/>
                  </a:lnTo>
                  <a:lnTo>
                    <a:pt x="11907" y="7693"/>
                  </a:lnTo>
                  <a:lnTo>
                    <a:pt x="11907" y="6978"/>
                  </a:lnTo>
                  <a:lnTo>
                    <a:pt x="11193" y="6978"/>
                  </a:lnTo>
                  <a:lnTo>
                    <a:pt x="11193" y="6288"/>
                  </a:lnTo>
                  <a:lnTo>
                    <a:pt x="11907" y="6288"/>
                  </a:lnTo>
                  <a:lnTo>
                    <a:pt x="11907" y="5597"/>
                  </a:lnTo>
                  <a:lnTo>
                    <a:pt x="11193" y="5597"/>
                  </a:lnTo>
                  <a:lnTo>
                    <a:pt x="11193" y="4883"/>
                  </a:lnTo>
                  <a:lnTo>
                    <a:pt x="11907" y="4883"/>
                  </a:lnTo>
                  <a:lnTo>
                    <a:pt x="11907" y="4192"/>
                  </a:lnTo>
                  <a:lnTo>
                    <a:pt x="11193" y="4192"/>
                  </a:lnTo>
                  <a:lnTo>
                    <a:pt x="11193" y="3501"/>
                  </a:lnTo>
                  <a:lnTo>
                    <a:pt x="11907" y="3501"/>
                  </a:lnTo>
                  <a:lnTo>
                    <a:pt x="11907" y="2787"/>
                  </a:lnTo>
                  <a:lnTo>
                    <a:pt x="11193" y="2787"/>
                  </a:lnTo>
                  <a:lnTo>
                    <a:pt x="11193" y="2073"/>
                  </a:lnTo>
                  <a:lnTo>
                    <a:pt x="11907" y="2073"/>
                  </a:lnTo>
                  <a:lnTo>
                    <a:pt x="11907" y="1382"/>
                  </a:lnTo>
                  <a:lnTo>
                    <a:pt x="11193" y="1382"/>
                  </a:lnTo>
                  <a:lnTo>
                    <a:pt x="11193" y="691"/>
                  </a:lnTo>
                  <a:lnTo>
                    <a:pt x="10502" y="691"/>
                  </a:lnTo>
                  <a:lnTo>
                    <a:pt x="10502" y="1"/>
                  </a:lnTo>
                  <a:lnTo>
                    <a:pt x="9812" y="1"/>
                  </a:lnTo>
                  <a:lnTo>
                    <a:pt x="9812" y="691"/>
                  </a:lnTo>
                  <a:lnTo>
                    <a:pt x="9097" y="691"/>
                  </a:lnTo>
                  <a:lnTo>
                    <a:pt x="9097" y="1"/>
                  </a:lnTo>
                  <a:lnTo>
                    <a:pt x="8407" y="1"/>
                  </a:lnTo>
                  <a:lnTo>
                    <a:pt x="8407" y="691"/>
                  </a:lnTo>
                  <a:lnTo>
                    <a:pt x="7692" y="691"/>
                  </a:lnTo>
                  <a:lnTo>
                    <a:pt x="7692" y="1"/>
                  </a:lnTo>
                  <a:lnTo>
                    <a:pt x="7002" y="1"/>
                  </a:lnTo>
                  <a:lnTo>
                    <a:pt x="7002" y="691"/>
                  </a:lnTo>
                  <a:lnTo>
                    <a:pt x="6287" y="691"/>
                  </a:lnTo>
                  <a:lnTo>
                    <a:pt x="6287" y="1"/>
                  </a:lnTo>
                  <a:lnTo>
                    <a:pt x="5597" y="1"/>
                  </a:lnTo>
                  <a:lnTo>
                    <a:pt x="5597" y="691"/>
                  </a:lnTo>
                  <a:lnTo>
                    <a:pt x="4906" y="691"/>
                  </a:lnTo>
                  <a:lnTo>
                    <a:pt x="4906" y="1"/>
                  </a:lnTo>
                  <a:lnTo>
                    <a:pt x="4215" y="1"/>
                  </a:lnTo>
                  <a:lnTo>
                    <a:pt x="4215" y="691"/>
                  </a:lnTo>
                  <a:lnTo>
                    <a:pt x="3477" y="691"/>
                  </a:lnTo>
                  <a:lnTo>
                    <a:pt x="3477" y="1"/>
                  </a:lnTo>
                  <a:lnTo>
                    <a:pt x="2786" y="1"/>
                  </a:lnTo>
                  <a:lnTo>
                    <a:pt x="2786" y="691"/>
                  </a:lnTo>
                  <a:lnTo>
                    <a:pt x="2096" y="691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7" name="Google Shape;3447;p72"/>
          <p:cNvGrpSpPr/>
          <p:nvPr/>
        </p:nvGrpSpPr>
        <p:grpSpPr>
          <a:xfrm>
            <a:off x="5396078" y="2110817"/>
            <a:ext cx="439643" cy="386922"/>
            <a:chOff x="5474505" y="2065716"/>
            <a:chExt cx="439643" cy="386922"/>
          </a:xfrm>
        </p:grpSpPr>
        <p:sp>
          <p:nvSpPr>
            <p:cNvPr id="3448" name="Google Shape;3448;p72"/>
            <p:cNvSpPr/>
            <p:nvPr/>
          </p:nvSpPr>
          <p:spPr>
            <a:xfrm>
              <a:off x="5474505" y="2065716"/>
              <a:ext cx="439643" cy="258551"/>
            </a:xfrm>
            <a:custGeom>
              <a:avLst/>
              <a:gdLst/>
              <a:ahLst/>
              <a:cxnLst/>
              <a:rect l="l" t="t" r="r" b="b"/>
              <a:pathLst>
                <a:path w="11908" h="7003" extrusionOk="0">
                  <a:moveTo>
                    <a:pt x="9455" y="1430"/>
                  </a:moveTo>
                  <a:cubicBezTo>
                    <a:pt x="10026" y="1430"/>
                    <a:pt x="10502" y="1906"/>
                    <a:pt x="10502" y="2478"/>
                  </a:cubicBezTo>
                  <a:cubicBezTo>
                    <a:pt x="10502" y="3049"/>
                    <a:pt x="10026" y="3525"/>
                    <a:pt x="9455" y="3525"/>
                  </a:cubicBezTo>
                  <a:cubicBezTo>
                    <a:pt x="9002" y="3525"/>
                    <a:pt x="8621" y="3240"/>
                    <a:pt x="8478" y="2835"/>
                  </a:cubicBezTo>
                  <a:lnTo>
                    <a:pt x="7716" y="2835"/>
                  </a:lnTo>
                  <a:lnTo>
                    <a:pt x="7716" y="4907"/>
                  </a:lnTo>
                  <a:lnTo>
                    <a:pt x="8478" y="4907"/>
                  </a:lnTo>
                  <a:cubicBezTo>
                    <a:pt x="8621" y="4502"/>
                    <a:pt x="9002" y="4216"/>
                    <a:pt x="9455" y="4216"/>
                  </a:cubicBezTo>
                  <a:cubicBezTo>
                    <a:pt x="10026" y="4216"/>
                    <a:pt x="10502" y="4692"/>
                    <a:pt x="10502" y="5264"/>
                  </a:cubicBezTo>
                  <a:cubicBezTo>
                    <a:pt x="10502" y="5835"/>
                    <a:pt x="10026" y="6312"/>
                    <a:pt x="9455" y="6312"/>
                  </a:cubicBezTo>
                  <a:cubicBezTo>
                    <a:pt x="9002" y="6312"/>
                    <a:pt x="8621" y="6026"/>
                    <a:pt x="8478" y="5621"/>
                  </a:cubicBezTo>
                  <a:lnTo>
                    <a:pt x="7025" y="5621"/>
                  </a:lnTo>
                  <a:lnTo>
                    <a:pt x="7025" y="4216"/>
                  </a:lnTo>
                  <a:lnTo>
                    <a:pt x="4882" y="4216"/>
                  </a:lnTo>
                  <a:lnTo>
                    <a:pt x="4882" y="5621"/>
                  </a:lnTo>
                  <a:lnTo>
                    <a:pt x="3429" y="5621"/>
                  </a:lnTo>
                  <a:cubicBezTo>
                    <a:pt x="3287" y="6026"/>
                    <a:pt x="2906" y="6312"/>
                    <a:pt x="2453" y="6312"/>
                  </a:cubicBezTo>
                  <a:cubicBezTo>
                    <a:pt x="1858" y="6312"/>
                    <a:pt x="1405" y="5835"/>
                    <a:pt x="1405" y="5264"/>
                  </a:cubicBezTo>
                  <a:cubicBezTo>
                    <a:pt x="1405" y="4692"/>
                    <a:pt x="1882" y="4216"/>
                    <a:pt x="2453" y="4216"/>
                  </a:cubicBezTo>
                  <a:cubicBezTo>
                    <a:pt x="2906" y="4216"/>
                    <a:pt x="3287" y="4502"/>
                    <a:pt x="3429" y="4907"/>
                  </a:cubicBezTo>
                  <a:lnTo>
                    <a:pt x="4192" y="4907"/>
                  </a:lnTo>
                  <a:lnTo>
                    <a:pt x="4192" y="2835"/>
                  </a:lnTo>
                  <a:lnTo>
                    <a:pt x="3429" y="2835"/>
                  </a:lnTo>
                  <a:cubicBezTo>
                    <a:pt x="3287" y="3240"/>
                    <a:pt x="2906" y="3525"/>
                    <a:pt x="2453" y="3525"/>
                  </a:cubicBezTo>
                  <a:cubicBezTo>
                    <a:pt x="1858" y="3525"/>
                    <a:pt x="1405" y="3049"/>
                    <a:pt x="1405" y="2478"/>
                  </a:cubicBezTo>
                  <a:cubicBezTo>
                    <a:pt x="1405" y="1906"/>
                    <a:pt x="1882" y="1430"/>
                    <a:pt x="2453" y="1430"/>
                  </a:cubicBezTo>
                  <a:cubicBezTo>
                    <a:pt x="2906" y="1430"/>
                    <a:pt x="3287" y="1716"/>
                    <a:pt x="3429" y="2120"/>
                  </a:cubicBezTo>
                  <a:lnTo>
                    <a:pt x="4882" y="2120"/>
                  </a:lnTo>
                  <a:lnTo>
                    <a:pt x="4882" y="3525"/>
                  </a:lnTo>
                  <a:lnTo>
                    <a:pt x="7025" y="3525"/>
                  </a:lnTo>
                  <a:lnTo>
                    <a:pt x="7025" y="2120"/>
                  </a:lnTo>
                  <a:lnTo>
                    <a:pt x="8478" y="2120"/>
                  </a:lnTo>
                  <a:cubicBezTo>
                    <a:pt x="8621" y="1716"/>
                    <a:pt x="9002" y="1430"/>
                    <a:pt x="9455" y="1430"/>
                  </a:cubicBezTo>
                  <a:close/>
                  <a:moveTo>
                    <a:pt x="0" y="1"/>
                  </a:moveTo>
                  <a:lnTo>
                    <a:pt x="0" y="7002"/>
                  </a:lnTo>
                  <a:lnTo>
                    <a:pt x="11907" y="7002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2"/>
            <p:cNvSpPr/>
            <p:nvPr/>
          </p:nvSpPr>
          <p:spPr>
            <a:xfrm>
              <a:off x="5810366" y="2143986"/>
              <a:ext cx="26398" cy="26398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2"/>
            <p:cNvSpPr/>
            <p:nvPr/>
          </p:nvSpPr>
          <p:spPr>
            <a:xfrm>
              <a:off x="5551852" y="2246845"/>
              <a:ext cx="25549" cy="26435"/>
            </a:xfrm>
            <a:custGeom>
              <a:avLst/>
              <a:gdLst/>
              <a:ahLst/>
              <a:cxnLst/>
              <a:rect l="l" t="t" r="r" b="b"/>
              <a:pathLst>
                <a:path w="692" h="716" extrusionOk="0">
                  <a:moveTo>
                    <a:pt x="358" y="1"/>
                  </a:moveTo>
                  <a:cubicBezTo>
                    <a:pt x="168" y="1"/>
                    <a:pt x="1" y="167"/>
                    <a:pt x="1" y="358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691" y="548"/>
                    <a:pt x="691" y="358"/>
                  </a:cubicBezTo>
                  <a:cubicBezTo>
                    <a:pt x="691" y="167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2"/>
            <p:cNvSpPr/>
            <p:nvPr/>
          </p:nvSpPr>
          <p:spPr>
            <a:xfrm>
              <a:off x="5810366" y="2246845"/>
              <a:ext cx="26398" cy="26435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2"/>
            <p:cNvSpPr/>
            <p:nvPr/>
          </p:nvSpPr>
          <p:spPr>
            <a:xfrm>
              <a:off x="5551852" y="2143986"/>
              <a:ext cx="25549" cy="26398"/>
            </a:xfrm>
            <a:custGeom>
              <a:avLst/>
              <a:gdLst/>
              <a:ahLst/>
              <a:cxnLst/>
              <a:rect l="l" t="t" r="r" b="b"/>
              <a:pathLst>
                <a:path w="692" h="715" extrusionOk="0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691" y="548"/>
                    <a:pt x="691" y="358"/>
                  </a:cubicBezTo>
                  <a:cubicBezTo>
                    <a:pt x="691" y="167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2"/>
            <p:cNvSpPr/>
            <p:nvPr/>
          </p:nvSpPr>
          <p:spPr>
            <a:xfrm>
              <a:off x="5474505" y="2349704"/>
              <a:ext cx="439643" cy="102933"/>
            </a:xfrm>
            <a:custGeom>
              <a:avLst/>
              <a:gdLst/>
              <a:ahLst/>
              <a:cxnLst/>
              <a:rect l="l" t="t" r="r" b="b"/>
              <a:pathLst>
                <a:path w="11908" h="2788" extrusionOk="0">
                  <a:moveTo>
                    <a:pt x="0" y="1"/>
                  </a:moveTo>
                  <a:lnTo>
                    <a:pt x="0" y="1406"/>
                  </a:lnTo>
                  <a:lnTo>
                    <a:pt x="4549" y="1406"/>
                  </a:lnTo>
                  <a:lnTo>
                    <a:pt x="4549" y="2097"/>
                  </a:lnTo>
                  <a:lnTo>
                    <a:pt x="1405" y="2097"/>
                  </a:lnTo>
                  <a:lnTo>
                    <a:pt x="1405" y="2787"/>
                  </a:lnTo>
                  <a:lnTo>
                    <a:pt x="10502" y="2787"/>
                  </a:lnTo>
                  <a:lnTo>
                    <a:pt x="10502" y="2097"/>
                  </a:lnTo>
                  <a:lnTo>
                    <a:pt x="7335" y="2097"/>
                  </a:lnTo>
                  <a:lnTo>
                    <a:pt x="7335" y="1406"/>
                  </a:lnTo>
                  <a:lnTo>
                    <a:pt x="11907" y="1406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72"/>
          <p:cNvGrpSpPr/>
          <p:nvPr/>
        </p:nvGrpSpPr>
        <p:grpSpPr>
          <a:xfrm>
            <a:off x="5396521" y="3505572"/>
            <a:ext cx="438757" cy="439680"/>
            <a:chOff x="5474505" y="3439066"/>
            <a:chExt cx="438757" cy="439680"/>
          </a:xfrm>
        </p:grpSpPr>
        <p:sp>
          <p:nvSpPr>
            <p:cNvPr id="3455" name="Google Shape;3455;p72"/>
            <p:cNvSpPr/>
            <p:nvPr/>
          </p:nvSpPr>
          <p:spPr>
            <a:xfrm>
              <a:off x="5681109" y="3645707"/>
              <a:ext cx="26398" cy="25512"/>
            </a:xfrm>
            <a:custGeom>
              <a:avLst/>
              <a:gdLst/>
              <a:ahLst/>
              <a:cxnLst/>
              <a:rect l="l" t="t" r="r" b="b"/>
              <a:pathLst>
                <a:path w="715" h="691" extrusionOk="0">
                  <a:moveTo>
                    <a:pt x="358" y="0"/>
                  </a:moveTo>
                  <a:cubicBezTo>
                    <a:pt x="167" y="0"/>
                    <a:pt x="1" y="167"/>
                    <a:pt x="1" y="358"/>
                  </a:cubicBezTo>
                  <a:cubicBezTo>
                    <a:pt x="1" y="548"/>
                    <a:pt x="167" y="691"/>
                    <a:pt x="358" y="691"/>
                  </a:cubicBezTo>
                  <a:cubicBezTo>
                    <a:pt x="548" y="691"/>
                    <a:pt x="715" y="548"/>
                    <a:pt x="715" y="358"/>
                  </a:cubicBezTo>
                  <a:cubicBezTo>
                    <a:pt x="715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2"/>
            <p:cNvSpPr/>
            <p:nvPr/>
          </p:nvSpPr>
          <p:spPr>
            <a:xfrm>
              <a:off x="5630123" y="3594721"/>
              <a:ext cx="128408" cy="128371"/>
            </a:xfrm>
            <a:custGeom>
              <a:avLst/>
              <a:gdLst/>
              <a:ahLst/>
              <a:cxnLst/>
              <a:rect l="l" t="t" r="r" b="b"/>
              <a:pathLst>
                <a:path w="3478" h="3477" extrusionOk="0">
                  <a:moveTo>
                    <a:pt x="1739" y="691"/>
                  </a:moveTo>
                  <a:cubicBezTo>
                    <a:pt x="2310" y="691"/>
                    <a:pt x="2787" y="1167"/>
                    <a:pt x="2787" y="1739"/>
                  </a:cubicBezTo>
                  <a:cubicBezTo>
                    <a:pt x="2787" y="2310"/>
                    <a:pt x="2310" y="2786"/>
                    <a:pt x="1739" y="2786"/>
                  </a:cubicBezTo>
                  <a:cubicBezTo>
                    <a:pt x="1167" y="2786"/>
                    <a:pt x="691" y="2310"/>
                    <a:pt x="691" y="1739"/>
                  </a:cubicBezTo>
                  <a:cubicBezTo>
                    <a:pt x="691" y="1167"/>
                    <a:pt x="1167" y="691"/>
                    <a:pt x="1739" y="691"/>
                  </a:cubicBezTo>
                  <a:close/>
                  <a:moveTo>
                    <a:pt x="1739" y="0"/>
                  </a:moveTo>
                  <a:cubicBezTo>
                    <a:pt x="786" y="0"/>
                    <a:pt x="0" y="786"/>
                    <a:pt x="0" y="1739"/>
                  </a:cubicBezTo>
                  <a:cubicBezTo>
                    <a:pt x="0" y="2691"/>
                    <a:pt x="786" y="3477"/>
                    <a:pt x="1739" y="3477"/>
                  </a:cubicBezTo>
                  <a:cubicBezTo>
                    <a:pt x="2691" y="3477"/>
                    <a:pt x="3477" y="2691"/>
                    <a:pt x="3477" y="1739"/>
                  </a:cubicBezTo>
                  <a:cubicBezTo>
                    <a:pt x="3477" y="786"/>
                    <a:pt x="2691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2"/>
            <p:cNvSpPr/>
            <p:nvPr/>
          </p:nvSpPr>
          <p:spPr>
            <a:xfrm>
              <a:off x="5474505" y="3439066"/>
              <a:ext cx="438757" cy="439680"/>
            </a:xfrm>
            <a:custGeom>
              <a:avLst/>
              <a:gdLst/>
              <a:ahLst/>
              <a:cxnLst/>
              <a:rect l="l" t="t" r="r" b="b"/>
              <a:pathLst>
                <a:path w="11884" h="11909" extrusionOk="0">
                  <a:moveTo>
                    <a:pt x="5954" y="3525"/>
                  </a:moveTo>
                  <a:cubicBezTo>
                    <a:pt x="7287" y="3525"/>
                    <a:pt x="8383" y="4621"/>
                    <a:pt x="8383" y="5955"/>
                  </a:cubicBezTo>
                  <a:cubicBezTo>
                    <a:pt x="8383" y="7288"/>
                    <a:pt x="7287" y="8384"/>
                    <a:pt x="5954" y="8384"/>
                  </a:cubicBezTo>
                  <a:cubicBezTo>
                    <a:pt x="4596" y="8384"/>
                    <a:pt x="3525" y="7288"/>
                    <a:pt x="3525" y="5955"/>
                  </a:cubicBezTo>
                  <a:cubicBezTo>
                    <a:pt x="3525" y="4621"/>
                    <a:pt x="4620" y="3525"/>
                    <a:pt x="5954" y="3525"/>
                  </a:cubicBezTo>
                  <a:close/>
                  <a:moveTo>
                    <a:pt x="1405" y="1"/>
                  </a:moveTo>
                  <a:cubicBezTo>
                    <a:pt x="643" y="1"/>
                    <a:pt x="0" y="644"/>
                    <a:pt x="0" y="1406"/>
                  </a:cubicBezTo>
                  <a:cubicBezTo>
                    <a:pt x="0" y="2168"/>
                    <a:pt x="643" y="2787"/>
                    <a:pt x="1405" y="2787"/>
                  </a:cubicBezTo>
                  <a:cubicBezTo>
                    <a:pt x="1667" y="2787"/>
                    <a:pt x="1905" y="2716"/>
                    <a:pt x="2096" y="2597"/>
                  </a:cubicBezTo>
                  <a:lnTo>
                    <a:pt x="2834" y="3335"/>
                  </a:lnTo>
                  <a:cubicBezTo>
                    <a:pt x="2596" y="3525"/>
                    <a:pt x="2382" y="3740"/>
                    <a:pt x="2167" y="3978"/>
                  </a:cubicBezTo>
                  <a:cubicBezTo>
                    <a:pt x="1381" y="4883"/>
                    <a:pt x="1000" y="5788"/>
                    <a:pt x="977" y="5812"/>
                  </a:cubicBezTo>
                  <a:lnTo>
                    <a:pt x="929" y="5955"/>
                  </a:lnTo>
                  <a:lnTo>
                    <a:pt x="977" y="6074"/>
                  </a:lnTo>
                  <a:cubicBezTo>
                    <a:pt x="1000" y="6121"/>
                    <a:pt x="1381" y="7026"/>
                    <a:pt x="2167" y="7931"/>
                  </a:cubicBezTo>
                  <a:cubicBezTo>
                    <a:pt x="2382" y="8169"/>
                    <a:pt x="2596" y="8384"/>
                    <a:pt x="2834" y="8574"/>
                  </a:cubicBezTo>
                  <a:lnTo>
                    <a:pt x="2096" y="9312"/>
                  </a:lnTo>
                  <a:cubicBezTo>
                    <a:pt x="1905" y="9169"/>
                    <a:pt x="1667" y="9122"/>
                    <a:pt x="1405" y="9122"/>
                  </a:cubicBezTo>
                  <a:cubicBezTo>
                    <a:pt x="643" y="9122"/>
                    <a:pt x="0" y="9741"/>
                    <a:pt x="0" y="10503"/>
                  </a:cubicBezTo>
                  <a:cubicBezTo>
                    <a:pt x="0" y="11265"/>
                    <a:pt x="643" y="11908"/>
                    <a:pt x="1405" y="11908"/>
                  </a:cubicBezTo>
                  <a:cubicBezTo>
                    <a:pt x="2167" y="11908"/>
                    <a:pt x="2786" y="11265"/>
                    <a:pt x="2786" y="10503"/>
                  </a:cubicBezTo>
                  <a:cubicBezTo>
                    <a:pt x="2786" y="10241"/>
                    <a:pt x="2715" y="10003"/>
                    <a:pt x="2596" y="9789"/>
                  </a:cubicBezTo>
                  <a:lnTo>
                    <a:pt x="3406" y="9003"/>
                  </a:lnTo>
                  <a:cubicBezTo>
                    <a:pt x="4192" y="9527"/>
                    <a:pt x="5049" y="9789"/>
                    <a:pt x="5954" y="9789"/>
                  </a:cubicBezTo>
                  <a:cubicBezTo>
                    <a:pt x="6859" y="9789"/>
                    <a:pt x="7716" y="9527"/>
                    <a:pt x="8502" y="9003"/>
                  </a:cubicBezTo>
                  <a:lnTo>
                    <a:pt x="9312" y="9789"/>
                  </a:lnTo>
                  <a:cubicBezTo>
                    <a:pt x="9193" y="10003"/>
                    <a:pt x="9121" y="10241"/>
                    <a:pt x="9121" y="10503"/>
                  </a:cubicBezTo>
                  <a:cubicBezTo>
                    <a:pt x="9121" y="11265"/>
                    <a:pt x="9740" y="11908"/>
                    <a:pt x="10502" y="11908"/>
                  </a:cubicBezTo>
                  <a:cubicBezTo>
                    <a:pt x="11264" y="11908"/>
                    <a:pt x="11884" y="11265"/>
                    <a:pt x="11884" y="10503"/>
                  </a:cubicBezTo>
                  <a:cubicBezTo>
                    <a:pt x="11884" y="9741"/>
                    <a:pt x="11264" y="9122"/>
                    <a:pt x="10502" y="9122"/>
                  </a:cubicBezTo>
                  <a:cubicBezTo>
                    <a:pt x="10240" y="9122"/>
                    <a:pt x="10002" y="9193"/>
                    <a:pt x="9788" y="9312"/>
                  </a:cubicBezTo>
                  <a:lnTo>
                    <a:pt x="9073" y="8574"/>
                  </a:lnTo>
                  <a:cubicBezTo>
                    <a:pt x="9288" y="8384"/>
                    <a:pt x="9526" y="8169"/>
                    <a:pt x="9716" y="7931"/>
                  </a:cubicBezTo>
                  <a:cubicBezTo>
                    <a:pt x="10526" y="7026"/>
                    <a:pt x="10907" y="6121"/>
                    <a:pt x="10907" y="6074"/>
                  </a:cubicBezTo>
                  <a:lnTo>
                    <a:pt x="10979" y="5955"/>
                  </a:lnTo>
                  <a:lnTo>
                    <a:pt x="10907" y="5812"/>
                  </a:lnTo>
                  <a:cubicBezTo>
                    <a:pt x="10907" y="5788"/>
                    <a:pt x="10526" y="4883"/>
                    <a:pt x="9716" y="3978"/>
                  </a:cubicBezTo>
                  <a:cubicBezTo>
                    <a:pt x="9526" y="3740"/>
                    <a:pt x="9288" y="3525"/>
                    <a:pt x="9073" y="3335"/>
                  </a:cubicBezTo>
                  <a:lnTo>
                    <a:pt x="9788" y="2597"/>
                  </a:lnTo>
                  <a:cubicBezTo>
                    <a:pt x="10002" y="2716"/>
                    <a:pt x="10240" y="2787"/>
                    <a:pt x="10502" y="2787"/>
                  </a:cubicBezTo>
                  <a:cubicBezTo>
                    <a:pt x="11264" y="2787"/>
                    <a:pt x="11884" y="2168"/>
                    <a:pt x="11884" y="1406"/>
                  </a:cubicBezTo>
                  <a:cubicBezTo>
                    <a:pt x="11884" y="644"/>
                    <a:pt x="11264" y="1"/>
                    <a:pt x="10502" y="1"/>
                  </a:cubicBezTo>
                  <a:cubicBezTo>
                    <a:pt x="9740" y="1"/>
                    <a:pt x="9121" y="644"/>
                    <a:pt x="9121" y="1406"/>
                  </a:cubicBezTo>
                  <a:cubicBezTo>
                    <a:pt x="9121" y="1668"/>
                    <a:pt x="9193" y="1906"/>
                    <a:pt x="9312" y="2097"/>
                  </a:cubicBezTo>
                  <a:lnTo>
                    <a:pt x="8502" y="2906"/>
                  </a:lnTo>
                  <a:cubicBezTo>
                    <a:pt x="7716" y="2382"/>
                    <a:pt x="6859" y="2120"/>
                    <a:pt x="5954" y="2120"/>
                  </a:cubicBezTo>
                  <a:cubicBezTo>
                    <a:pt x="5049" y="2120"/>
                    <a:pt x="4192" y="2382"/>
                    <a:pt x="3406" y="2906"/>
                  </a:cubicBezTo>
                  <a:lnTo>
                    <a:pt x="2596" y="2097"/>
                  </a:lnTo>
                  <a:cubicBezTo>
                    <a:pt x="2715" y="1906"/>
                    <a:pt x="2786" y="1668"/>
                    <a:pt x="2786" y="1406"/>
                  </a:cubicBezTo>
                  <a:cubicBezTo>
                    <a:pt x="2786" y="644"/>
                    <a:pt x="2167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72"/>
          <p:cNvGrpSpPr/>
          <p:nvPr/>
        </p:nvGrpSpPr>
        <p:grpSpPr>
          <a:xfrm>
            <a:off x="5768988" y="4185090"/>
            <a:ext cx="439643" cy="386922"/>
            <a:chOff x="5474505" y="4197846"/>
            <a:chExt cx="439643" cy="386922"/>
          </a:xfrm>
        </p:grpSpPr>
        <p:sp>
          <p:nvSpPr>
            <p:cNvPr id="3459" name="Google Shape;3459;p72"/>
            <p:cNvSpPr/>
            <p:nvPr/>
          </p:nvSpPr>
          <p:spPr>
            <a:xfrm>
              <a:off x="5605497" y="4275230"/>
              <a:ext cx="177659" cy="129294"/>
            </a:xfrm>
            <a:custGeom>
              <a:avLst/>
              <a:gdLst/>
              <a:ahLst/>
              <a:cxnLst/>
              <a:rect l="l" t="t" r="r" b="b"/>
              <a:pathLst>
                <a:path w="4812" h="3502" extrusionOk="0">
                  <a:moveTo>
                    <a:pt x="2406" y="715"/>
                  </a:moveTo>
                  <a:cubicBezTo>
                    <a:pt x="2977" y="715"/>
                    <a:pt x="3454" y="1167"/>
                    <a:pt x="3454" y="1763"/>
                  </a:cubicBezTo>
                  <a:cubicBezTo>
                    <a:pt x="3454" y="2334"/>
                    <a:pt x="2977" y="2787"/>
                    <a:pt x="2406" y="2787"/>
                  </a:cubicBezTo>
                  <a:cubicBezTo>
                    <a:pt x="1834" y="2787"/>
                    <a:pt x="1358" y="2334"/>
                    <a:pt x="1358" y="1763"/>
                  </a:cubicBezTo>
                  <a:cubicBezTo>
                    <a:pt x="1358" y="1167"/>
                    <a:pt x="1834" y="715"/>
                    <a:pt x="2406" y="715"/>
                  </a:cubicBezTo>
                  <a:close/>
                  <a:moveTo>
                    <a:pt x="2406" y="0"/>
                  </a:moveTo>
                  <a:cubicBezTo>
                    <a:pt x="1001" y="0"/>
                    <a:pt x="215" y="1334"/>
                    <a:pt x="1" y="1763"/>
                  </a:cubicBezTo>
                  <a:cubicBezTo>
                    <a:pt x="96" y="1929"/>
                    <a:pt x="286" y="2263"/>
                    <a:pt x="572" y="2572"/>
                  </a:cubicBezTo>
                  <a:cubicBezTo>
                    <a:pt x="1096" y="3192"/>
                    <a:pt x="1715" y="3501"/>
                    <a:pt x="2406" y="3501"/>
                  </a:cubicBezTo>
                  <a:cubicBezTo>
                    <a:pt x="3811" y="3501"/>
                    <a:pt x="4597" y="2191"/>
                    <a:pt x="4811" y="1763"/>
                  </a:cubicBezTo>
                  <a:cubicBezTo>
                    <a:pt x="4716" y="1572"/>
                    <a:pt x="4525" y="1239"/>
                    <a:pt x="4239" y="929"/>
                  </a:cubicBezTo>
                  <a:cubicBezTo>
                    <a:pt x="3716" y="310"/>
                    <a:pt x="3096" y="0"/>
                    <a:pt x="2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2"/>
            <p:cNvSpPr/>
            <p:nvPr/>
          </p:nvSpPr>
          <p:spPr>
            <a:xfrm>
              <a:off x="5681109" y="4327103"/>
              <a:ext cx="26398" cy="25549"/>
            </a:xfrm>
            <a:custGeom>
              <a:avLst/>
              <a:gdLst/>
              <a:ahLst/>
              <a:cxnLst/>
              <a:rect l="l" t="t" r="r" b="b"/>
              <a:pathLst>
                <a:path w="715" h="692" extrusionOk="0">
                  <a:moveTo>
                    <a:pt x="358" y="0"/>
                  </a:moveTo>
                  <a:cubicBezTo>
                    <a:pt x="167" y="0"/>
                    <a:pt x="1" y="143"/>
                    <a:pt x="1" y="358"/>
                  </a:cubicBezTo>
                  <a:cubicBezTo>
                    <a:pt x="1" y="548"/>
                    <a:pt x="167" y="691"/>
                    <a:pt x="358" y="691"/>
                  </a:cubicBezTo>
                  <a:cubicBezTo>
                    <a:pt x="548" y="691"/>
                    <a:pt x="715" y="548"/>
                    <a:pt x="715" y="358"/>
                  </a:cubicBezTo>
                  <a:cubicBezTo>
                    <a:pt x="715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2"/>
            <p:cNvSpPr/>
            <p:nvPr/>
          </p:nvSpPr>
          <p:spPr>
            <a:xfrm>
              <a:off x="5474505" y="4197846"/>
              <a:ext cx="439643" cy="258551"/>
            </a:xfrm>
            <a:custGeom>
              <a:avLst/>
              <a:gdLst/>
              <a:ahLst/>
              <a:cxnLst/>
              <a:rect l="l" t="t" r="r" b="b"/>
              <a:pathLst>
                <a:path w="11908" h="7003" extrusionOk="0">
                  <a:moveTo>
                    <a:pt x="2096" y="1430"/>
                  </a:moveTo>
                  <a:lnTo>
                    <a:pt x="2096" y="2120"/>
                  </a:lnTo>
                  <a:lnTo>
                    <a:pt x="1405" y="2120"/>
                  </a:lnTo>
                  <a:lnTo>
                    <a:pt x="1405" y="1430"/>
                  </a:lnTo>
                  <a:close/>
                  <a:moveTo>
                    <a:pt x="10502" y="1430"/>
                  </a:moveTo>
                  <a:lnTo>
                    <a:pt x="10502" y="2144"/>
                  </a:lnTo>
                  <a:lnTo>
                    <a:pt x="9812" y="2144"/>
                  </a:lnTo>
                  <a:lnTo>
                    <a:pt x="9812" y="1430"/>
                  </a:lnTo>
                  <a:close/>
                  <a:moveTo>
                    <a:pt x="2096" y="2835"/>
                  </a:moveTo>
                  <a:lnTo>
                    <a:pt x="2096" y="3525"/>
                  </a:lnTo>
                  <a:lnTo>
                    <a:pt x="1405" y="3525"/>
                  </a:lnTo>
                  <a:lnTo>
                    <a:pt x="1405" y="2835"/>
                  </a:lnTo>
                  <a:close/>
                  <a:moveTo>
                    <a:pt x="10502" y="2835"/>
                  </a:moveTo>
                  <a:lnTo>
                    <a:pt x="10502" y="3525"/>
                  </a:lnTo>
                  <a:lnTo>
                    <a:pt x="9812" y="3525"/>
                  </a:lnTo>
                  <a:lnTo>
                    <a:pt x="9812" y="2835"/>
                  </a:lnTo>
                  <a:close/>
                  <a:moveTo>
                    <a:pt x="2096" y="4216"/>
                  </a:moveTo>
                  <a:lnTo>
                    <a:pt x="2096" y="4906"/>
                  </a:lnTo>
                  <a:lnTo>
                    <a:pt x="1405" y="4906"/>
                  </a:lnTo>
                  <a:lnTo>
                    <a:pt x="1405" y="4216"/>
                  </a:lnTo>
                  <a:close/>
                  <a:moveTo>
                    <a:pt x="10502" y="4216"/>
                  </a:moveTo>
                  <a:lnTo>
                    <a:pt x="10502" y="4930"/>
                  </a:lnTo>
                  <a:lnTo>
                    <a:pt x="9812" y="4930"/>
                  </a:lnTo>
                  <a:lnTo>
                    <a:pt x="9812" y="4216"/>
                  </a:lnTo>
                  <a:close/>
                  <a:moveTo>
                    <a:pt x="5954" y="1406"/>
                  </a:moveTo>
                  <a:cubicBezTo>
                    <a:pt x="6835" y="1406"/>
                    <a:pt x="7668" y="1811"/>
                    <a:pt x="8335" y="2573"/>
                  </a:cubicBezTo>
                  <a:cubicBezTo>
                    <a:pt x="8812" y="3144"/>
                    <a:pt x="9050" y="3692"/>
                    <a:pt x="9050" y="3716"/>
                  </a:cubicBezTo>
                  <a:lnTo>
                    <a:pt x="9121" y="3859"/>
                  </a:lnTo>
                  <a:lnTo>
                    <a:pt x="9050" y="3978"/>
                  </a:lnTo>
                  <a:cubicBezTo>
                    <a:pt x="9050" y="4002"/>
                    <a:pt x="8812" y="4573"/>
                    <a:pt x="8335" y="5121"/>
                  </a:cubicBezTo>
                  <a:cubicBezTo>
                    <a:pt x="7668" y="5883"/>
                    <a:pt x="6835" y="6288"/>
                    <a:pt x="5954" y="6288"/>
                  </a:cubicBezTo>
                  <a:cubicBezTo>
                    <a:pt x="5073" y="6288"/>
                    <a:pt x="4239" y="5883"/>
                    <a:pt x="3572" y="5121"/>
                  </a:cubicBezTo>
                  <a:cubicBezTo>
                    <a:pt x="3096" y="4573"/>
                    <a:pt x="2858" y="4002"/>
                    <a:pt x="2834" y="3978"/>
                  </a:cubicBezTo>
                  <a:lnTo>
                    <a:pt x="2786" y="3859"/>
                  </a:lnTo>
                  <a:lnTo>
                    <a:pt x="2834" y="3716"/>
                  </a:lnTo>
                  <a:cubicBezTo>
                    <a:pt x="2858" y="3692"/>
                    <a:pt x="3096" y="3144"/>
                    <a:pt x="3572" y="2573"/>
                  </a:cubicBezTo>
                  <a:cubicBezTo>
                    <a:pt x="4239" y="1811"/>
                    <a:pt x="5073" y="1406"/>
                    <a:pt x="5954" y="1406"/>
                  </a:cubicBezTo>
                  <a:close/>
                  <a:moveTo>
                    <a:pt x="2096" y="5621"/>
                  </a:moveTo>
                  <a:lnTo>
                    <a:pt x="2096" y="6312"/>
                  </a:lnTo>
                  <a:lnTo>
                    <a:pt x="1405" y="6312"/>
                  </a:lnTo>
                  <a:lnTo>
                    <a:pt x="1405" y="5621"/>
                  </a:lnTo>
                  <a:close/>
                  <a:moveTo>
                    <a:pt x="10502" y="5621"/>
                  </a:moveTo>
                  <a:lnTo>
                    <a:pt x="10502" y="6312"/>
                  </a:lnTo>
                  <a:lnTo>
                    <a:pt x="9812" y="6312"/>
                  </a:lnTo>
                  <a:lnTo>
                    <a:pt x="9812" y="5621"/>
                  </a:lnTo>
                  <a:close/>
                  <a:moveTo>
                    <a:pt x="0" y="1"/>
                  </a:moveTo>
                  <a:lnTo>
                    <a:pt x="0" y="7002"/>
                  </a:lnTo>
                  <a:lnTo>
                    <a:pt x="11907" y="7002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2"/>
            <p:cNvSpPr/>
            <p:nvPr/>
          </p:nvSpPr>
          <p:spPr>
            <a:xfrm>
              <a:off x="5474505" y="4481834"/>
              <a:ext cx="439643" cy="102933"/>
            </a:xfrm>
            <a:custGeom>
              <a:avLst/>
              <a:gdLst/>
              <a:ahLst/>
              <a:cxnLst/>
              <a:rect l="l" t="t" r="r" b="b"/>
              <a:pathLst>
                <a:path w="11908" h="2788" extrusionOk="0">
                  <a:moveTo>
                    <a:pt x="0" y="1"/>
                  </a:moveTo>
                  <a:lnTo>
                    <a:pt x="0" y="1406"/>
                  </a:lnTo>
                  <a:lnTo>
                    <a:pt x="4549" y="1406"/>
                  </a:lnTo>
                  <a:lnTo>
                    <a:pt x="4549" y="2096"/>
                  </a:lnTo>
                  <a:lnTo>
                    <a:pt x="1405" y="2096"/>
                  </a:lnTo>
                  <a:lnTo>
                    <a:pt x="1405" y="2787"/>
                  </a:lnTo>
                  <a:lnTo>
                    <a:pt x="10502" y="2787"/>
                  </a:lnTo>
                  <a:lnTo>
                    <a:pt x="10502" y="2096"/>
                  </a:lnTo>
                  <a:lnTo>
                    <a:pt x="7335" y="2096"/>
                  </a:lnTo>
                  <a:lnTo>
                    <a:pt x="7335" y="1406"/>
                  </a:lnTo>
                  <a:lnTo>
                    <a:pt x="11907" y="1406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72"/>
          <p:cNvGrpSpPr/>
          <p:nvPr/>
        </p:nvGrpSpPr>
        <p:grpSpPr>
          <a:xfrm>
            <a:off x="4658818" y="1405900"/>
            <a:ext cx="388657" cy="438757"/>
            <a:chOff x="4760546" y="1406324"/>
            <a:chExt cx="388657" cy="438757"/>
          </a:xfrm>
        </p:grpSpPr>
        <p:sp>
          <p:nvSpPr>
            <p:cNvPr id="3464" name="Google Shape;3464;p72"/>
            <p:cNvSpPr/>
            <p:nvPr/>
          </p:nvSpPr>
          <p:spPr>
            <a:xfrm>
              <a:off x="4875736" y="1406324"/>
              <a:ext cx="65976" cy="179394"/>
            </a:xfrm>
            <a:custGeom>
              <a:avLst/>
              <a:gdLst/>
              <a:ahLst/>
              <a:cxnLst/>
              <a:rect l="l" t="t" r="r" b="b"/>
              <a:pathLst>
                <a:path w="1787" h="4859" extrusionOk="0">
                  <a:moveTo>
                    <a:pt x="1787" y="0"/>
                  </a:moveTo>
                  <a:cubicBezTo>
                    <a:pt x="786" y="167"/>
                    <a:pt x="0" y="1048"/>
                    <a:pt x="0" y="2072"/>
                  </a:cubicBezTo>
                  <a:lnTo>
                    <a:pt x="0" y="2786"/>
                  </a:lnTo>
                  <a:cubicBezTo>
                    <a:pt x="0" y="3834"/>
                    <a:pt x="786" y="4692"/>
                    <a:pt x="1787" y="4858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2"/>
            <p:cNvSpPr/>
            <p:nvPr/>
          </p:nvSpPr>
          <p:spPr>
            <a:xfrm>
              <a:off x="4968073" y="1406324"/>
              <a:ext cx="65090" cy="179394"/>
            </a:xfrm>
            <a:custGeom>
              <a:avLst/>
              <a:gdLst/>
              <a:ahLst/>
              <a:cxnLst/>
              <a:rect l="l" t="t" r="r" b="b"/>
              <a:pathLst>
                <a:path w="1763" h="4859" extrusionOk="0">
                  <a:moveTo>
                    <a:pt x="0" y="0"/>
                  </a:moveTo>
                  <a:lnTo>
                    <a:pt x="0" y="4858"/>
                  </a:lnTo>
                  <a:cubicBezTo>
                    <a:pt x="1000" y="4692"/>
                    <a:pt x="1762" y="3834"/>
                    <a:pt x="1762" y="2786"/>
                  </a:cubicBezTo>
                  <a:lnTo>
                    <a:pt x="1762" y="2096"/>
                  </a:lnTo>
                  <a:cubicBezTo>
                    <a:pt x="1762" y="1024"/>
                    <a:pt x="1000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2"/>
            <p:cNvSpPr/>
            <p:nvPr/>
          </p:nvSpPr>
          <p:spPr>
            <a:xfrm>
              <a:off x="4786058" y="1612929"/>
              <a:ext cx="336784" cy="102896"/>
            </a:xfrm>
            <a:custGeom>
              <a:avLst/>
              <a:gdLst/>
              <a:ahLst/>
              <a:cxnLst/>
              <a:rect l="l" t="t" r="r" b="b"/>
              <a:pathLst>
                <a:path w="9122" h="2787" extrusionOk="0">
                  <a:moveTo>
                    <a:pt x="2096" y="1048"/>
                  </a:moveTo>
                  <a:lnTo>
                    <a:pt x="2096" y="1739"/>
                  </a:lnTo>
                  <a:lnTo>
                    <a:pt x="1405" y="1739"/>
                  </a:lnTo>
                  <a:lnTo>
                    <a:pt x="1405" y="1048"/>
                  </a:lnTo>
                  <a:close/>
                  <a:moveTo>
                    <a:pt x="3477" y="1048"/>
                  </a:moveTo>
                  <a:lnTo>
                    <a:pt x="3477" y="1739"/>
                  </a:lnTo>
                  <a:lnTo>
                    <a:pt x="2787" y="1739"/>
                  </a:lnTo>
                  <a:lnTo>
                    <a:pt x="2787" y="1048"/>
                  </a:lnTo>
                  <a:close/>
                  <a:moveTo>
                    <a:pt x="6335" y="1048"/>
                  </a:moveTo>
                  <a:lnTo>
                    <a:pt x="6335" y="1739"/>
                  </a:lnTo>
                  <a:lnTo>
                    <a:pt x="5644" y="1739"/>
                  </a:lnTo>
                  <a:lnTo>
                    <a:pt x="5644" y="1048"/>
                  </a:lnTo>
                  <a:close/>
                  <a:moveTo>
                    <a:pt x="7740" y="1048"/>
                  </a:moveTo>
                  <a:lnTo>
                    <a:pt x="7740" y="1739"/>
                  </a:lnTo>
                  <a:lnTo>
                    <a:pt x="7050" y="1739"/>
                  </a:lnTo>
                  <a:lnTo>
                    <a:pt x="7050" y="1048"/>
                  </a:lnTo>
                  <a:close/>
                  <a:moveTo>
                    <a:pt x="0" y="1"/>
                  </a:moveTo>
                  <a:lnTo>
                    <a:pt x="0" y="2787"/>
                  </a:lnTo>
                  <a:lnTo>
                    <a:pt x="9121" y="2787"/>
                  </a:lnTo>
                  <a:lnTo>
                    <a:pt x="9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2"/>
            <p:cNvSpPr/>
            <p:nvPr/>
          </p:nvSpPr>
          <p:spPr>
            <a:xfrm>
              <a:off x="4786058" y="1742186"/>
              <a:ext cx="336784" cy="102896"/>
            </a:xfrm>
            <a:custGeom>
              <a:avLst/>
              <a:gdLst/>
              <a:ahLst/>
              <a:cxnLst/>
              <a:rect l="l" t="t" r="r" b="b"/>
              <a:pathLst>
                <a:path w="9122" h="2787" extrusionOk="0">
                  <a:moveTo>
                    <a:pt x="2096" y="1048"/>
                  </a:moveTo>
                  <a:lnTo>
                    <a:pt x="2096" y="1739"/>
                  </a:lnTo>
                  <a:lnTo>
                    <a:pt x="1382" y="1739"/>
                  </a:lnTo>
                  <a:lnTo>
                    <a:pt x="1382" y="1048"/>
                  </a:lnTo>
                  <a:close/>
                  <a:moveTo>
                    <a:pt x="3477" y="1048"/>
                  </a:moveTo>
                  <a:lnTo>
                    <a:pt x="3477" y="1739"/>
                  </a:lnTo>
                  <a:lnTo>
                    <a:pt x="2787" y="1739"/>
                  </a:lnTo>
                  <a:lnTo>
                    <a:pt x="2787" y="1048"/>
                  </a:lnTo>
                  <a:close/>
                  <a:moveTo>
                    <a:pt x="6335" y="1048"/>
                  </a:moveTo>
                  <a:lnTo>
                    <a:pt x="6335" y="1739"/>
                  </a:lnTo>
                  <a:lnTo>
                    <a:pt x="5644" y="1739"/>
                  </a:lnTo>
                  <a:lnTo>
                    <a:pt x="5644" y="1048"/>
                  </a:lnTo>
                  <a:close/>
                  <a:moveTo>
                    <a:pt x="7740" y="1048"/>
                  </a:moveTo>
                  <a:lnTo>
                    <a:pt x="7740" y="1739"/>
                  </a:lnTo>
                  <a:lnTo>
                    <a:pt x="7050" y="1739"/>
                  </a:lnTo>
                  <a:lnTo>
                    <a:pt x="7050" y="1048"/>
                  </a:lnTo>
                  <a:close/>
                  <a:moveTo>
                    <a:pt x="0" y="0"/>
                  </a:moveTo>
                  <a:lnTo>
                    <a:pt x="0" y="2786"/>
                  </a:lnTo>
                  <a:lnTo>
                    <a:pt x="9121" y="2786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2"/>
            <p:cNvSpPr/>
            <p:nvPr/>
          </p:nvSpPr>
          <p:spPr>
            <a:xfrm>
              <a:off x="5062145" y="1441472"/>
              <a:ext cx="35185" cy="109948"/>
            </a:xfrm>
            <a:custGeom>
              <a:avLst/>
              <a:gdLst/>
              <a:ahLst/>
              <a:cxnLst/>
              <a:rect l="l" t="t" r="r" b="b"/>
              <a:pathLst>
                <a:path w="953" h="2978" extrusionOk="0">
                  <a:moveTo>
                    <a:pt x="667" y="1"/>
                  </a:moveTo>
                  <a:lnTo>
                    <a:pt x="0" y="263"/>
                  </a:lnTo>
                  <a:cubicBezTo>
                    <a:pt x="167" y="644"/>
                    <a:pt x="262" y="1072"/>
                    <a:pt x="262" y="1477"/>
                  </a:cubicBezTo>
                  <a:cubicBezTo>
                    <a:pt x="262" y="1906"/>
                    <a:pt x="167" y="2335"/>
                    <a:pt x="0" y="2716"/>
                  </a:cubicBezTo>
                  <a:lnTo>
                    <a:pt x="643" y="2977"/>
                  </a:lnTo>
                  <a:cubicBezTo>
                    <a:pt x="857" y="2501"/>
                    <a:pt x="953" y="2001"/>
                    <a:pt x="953" y="1477"/>
                  </a:cubicBezTo>
                  <a:cubicBezTo>
                    <a:pt x="953" y="953"/>
                    <a:pt x="857" y="477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2"/>
            <p:cNvSpPr/>
            <p:nvPr/>
          </p:nvSpPr>
          <p:spPr>
            <a:xfrm>
              <a:off x="5109624" y="1421240"/>
              <a:ext cx="39578" cy="150412"/>
            </a:xfrm>
            <a:custGeom>
              <a:avLst/>
              <a:gdLst/>
              <a:ahLst/>
              <a:cxnLst/>
              <a:rect l="l" t="t" r="r" b="b"/>
              <a:pathLst>
                <a:path w="1072" h="4074" extrusionOk="0">
                  <a:moveTo>
                    <a:pt x="667" y="1"/>
                  </a:moveTo>
                  <a:lnTo>
                    <a:pt x="24" y="287"/>
                  </a:lnTo>
                  <a:cubicBezTo>
                    <a:pt x="238" y="834"/>
                    <a:pt x="357" y="1430"/>
                    <a:pt x="357" y="2025"/>
                  </a:cubicBezTo>
                  <a:cubicBezTo>
                    <a:pt x="357" y="2644"/>
                    <a:pt x="238" y="3240"/>
                    <a:pt x="0" y="3811"/>
                  </a:cubicBezTo>
                  <a:lnTo>
                    <a:pt x="643" y="4073"/>
                  </a:lnTo>
                  <a:cubicBezTo>
                    <a:pt x="929" y="3430"/>
                    <a:pt x="1072" y="2740"/>
                    <a:pt x="1072" y="2025"/>
                  </a:cubicBezTo>
                  <a:cubicBezTo>
                    <a:pt x="1072" y="1311"/>
                    <a:pt x="929" y="644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2"/>
            <p:cNvSpPr/>
            <p:nvPr/>
          </p:nvSpPr>
          <p:spPr>
            <a:xfrm>
              <a:off x="4811569" y="1440586"/>
              <a:ext cx="35185" cy="109948"/>
            </a:xfrm>
            <a:custGeom>
              <a:avLst/>
              <a:gdLst/>
              <a:ahLst/>
              <a:cxnLst/>
              <a:rect l="l" t="t" r="r" b="b"/>
              <a:pathLst>
                <a:path w="953" h="2978" extrusionOk="0">
                  <a:moveTo>
                    <a:pt x="310" y="1"/>
                  </a:moveTo>
                  <a:cubicBezTo>
                    <a:pt x="119" y="477"/>
                    <a:pt x="0" y="977"/>
                    <a:pt x="0" y="1501"/>
                  </a:cubicBezTo>
                  <a:cubicBezTo>
                    <a:pt x="0" y="2025"/>
                    <a:pt x="95" y="2525"/>
                    <a:pt x="310" y="2978"/>
                  </a:cubicBezTo>
                  <a:lnTo>
                    <a:pt x="953" y="2716"/>
                  </a:lnTo>
                  <a:cubicBezTo>
                    <a:pt x="786" y="2335"/>
                    <a:pt x="714" y="1930"/>
                    <a:pt x="714" y="1501"/>
                  </a:cubicBezTo>
                  <a:cubicBezTo>
                    <a:pt x="714" y="1096"/>
                    <a:pt x="786" y="668"/>
                    <a:pt x="953" y="26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2"/>
            <p:cNvSpPr/>
            <p:nvPr/>
          </p:nvSpPr>
          <p:spPr>
            <a:xfrm>
              <a:off x="4760546" y="1420391"/>
              <a:ext cx="38729" cy="150375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406" y="0"/>
                  </a:moveTo>
                  <a:cubicBezTo>
                    <a:pt x="120" y="643"/>
                    <a:pt x="1" y="1334"/>
                    <a:pt x="1" y="2048"/>
                  </a:cubicBezTo>
                  <a:cubicBezTo>
                    <a:pt x="1" y="2763"/>
                    <a:pt x="120" y="3429"/>
                    <a:pt x="382" y="4072"/>
                  </a:cubicBezTo>
                  <a:lnTo>
                    <a:pt x="1049" y="3787"/>
                  </a:lnTo>
                  <a:cubicBezTo>
                    <a:pt x="810" y="3239"/>
                    <a:pt x="691" y="2667"/>
                    <a:pt x="691" y="2048"/>
                  </a:cubicBezTo>
                  <a:cubicBezTo>
                    <a:pt x="691" y="1453"/>
                    <a:pt x="810" y="834"/>
                    <a:pt x="1049" y="26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72"/>
          <p:cNvGrpSpPr/>
          <p:nvPr/>
        </p:nvGrpSpPr>
        <p:grpSpPr>
          <a:xfrm>
            <a:off x="3998799" y="1405900"/>
            <a:ext cx="387771" cy="438757"/>
            <a:chOff x="3991244" y="1406324"/>
            <a:chExt cx="387771" cy="438757"/>
          </a:xfrm>
        </p:grpSpPr>
        <p:sp>
          <p:nvSpPr>
            <p:cNvPr id="3473" name="Google Shape;3473;p72"/>
            <p:cNvSpPr/>
            <p:nvPr/>
          </p:nvSpPr>
          <p:spPr>
            <a:xfrm>
              <a:off x="4197848" y="1548762"/>
              <a:ext cx="39615" cy="127522"/>
            </a:xfrm>
            <a:custGeom>
              <a:avLst/>
              <a:gdLst/>
              <a:ahLst/>
              <a:cxnLst/>
              <a:rect l="l" t="t" r="r" b="b"/>
              <a:pathLst>
                <a:path w="1073" h="3454" extrusionOk="0">
                  <a:moveTo>
                    <a:pt x="1" y="0"/>
                  </a:moveTo>
                  <a:lnTo>
                    <a:pt x="1" y="3453"/>
                  </a:lnTo>
                  <a:cubicBezTo>
                    <a:pt x="620" y="3286"/>
                    <a:pt x="1072" y="2739"/>
                    <a:pt x="1072" y="2072"/>
                  </a:cubicBezTo>
                  <a:lnTo>
                    <a:pt x="1072" y="1381"/>
                  </a:lnTo>
                  <a:cubicBezTo>
                    <a:pt x="1072" y="714"/>
                    <a:pt x="620" y="16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2"/>
            <p:cNvSpPr/>
            <p:nvPr/>
          </p:nvSpPr>
          <p:spPr>
            <a:xfrm>
              <a:off x="4132795" y="1548762"/>
              <a:ext cx="39578" cy="127522"/>
            </a:xfrm>
            <a:custGeom>
              <a:avLst/>
              <a:gdLst/>
              <a:ahLst/>
              <a:cxnLst/>
              <a:rect l="l" t="t" r="r" b="b"/>
              <a:pathLst>
                <a:path w="1072" h="3454" extrusionOk="0">
                  <a:moveTo>
                    <a:pt x="1072" y="0"/>
                  </a:moveTo>
                  <a:cubicBezTo>
                    <a:pt x="453" y="167"/>
                    <a:pt x="0" y="714"/>
                    <a:pt x="0" y="1381"/>
                  </a:cubicBezTo>
                  <a:lnTo>
                    <a:pt x="0" y="2072"/>
                  </a:lnTo>
                  <a:cubicBezTo>
                    <a:pt x="0" y="2739"/>
                    <a:pt x="453" y="3286"/>
                    <a:pt x="1072" y="345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2"/>
            <p:cNvSpPr/>
            <p:nvPr/>
          </p:nvSpPr>
          <p:spPr>
            <a:xfrm>
              <a:off x="4068591" y="1482786"/>
              <a:ext cx="233039" cy="284062"/>
            </a:xfrm>
            <a:custGeom>
              <a:avLst/>
              <a:gdLst/>
              <a:ahLst/>
              <a:cxnLst/>
              <a:rect l="l" t="t" r="r" b="b"/>
              <a:pathLst>
                <a:path w="6312" h="7694" extrusionOk="0">
                  <a:moveTo>
                    <a:pt x="3156" y="1047"/>
                  </a:moveTo>
                  <a:cubicBezTo>
                    <a:pt x="4310" y="1047"/>
                    <a:pt x="5264" y="2006"/>
                    <a:pt x="5264" y="3168"/>
                  </a:cubicBezTo>
                  <a:lnTo>
                    <a:pt x="5264" y="3835"/>
                  </a:lnTo>
                  <a:cubicBezTo>
                    <a:pt x="5264" y="4978"/>
                    <a:pt x="4359" y="5931"/>
                    <a:pt x="3216" y="5978"/>
                  </a:cubicBezTo>
                  <a:cubicBezTo>
                    <a:pt x="3188" y="5979"/>
                    <a:pt x="3160" y="5980"/>
                    <a:pt x="3132" y="5980"/>
                  </a:cubicBezTo>
                  <a:cubicBezTo>
                    <a:pt x="1979" y="5980"/>
                    <a:pt x="1025" y="5022"/>
                    <a:pt x="1025" y="3859"/>
                  </a:cubicBezTo>
                  <a:lnTo>
                    <a:pt x="1025" y="3192"/>
                  </a:lnTo>
                  <a:cubicBezTo>
                    <a:pt x="1025" y="2049"/>
                    <a:pt x="1930" y="1096"/>
                    <a:pt x="3073" y="1049"/>
                  </a:cubicBezTo>
                  <a:cubicBezTo>
                    <a:pt x="3101" y="1048"/>
                    <a:pt x="3129" y="1047"/>
                    <a:pt x="3156" y="1047"/>
                  </a:cubicBezTo>
                  <a:close/>
                  <a:moveTo>
                    <a:pt x="3144" y="1"/>
                  </a:moveTo>
                  <a:cubicBezTo>
                    <a:pt x="1692" y="1"/>
                    <a:pt x="620" y="144"/>
                    <a:pt x="1" y="263"/>
                  </a:cubicBezTo>
                  <a:lnTo>
                    <a:pt x="1" y="3811"/>
                  </a:lnTo>
                  <a:cubicBezTo>
                    <a:pt x="1" y="4764"/>
                    <a:pt x="334" y="5693"/>
                    <a:pt x="953" y="6407"/>
                  </a:cubicBezTo>
                  <a:cubicBezTo>
                    <a:pt x="1525" y="7050"/>
                    <a:pt x="2311" y="7503"/>
                    <a:pt x="3144" y="7693"/>
                  </a:cubicBezTo>
                  <a:cubicBezTo>
                    <a:pt x="4002" y="7503"/>
                    <a:pt x="4764" y="7050"/>
                    <a:pt x="5335" y="6407"/>
                  </a:cubicBezTo>
                  <a:cubicBezTo>
                    <a:pt x="5954" y="5693"/>
                    <a:pt x="6312" y="4764"/>
                    <a:pt x="6312" y="3811"/>
                  </a:cubicBezTo>
                  <a:lnTo>
                    <a:pt x="6312" y="263"/>
                  </a:lnTo>
                  <a:cubicBezTo>
                    <a:pt x="5645" y="144"/>
                    <a:pt x="4621" y="1"/>
                    <a:pt x="3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2"/>
            <p:cNvSpPr/>
            <p:nvPr/>
          </p:nvSpPr>
          <p:spPr>
            <a:xfrm>
              <a:off x="3991244" y="1406324"/>
              <a:ext cx="387771" cy="438757"/>
            </a:xfrm>
            <a:custGeom>
              <a:avLst/>
              <a:gdLst/>
              <a:ahLst/>
              <a:cxnLst/>
              <a:rect l="l" t="t" r="r" b="b"/>
              <a:pathLst>
                <a:path w="10503" h="11884" extrusionOk="0">
                  <a:moveTo>
                    <a:pt x="5239" y="1381"/>
                  </a:moveTo>
                  <a:cubicBezTo>
                    <a:pt x="6954" y="1381"/>
                    <a:pt x="8097" y="1572"/>
                    <a:pt x="8764" y="1715"/>
                  </a:cubicBezTo>
                  <a:lnTo>
                    <a:pt x="8835" y="1715"/>
                  </a:lnTo>
                  <a:lnTo>
                    <a:pt x="9097" y="1786"/>
                  </a:lnTo>
                  <a:lnTo>
                    <a:pt x="9097" y="5882"/>
                  </a:lnTo>
                  <a:cubicBezTo>
                    <a:pt x="9097" y="7002"/>
                    <a:pt x="8692" y="8097"/>
                    <a:pt x="7954" y="8931"/>
                  </a:cubicBezTo>
                  <a:cubicBezTo>
                    <a:pt x="7264" y="9716"/>
                    <a:pt x="6335" y="10264"/>
                    <a:pt x="5311" y="10455"/>
                  </a:cubicBezTo>
                  <a:lnTo>
                    <a:pt x="5239" y="10478"/>
                  </a:lnTo>
                  <a:lnTo>
                    <a:pt x="5168" y="10455"/>
                  </a:lnTo>
                  <a:cubicBezTo>
                    <a:pt x="4144" y="10264"/>
                    <a:pt x="3215" y="9716"/>
                    <a:pt x="2524" y="8931"/>
                  </a:cubicBezTo>
                  <a:cubicBezTo>
                    <a:pt x="1786" y="8097"/>
                    <a:pt x="1381" y="7002"/>
                    <a:pt x="1381" y="5882"/>
                  </a:cubicBezTo>
                  <a:lnTo>
                    <a:pt x="1381" y="1786"/>
                  </a:lnTo>
                  <a:lnTo>
                    <a:pt x="1667" y="1715"/>
                  </a:lnTo>
                  <a:cubicBezTo>
                    <a:pt x="1739" y="1715"/>
                    <a:pt x="1810" y="1691"/>
                    <a:pt x="1881" y="1667"/>
                  </a:cubicBezTo>
                  <a:cubicBezTo>
                    <a:pt x="2524" y="1548"/>
                    <a:pt x="3644" y="1381"/>
                    <a:pt x="5239" y="1381"/>
                  </a:cubicBezTo>
                  <a:close/>
                  <a:moveTo>
                    <a:pt x="5239" y="0"/>
                  </a:moveTo>
                  <a:cubicBezTo>
                    <a:pt x="1715" y="0"/>
                    <a:pt x="238" y="691"/>
                    <a:pt x="191" y="715"/>
                  </a:cubicBezTo>
                  <a:lnTo>
                    <a:pt x="0" y="810"/>
                  </a:lnTo>
                  <a:lnTo>
                    <a:pt x="0" y="5882"/>
                  </a:lnTo>
                  <a:cubicBezTo>
                    <a:pt x="0" y="7335"/>
                    <a:pt x="524" y="8740"/>
                    <a:pt x="1477" y="9859"/>
                  </a:cubicBezTo>
                  <a:cubicBezTo>
                    <a:pt x="2429" y="10955"/>
                    <a:pt x="3763" y="11669"/>
                    <a:pt x="5192" y="11883"/>
                  </a:cubicBezTo>
                  <a:lnTo>
                    <a:pt x="5287" y="11883"/>
                  </a:lnTo>
                  <a:cubicBezTo>
                    <a:pt x="6740" y="11669"/>
                    <a:pt x="8049" y="10955"/>
                    <a:pt x="9002" y="9859"/>
                  </a:cubicBezTo>
                  <a:cubicBezTo>
                    <a:pt x="9955" y="8740"/>
                    <a:pt x="10502" y="7335"/>
                    <a:pt x="10502" y="5882"/>
                  </a:cubicBezTo>
                  <a:lnTo>
                    <a:pt x="10502" y="810"/>
                  </a:lnTo>
                  <a:lnTo>
                    <a:pt x="10288" y="715"/>
                  </a:lnTo>
                  <a:cubicBezTo>
                    <a:pt x="10240" y="691"/>
                    <a:pt x="8764" y="0"/>
                    <a:pt x="5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7" name="Google Shape;3477;p72"/>
          <p:cNvGrpSpPr/>
          <p:nvPr/>
        </p:nvGrpSpPr>
        <p:grpSpPr>
          <a:xfrm>
            <a:off x="4661015" y="2779647"/>
            <a:ext cx="384263" cy="437022"/>
            <a:chOff x="4727133" y="2726916"/>
            <a:chExt cx="384263" cy="437022"/>
          </a:xfrm>
        </p:grpSpPr>
        <p:sp>
          <p:nvSpPr>
            <p:cNvPr id="3478" name="Google Shape;3478;p72"/>
            <p:cNvSpPr/>
            <p:nvPr/>
          </p:nvSpPr>
          <p:spPr>
            <a:xfrm>
              <a:off x="4817698" y="2815709"/>
              <a:ext cx="65090" cy="121356"/>
            </a:xfrm>
            <a:custGeom>
              <a:avLst/>
              <a:gdLst/>
              <a:ahLst/>
              <a:cxnLst/>
              <a:rect l="l" t="t" r="r" b="b"/>
              <a:pathLst>
                <a:path w="1763" h="3287" extrusionOk="0">
                  <a:moveTo>
                    <a:pt x="1763" y="1"/>
                  </a:moveTo>
                  <a:cubicBezTo>
                    <a:pt x="763" y="167"/>
                    <a:pt x="1" y="1048"/>
                    <a:pt x="1" y="2072"/>
                  </a:cubicBezTo>
                  <a:cubicBezTo>
                    <a:pt x="1" y="2525"/>
                    <a:pt x="144" y="2954"/>
                    <a:pt x="406" y="3287"/>
                  </a:cubicBezTo>
                  <a:lnTo>
                    <a:pt x="1763" y="1930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2"/>
            <p:cNvSpPr/>
            <p:nvPr/>
          </p:nvSpPr>
          <p:spPr>
            <a:xfrm>
              <a:off x="4908263" y="2816595"/>
              <a:ext cx="63355" cy="63318"/>
            </a:xfrm>
            <a:custGeom>
              <a:avLst/>
              <a:gdLst/>
              <a:ahLst/>
              <a:cxnLst/>
              <a:rect l="l" t="t" r="r" b="b"/>
              <a:pathLst>
                <a:path w="1716" h="1715" extrusionOk="0">
                  <a:moveTo>
                    <a:pt x="1" y="0"/>
                  </a:moveTo>
                  <a:lnTo>
                    <a:pt x="1" y="1715"/>
                  </a:lnTo>
                  <a:lnTo>
                    <a:pt x="1715" y="1715"/>
                  </a:lnTo>
                  <a:cubicBezTo>
                    <a:pt x="1572" y="834"/>
                    <a:pt x="882" y="14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2"/>
            <p:cNvSpPr/>
            <p:nvPr/>
          </p:nvSpPr>
          <p:spPr>
            <a:xfrm>
              <a:off x="4850225" y="2905387"/>
              <a:ext cx="121393" cy="65090"/>
            </a:xfrm>
            <a:custGeom>
              <a:avLst/>
              <a:gdLst/>
              <a:ahLst/>
              <a:cxnLst/>
              <a:rect l="l" t="t" r="r" b="b"/>
              <a:pathLst>
                <a:path w="3288" h="1763" extrusionOk="0">
                  <a:moveTo>
                    <a:pt x="1358" y="1"/>
                  </a:moveTo>
                  <a:lnTo>
                    <a:pt x="1" y="1382"/>
                  </a:lnTo>
                  <a:cubicBezTo>
                    <a:pt x="334" y="1620"/>
                    <a:pt x="763" y="1763"/>
                    <a:pt x="1215" y="1763"/>
                  </a:cubicBezTo>
                  <a:cubicBezTo>
                    <a:pt x="2239" y="1763"/>
                    <a:pt x="3121" y="1001"/>
                    <a:pt x="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2"/>
            <p:cNvSpPr/>
            <p:nvPr/>
          </p:nvSpPr>
          <p:spPr>
            <a:xfrm>
              <a:off x="4727133" y="2726916"/>
              <a:ext cx="384263" cy="437022"/>
            </a:xfrm>
            <a:custGeom>
              <a:avLst/>
              <a:gdLst/>
              <a:ahLst/>
              <a:cxnLst/>
              <a:rect l="l" t="t" r="r" b="b"/>
              <a:pathLst>
                <a:path w="10408" h="11837" extrusionOk="0">
                  <a:moveTo>
                    <a:pt x="4549" y="1691"/>
                  </a:moveTo>
                  <a:cubicBezTo>
                    <a:pt x="6097" y="1691"/>
                    <a:pt x="7336" y="2953"/>
                    <a:pt x="7336" y="4477"/>
                  </a:cubicBezTo>
                  <a:cubicBezTo>
                    <a:pt x="7336" y="6025"/>
                    <a:pt x="6097" y="7287"/>
                    <a:pt x="4549" y="7287"/>
                  </a:cubicBezTo>
                  <a:cubicBezTo>
                    <a:pt x="3001" y="7287"/>
                    <a:pt x="1739" y="6025"/>
                    <a:pt x="1739" y="4477"/>
                  </a:cubicBezTo>
                  <a:cubicBezTo>
                    <a:pt x="1739" y="2953"/>
                    <a:pt x="3001" y="1691"/>
                    <a:pt x="4549" y="1691"/>
                  </a:cubicBezTo>
                  <a:close/>
                  <a:moveTo>
                    <a:pt x="4549" y="0"/>
                  </a:moveTo>
                  <a:cubicBezTo>
                    <a:pt x="2049" y="0"/>
                    <a:pt x="1" y="2025"/>
                    <a:pt x="1" y="4501"/>
                  </a:cubicBezTo>
                  <a:cubicBezTo>
                    <a:pt x="1" y="5740"/>
                    <a:pt x="501" y="6930"/>
                    <a:pt x="1406" y="7788"/>
                  </a:cubicBezTo>
                  <a:lnTo>
                    <a:pt x="1406" y="11836"/>
                  </a:lnTo>
                  <a:lnTo>
                    <a:pt x="6978" y="11836"/>
                  </a:lnTo>
                  <a:lnTo>
                    <a:pt x="6978" y="9740"/>
                  </a:lnTo>
                  <a:lnTo>
                    <a:pt x="9098" y="9740"/>
                  </a:lnTo>
                  <a:lnTo>
                    <a:pt x="9098" y="8050"/>
                  </a:lnTo>
                  <a:lnTo>
                    <a:pt x="10408" y="8050"/>
                  </a:lnTo>
                  <a:lnTo>
                    <a:pt x="9098" y="4454"/>
                  </a:lnTo>
                  <a:cubicBezTo>
                    <a:pt x="9050" y="1977"/>
                    <a:pt x="7026" y="0"/>
                    <a:pt x="4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2" name="Google Shape;3482;p72"/>
          <p:cNvGrpSpPr/>
          <p:nvPr/>
        </p:nvGrpSpPr>
        <p:grpSpPr>
          <a:xfrm>
            <a:off x="4671998" y="2084456"/>
            <a:ext cx="362296" cy="439643"/>
            <a:chOff x="4727133" y="2054307"/>
            <a:chExt cx="362296" cy="439643"/>
          </a:xfrm>
        </p:grpSpPr>
        <p:sp>
          <p:nvSpPr>
            <p:cNvPr id="3483" name="Google Shape;3483;p72"/>
            <p:cNvSpPr/>
            <p:nvPr/>
          </p:nvSpPr>
          <p:spPr>
            <a:xfrm>
              <a:off x="4882788" y="2054307"/>
              <a:ext cx="25512" cy="25512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2"/>
            <p:cNvSpPr/>
            <p:nvPr/>
          </p:nvSpPr>
          <p:spPr>
            <a:xfrm>
              <a:off x="4830878" y="2079782"/>
              <a:ext cx="26435" cy="26435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1" y="1"/>
                  </a:moveTo>
                  <a:lnTo>
                    <a:pt x="1" y="715"/>
                  </a:lnTo>
                  <a:lnTo>
                    <a:pt x="715" y="71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2"/>
            <p:cNvSpPr/>
            <p:nvPr/>
          </p:nvSpPr>
          <p:spPr>
            <a:xfrm>
              <a:off x="4908263" y="2106180"/>
              <a:ext cx="25549" cy="255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2"/>
            <p:cNvSpPr/>
            <p:nvPr/>
          </p:nvSpPr>
          <p:spPr>
            <a:xfrm>
              <a:off x="4960135" y="2079782"/>
              <a:ext cx="25549" cy="26435"/>
            </a:xfrm>
            <a:custGeom>
              <a:avLst/>
              <a:gdLst/>
              <a:ahLst/>
              <a:cxnLst/>
              <a:rect l="l" t="t" r="r" b="b"/>
              <a:pathLst>
                <a:path w="692" h="716" extrusionOk="0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2"/>
            <p:cNvSpPr/>
            <p:nvPr/>
          </p:nvSpPr>
          <p:spPr>
            <a:xfrm>
              <a:off x="4727133" y="2442041"/>
              <a:ext cx="362296" cy="51910"/>
            </a:xfrm>
            <a:custGeom>
              <a:avLst/>
              <a:gdLst/>
              <a:ahLst/>
              <a:cxnLst/>
              <a:rect l="l" t="t" r="r" b="b"/>
              <a:pathLst>
                <a:path w="9813" h="1406" extrusionOk="0">
                  <a:moveTo>
                    <a:pt x="1" y="0"/>
                  </a:moveTo>
                  <a:lnTo>
                    <a:pt x="1" y="1405"/>
                  </a:lnTo>
                  <a:lnTo>
                    <a:pt x="9812" y="1405"/>
                  </a:lnTo>
                  <a:lnTo>
                    <a:pt x="9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2"/>
            <p:cNvSpPr/>
            <p:nvPr/>
          </p:nvSpPr>
          <p:spPr>
            <a:xfrm>
              <a:off x="4753531" y="2234551"/>
              <a:ext cx="310386" cy="182016"/>
            </a:xfrm>
            <a:custGeom>
              <a:avLst/>
              <a:gdLst/>
              <a:ahLst/>
              <a:cxnLst/>
              <a:rect l="l" t="t" r="r" b="b"/>
              <a:pathLst>
                <a:path w="8407" h="4930" extrusionOk="0">
                  <a:moveTo>
                    <a:pt x="0" y="0"/>
                  </a:moveTo>
                  <a:lnTo>
                    <a:pt x="0" y="4930"/>
                  </a:lnTo>
                  <a:lnTo>
                    <a:pt x="8407" y="4930"/>
                  </a:lnTo>
                  <a:lnTo>
                    <a:pt x="8407" y="0"/>
                  </a:lnTo>
                  <a:lnTo>
                    <a:pt x="5882" y="0"/>
                  </a:lnTo>
                  <a:lnTo>
                    <a:pt x="5430" y="477"/>
                  </a:lnTo>
                  <a:lnTo>
                    <a:pt x="5430" y="4001"/>
                  </a:lnTo>
                  <a:lnTo>
                    <a:pt x="2977" y="3025"/>
                  </a:lnTo>
                  <a:lnTo>
                    <a:pt x="2977" y="477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2"/>
            <p:cNvSpPr/>
            <p:nvPr/>
          </p:nvSpPr>
          <p:spPr>
            <a:xfrm>
              <a:off x="4834423" y="2183564"/>
              <a:ext cx="148603" cy="160934"/>
            </a:xfrm>
            <a:custGeom>
              <a:avLst/>
              <a:gdLst/>
              <a:ahLst/>
              <a:cxnLst/>
              <a:rect l="l" t="t" r="r" b="b"/>
              <a:pathLst>
                <a:path w="4025" h="4359" extrusionOk="0">
                  <a:moveTo>
                    <a:pt x="0" y="0"/>
                  </a:moveTo>
                  <a:lnTo>
                    <a:pt x="1477" y="1596"/>
                  </a:lnTo>
                  <a:lnTo>
                    <a:pt x="1501" y="1596"/>
                  </a:lnTo>
                  <a:lnTo>
                    <a:pt x="1501" y="3929"/>
                  </a:lnTo>
                  <a:lnTo>
                    <a:pt x="2525" y="4358"/>
                  </a:lnTo>
                  <a:lnTo>
                    <a:pt x="2525" y="1596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0" name="Google Shape;3490;p72"/>
          <p:cNvGrpSpPr/>
          <p:nvPr/>
        </p:nvGrpSpPr>
        <p:grpSpPr>
          <a:xfrm>
            <a:off x="4633306" y="3531951"/>
            <a:ext cx="439680" cy="386922"/>
            <a:chOff x="4727133" y="3472478"/>
            <a:chExt cx="439680" cy="386922"/>
          </a:xfrm>
        </p:grpSpPr>
        <p:sp>
          <p:nvSpPr>
            <p:cNvPr id="3491" name="Google Shape;3491;p72"/>
            <p:cNvSpPr/>
            <p:nvPr/>
          </p:nvSpPr>
          <p:spPr>
            <a:xfrm>
              <a:off x="4727133" y="3472478"/>
              <a:ext cx="439680" cy="258551"/>
            </a:xfrm>
            <a:custGeom>
              <a:avLst/>
              <a:gdLst/>
              <a:ahLst/>
              <a:cxnLst/>
              <a:rect l="l" t="t" r="r" b="b"/>
              <a:pathLst>
                <a:path w="11909" h="7003" extrusionOk="0">
                  <a:moveTo>
                    <a:pt x="8765" y="1382"/>
                  </a:moveTo>
                  <a:lnTo>
                    <a:pt x="8765" y="3502"/>
                  </a:lnTo>
                  <a:lnTo>
                    <a:pt x="9455" y="3502"/>
                  </a:lnTo>
                  <a:lnTo>
                    <a:pt x="9455" y="2811"/>
                  </a:lnTo>
                  <a:lnTo>
                    <a:pt x="10146" y="2811"/>
                  </a:lnTo>
                  <a:lnTo>
                    <a:pt x="10146" y="4883"/>
                  </a:lnTo>
                  <a:lnTo>
                    <a:pt x="9455" y="4883"/>
                  </a:lnTo>
                  <a:lnTo>
                    <a:pt x="9455" y="4192"/>
                  </a:lnTo>
                  <a:lnTo>
                    <a:pt x="8765" y="4192"/>
                  </a:lnTo>
                  <a:lnTo>
                    <a:pt x="8765" y="6312"/>
                  </a:lnTo>
                  <a:lnTo>
                    <a:pt x="3144" y="6312"/>
                  </a:lnTo>
                  <a:lnTo>
                    <a:pt x="3144" y="4192"/>
                  </a:lnTo>
                  <a:lnTo>
                    <a:pt x="2454" y="4192"/>
                  </a:lnTo>
                  <a:lnTo>
                    <a:pt x="2454" y="4883"/>
                  </a:lnTo>
                  <a:lnTo>
                    <a:pt x="1739" y="4883"/>
                  </a:lnTo>
                  <a:lnTo>
                    <a:pt x="1739" y="2811"/>
                  </a:lnTo>
                  <a:lnTo>
                    <a:pt x="2454" y="2811"/>
                  </a:lnTo>
                  <a:lnTo>
                    <a:pt x="2454" y="3502"/>
                  </a:lnTo>
                  <a:lnTo>
                    <a:pt x="3144" y="3502"/>
                  </a:lnTo>
                  <a:lnTo>
                    <a:pt x="3144" y="1382"/>
                  </a:lnTo>
                  <a:close/>
                  <a:moveTo>
                    <a:pt x="1" y="1"/>
                  </a:moveTo>
                  <a:lnTo>
                    <a:pt x="1" y="7002"/>
                  </a:lnTo>
                  <a:lnTo>
                    <a:pt x="11908" y="7002"/>
                  </a:lnTo>
                  <a:lnTo>
                    <a:pt x="11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2"/>
            <p:cNvSpPr/>
            <p:nvPr/>
          </p:nvSpPr>
          <p:spPr>
            <a:xfrm>
              <a:off x="4868685" y="3548977"/>
              <a:ext cx="156541" cy="131066"/>
            </a:xfrm>
            <a:custGeom>
              <a:avLst/>
              <a:gdLst/>
              <a:ahLst/>
              <a:cxnLst/>
              <a:rect l="l" t="t" r="r" b="b"/>
              <a:pathLst>
                <a:path w="4240" h="3550" extrusionOk="0">
                  <a:moveTo>
                    <a:pt x="1406" y="715"/>
                  </a:moveTo>
                  <a:lnTo>
                    <a:pt x="1406" y="1406"/>
                  </a:lnTo>
                  <a:lnTo>
                    <a:pt x="692" y="1406"/>
                  </a:lnTo>
                  <a:lnTo>
                    <a:pt x="692" y="715"/>
                  </a:lnTo>
                  <a:close/>
                  <a:moveTo>
                    <a:pt x="3526" y="715"/>
                  </a:moveTo>
                  <a:lnTo>
                    <a:pt x="3526" y="1406"/>
                  </a:lnTo>
                  <a:lnTo>
                    <a:pt x="2835" y="1406"/>
                  </a:lnTo>
                  <a:lnTo>
                    <a:pt x="2835" y="715"/>
                  </a:lnTo>
                  <a:close/>
                  <a:moveTo>
                    <a:pt x="3526" y="2096"/>
                  </a:moveTo>
                  <a:lnTo>
                    <a:pt x="3526" y="2787"/>
                  </a:lnTo>
                  <a:lnTo>
                    <a:pt x="692" y="2787"/>
                  </a:lnTo>
                  <a:lnTo>
                    <a:pt x="692" y="2096"/>
                  </a:lnTo>
                  <a:close/>
                  <a:moveTo>
                    <a:pt x="1" y="1"/>
                  </a:moveTo>
                  <a:lnTo>
                    <a:pt x="1" y="3549"/>
                  </a:lnTo>
                  <a:lnTo>
                    <a:pt x="4240" y="3549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2"/>
            <p:cNvSpPr/>
            <p:nvPr/>
          </p:nvSpPr>
          <p:spPr>
            <a:xfrm>
              <a:off x="4727133" y="3757353"/>
              <a:ext cx="439680" cy="102047"/>
            </a:xfrm>
            <a:custGeom>
              <a:avLst/>
              <a:gdLst/>
              <a:ahLst/>
              <a:cxnLst/>
              <a:rect l="l" t="t" r="r" b="b"/>
              <a:pathLst>
                <a:path w="11909" h="2764" extrusionOk="0">
                  <a:moveTo>
                    <a:pt x="1" y="1"/>
                  </a:moveTo>
                  <a:lnTo>
                    <a:pt x="1" y="1382"/>
                  </a:lnTo>
                  <a:lnTo>
                    <a:pt x="4549" y="1382"/>
                  </a:lnTo>
                  <a:lnTo>
                    <a:pt x="4549" y="2073"/>
                  </a:lnTo>
                  <a:lnTo>
                    <a:pt x="1406" y="2073"/>
                  </a:lnTo>
                  <a:lnTo>
                    <a:pt x="1406" y="2763"/>
                  </a:lnTo>
                  <a:lnTo>
                    <a:pt x="10503" y="2763"/>
                  </a:lnTo>
                  <a:lnTo>
                    <a:pt x="10503" y="2073"/>
                  </a:lnTo>
                  <a:lnTo>
                    <a:pt x="7336" y="2073"/>
                  </a:lnTo>
                  <a:lnTo>
                    <a:pt x="7336" y="1382"/>
                  </a:lnTo>
                  <a:lnTo>
                    <a:pt x="11908" y="1382"/>
                  </a:lnTo>
                  <a:lnTo>
                    <a:pt x="11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4" name="Google Shape;3494;p72"/>
          <p:cNvGrpSpPr/>
          <p:nvPr/>
        </p:nvGrpSpPr>
        <p:grpSpPr>
          <a:xfrm>
            <a:off x="5007102" y="4158729"/>
            <a:ext cx="437908" cy="439643"/>
            <a:chOff x="4727133" y="4164433"/>
            <a:chExt cx="437908" cy="439643"/>
          </a:xfrm>
        </p:grpSpPr>
        <p:sp>
          <p:nvSpPr>
            <p:cNvPr id="3495" name="Google Shape;3495;p72"/>
            <p:cNvSpPr/>
            <p:nvPr/>
          </p:nvSpPr>
          <p:spPr>
            <a:xfrm>
              <a:off x="4907377" y="4357857"/>
              <a:ext cx="25549" cy="2554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2"/>
            <p:cNvSpPr/>
            <p:nvPr/>
          </p:nvSpPr>
          <p:spPr>
            <a:xfrm>
              <a:off x="4804518" y="4241817"/>
              <a:ext cx="283139" cy="284912"/>
            </a:xfrm>
            <a:custGeom>
              <a:avLst/>
              <a:gdLst/>
              <a:ahLst/>
              <a:cxnLst/>
              <a:rect l="l" t="t" r="r" b="b"/>
              <a:pathLst>
                <a:path w="7669" h="7717" extrusionOk="0">
                  <a:moveTo>
                    <a:pt x="4192" y="2430"/>
                  </a:moveTo>
                  <a:lnTo>
                    <a:pt x="4192" y="5216"/>
                  </a:lnTo>
                  <a:lnTo>
                    <a:pt x="3477" y="5216"/>
                  </a:lnTo>
                  <a:lnTo>
                    <a:pt x="3477" y="4525"/>
                  </a:lnTo>
                  <a:lnTo>
                    <a:pt x="2787" y="4525"/>
                  </a:lnTo>
                  <a:lnTo>
                    <a:pt x="2787" y="5216"/>
                  </a:lnTo>
                  <a:lnTo>
                    <a:pt x="2096" y="5216"/>
                  </a:lnTo>
                  <a:lnTo>
                    <a:pt x="2096" y="2430"/>
                  </a:lnTo>
                  <a:close/>
                  <a:moveTo>
                    <a:pt x="5573" y="2430"/>
                  </a:moveTo>
                  <a:lnTo>
                    <a:pt x="5573" y="5216"/>
                  </a:lnTo>
                  <a:lnTo>
                    <a:pt x="4882" y="5216"/>
                  </a:lnTo>
                  <a:lnTo>
                    <a:pt x="4882" y="2430"/>
                  </a:lnTo>
                  <a:close/>
                  <a:moveTo>
                    <a:pt x="3811" y="0"/>
                  </a:moveTo>
                  <a:cubicBezTo>
                    <a:pt x="1691" y="24"/>
                    <a:pt x="1" y="1739"/>
                    <a:pt x="1" y="3835"/>
                  </a:cubicBezTo>
                  <a:cubicBezTo>
                    <a:pt x="1" y="5025"/>
                    <a:pt x="548" y="6145"/>
                    <a:pt x="1501" y="6883"/>
                  </a:cubicBezTo>
                  <a:cubicBezTo>
                    <a:pt x="1787" y="7097"/>
                    <a:pt x="1977" y="7383"/>
                    <a:pt x="2049" y="7716"/>
                  </a:cubicBezTo>
                  <a:lnTo>
                    <a:pt x="5621" y="7716"/>
                  </a:lnTo>
                  <a:cubicBezTo>
                    <a:pt x="5692" y="7383"/>
                    <a:pt x="5883" y="7073"/>
                    <a:pt x="6168" y="6883"/>
                  </a:cubicBezTo>
                  <a:cubicBezTo>
                    <a:pt x="7121" y="6145"/>
                    <a:pt x="7669" y="5025"/>
                    <a:pt x="7669" y="3835"/>
                  </a:cubicBezTo>
                  <a:cubicBezTo>
                    <a:pt x="7669" y="2811"/>
                    <a:pt x="7264" y="1834"/>
                    <a:pt x="6526" y="1120"/>
                  </a:cubicBezTo>
                  <a:cubicBezTo>
                    <a:pt x="5811" y="405"/>
                    <a:pt x="4859" y="0"/>
                    <a:pt x="3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2"/>
            <p:cNvSpPr/>
            <p:nvPr/>
          </p:nvSpPr>
          <p:spPr>
            <a:xfrm>
              <a:off x="4881902" y="4552167"/>
              <a:ext cx="128408" cy="51910"/>
            </a:xfrm>
            <a:custGeom>
              <a:avLst/>
              <a:gdLst/>
              <a:ahLst/>
              <a:cxnLst/>
              <a:rect l="l" t="t" r="r" b="b"/>
              <a:pathLst>
                <a:path w="3478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3477" y="1406"/>
                  </a:lnTo>
                  <a:lnTo>
                    <a:pt x="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2"/>
            <p:cNvSpPr/>
            <p:nvPr/>
          </p:nvSpPr>
          <p:spPr>
            <a:xfrm>
              <a:off x="4932888" y="4164433"/>
              <a:ext cx="25549" cy="51910"/>
            </a:xfrm>
            <a:custGeom>
              <a:avLst/>
              <a:gdLst/>
              <a:ahLst/>
              <a:cxnLst/>
              <a:rect l="l" t="t" r="r" b="b"/>
              <a:pathLst>
                <a:path w="692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691" y="140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2"/>
            <p:cNvSpPr/>
            <p:nvPr/>
          </p:nvSpPr>
          <p:spPr>
            <a:xfrm>
              <a:off x="4850225" y="4175878"/>
              <a:ext cx="44009" cy="58075"/>
            </a:xfrm>
            <a:custGeom>
              <a:avLst/>
              <a:gdLst/>
              <a:ahLst/>
              <a:cxnLst/>
              <a:rect l="l" t="t" r="r" b="b"/>
              <a:pathLst>
                <a:path w="1192" h="1573" extrusionOk="0">
                  <a:moveTo>
                    <a:pt x="644" y="0"/>
                  </a:moveTo>
                  <a:lnTo>
                    <a:pt x="1" y="286"/>
                  </a:lnTo>
                  <a:lnTo>
                    <a:pt x="549" y="1572"/>
                  </a:lnTo>
                  <a:lnTo>
                    <a:pt x="1192" y="1310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2"/>
            <p:cNvSpPr/>
            <p:nvPr/>
          </p:nvSpPr>
          <p:spPr>
            <a:xfrm>
              <a:off x="4782550" y="4219850"/>
              <a:ext cx="54531" cy="54531"/>
            </a:xfrm>
            <a:custGeom>
              <a:avLst/>
              <a:gdLst/>
              <a:ahLst/>
              <a:cxnLst/>
              <a:rect l="l" t="t" r="r" b="b"/>
              <a:pathLst>
                <a:path w="1477" h="1477" extrusionOk="0">
                  <a:moveTo>
                    <a:pt x="476" y="0"/>
                  </a:moveTo>
                  <a:lnTo>
                    <a:pt x="0" y="476"/>
                  </a:lnTo>
                  <a:lnTo>
                    <a:pt x="977" y="1477"/>
                  </a:lnTo>
                  <a:lnTo>
                    <a:pt x="1477" y="9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2"/>
            <p:cNvSpPr/>
            <p:nvPr/>
          </p:nvSpPr>
          <p:spPr>
            <a:xfrm>
              <a:off x="4739465" y="4287524"/>
              <a:ext cx="57189" cy="44009"/>
            </a:xfrm>
            <a:custGeom>
              <a:avLst/>
              <a:gdLst/>
              <a:ahLst/>
              <a:cxnLst/>
              <a:rect l="l" t="t" r="r" b="b"/>
              <a:pathLst>
                <a:path w="1549" h="1192" extrusionOk="0">
                  <a:moveTo>
                    <a:pt x="262" y="1"/>
                  </a:moveTo>
                  <a:lnTo>
                    <a:pt x="0" y="644"/>
                  </a:lnTo>
                  <a:lnTo>
                    <a:pt x="1286" y="1192"/>
                  </a:lnTo>
                  <a:lnTo>
                    <a:pt x="1548" y="549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2"/>
            <p:cNvSpPr/>
            <p:nvPr/>
          </p:nvSpPr>
          <p:spPr>
            <a:xfrm>
              <a:off x="4727133" y="4370188"/>
              <a:ext cx="51910" cy="25512"/>
            </a:xfrm>
            <a:custGeom>
              <a:avLst/>
              <a:gdLst/>
              <a:ahLst/>
              <a:cxnLst/>
              <a:rect l="l" t="t" r="r" b="b"/>
              <a:pathLst>
                <a:path w="1406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06" y="691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2"/>
            <p:cNvSpPr/>
            <p:nvPr/>
          </p:nvSpPr>
          <p:spPr>
            <a:xfrm>
              <a:off x="4739465" y="4435241"/>
              <a:ext cx="57189" cy="44009"/>
            </a:xfrm>
            <a:custGeom>
              <a:avLst/>
              <a:gdLst/>
              <a:ahLst/>
              <a:cxnLst/>
              <a:rect l="l" t="t" r="r" b="b"/>
              <a:pathLst>
                <a:path w="1549" h="1192" extrusionOk="0">
                  <a:moveTo>
                    <a:pt x="1286" y="1"/>
                  </a:moveTo>
                  <a:lnTo>
                    <a:pt x="0" y="548"/>
                  </a:lnTo>
                  <a:lnTo>
                    <a:pt x="262" y="1191"/>
                  </a:lnTo>
                  <a:lnTo>
                    <a:pt x="1548" y="64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2"/>
            <p:cNvSpPr/>
            <p:nvPr/>
          </p:nvSpPr>
          <p:spPr>
            <a:xfrm>
              <a:off x="4782550" y="4492393"/>
              <a:ext cx="54531" cy="54568"/>
            </a:xfrm>
            <a:custGeom>
              <a:avLst/>
              <a:gdLst/>
              <a:ahLst/>
              <a:cxnLst/>
              <a:rect l="l" t="t" r="r" b="b"/>
              <a:pathLst>
                <a:path w="1477" h="1478" extrusionOk="0">
                  <a:moveTo>
                    <a:pt x="977" y="1"/>
                  </a:moveTo>
                  <a:lnTo>
                    <a:pt x="0" y="977"/>
                  </a:lnTo>
                  <a:lnTo>
                    <a:pt x="476" y="1477"/>
                  </a:lnTo>
                  <a:lnTo>
                    <a:pt x="1477" y="50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2"/>
            <p:cNvSpPr/>
            <p:nvPr/>
          </p:nvSpPr>
          <p:spPr>
            <a:xfrm>
              <a:off x="5055094" y="449239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1478" h="1478" extrusionOk="0">
                  <a:moveTo>
                    <a:pt x="501" y="1"/>
                  </a:moveTo>
                  <a:lnTo>
                    <a:pt x="1" y="501"/>
                  </a:lnTo>
                  <a:lnTo>
                    <a:pt x="977" y="1477"/>
                  </a:lnTo>
                  <a:lnTo>
                    <a:pt x="1477" y="97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2"/>
            <p:cNvSpPr/>
            <p:nvPr/>
          </p:nvSpPr>
          <p:spPr>
            <a:xfrm>
              <a:off x="5095558" y="4435241"/>
              <a:ext cx="58038" cy="44009"/>
            </a:xfrm>
            <a:custGeom>
              <a:avLst/>
              <a:gdLst/>
              <a:ahLst/>
              <a:cxnLst/>
              <a:rect l="l" t="t" r="r" b="b"/>
              <a:pathLst>
                <a:path w="1572" h="1192" extrusionOk="0">
                  <a:moveTo>
                    <a:pt x="262" y="1"/>
                  </a:moveTo>
                  <a:lnTo>
                    <a:pt x="0" y="644"/>
                  </a:lnTo>
                  <a:lnTo>
                    <a:pt x="1286" y="1191"/>
                  </a:lnTo>
                  <a:lnTo>
                    <a:pt x="1572" y="54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2"/>
            <p:cNvSpPr/>
            <p:nvPr/>
          </p:nvSpPr>
          <p:spPr>
            <a:xfrm>
              <a:off x="5113132" y="4370188"/>
              <a:ext cx="51910" cy="25512"/>
            </a:xfrm>
            <a:custGeom>
              <a:avLst/>
              <a:gdLst/>
              <a:ahLst/>
              <a:cxnLst/>
              <a:rect l="l" t="t" r="r" b="b"/>
              <a:pathLst>
                <a:path w="1406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05" y="69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2"/>
            <p:cNvSpPr/>
            <p:nvPr/>
          </p:nvSpPr>
          <p:spPr>
            <a:xfrm>
              <a:off x="5095558" y="4287524"/>
              <a:ext cx="58038" cy="43123"/>
            </a:xfrm>
            <a:custGeom>
              <a:avLst/>
              <a:gdLst/>
              <a:ahLst/>
              <a:cxnLst/>
              <a:rect l="l" t="t" r="r" b="b"/>
              <a:pathLst>
                <a:path w="1572" h="1168" extrusionOk="0">
                  <a:moveTo>
                    <a:pt x="1286" y="1"/>
                  </a:moveTo>
                  <a:lnTo>
                    <a:pt x="0" y="525"/>
                  </a:lnTo>
                  <a:lnTo>
                    <a:pt x="262" y="1168"/>
                  </a:lnTo>
                  <a:lnTo>
                    <a:pt x="1572" y="644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2"/>
            <p:cNvSpPr/>
            <p:nvPr/>
          </p:nvSpPr>
          <p:spPr>
            <a:xfrm>
              <a:off x="5055094" y="4219850"/>
              <a:ext cx="54568" cy="54531"/>
            </a:xfrm>
            <a:custGeom>
              <a:avLst/>
              <a:gdLst/>
              <a:ahLst/>
              <a:cxnLst/>
              <a:rect l="l" t="t" r="r" b="b"/>
              <a:pathLst>
                <a:path w="1478" h="1477" extrusionOk="0">
                  <a:moveTo>
                    <a:pt x="977" y="0"/>
                  </a:moveTo>
                  <a:lnTo>
                    <a:pt x="1" y="976"/>
                  </a:lnTo>
                  <a:lnTo>
                    <a:pt x="501" y="1477"/>
                  </a:lnTo>
                  <a:lnTo>
                    <a:pt x="1477" y="47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2"/>
            <p:cNvSpPr/>
            <p:nvPr/>
          </p:nvSpPr>
          <p:spPr>
            <a:xfrm>
              <a:off x="4997941" y="4175878"/>
              <a:ext cx="44009" cy="58075"/>
            </a:xfrm>
            <a:custGeom>
              <a:avLst/>
              <a:gdLst/>
              <a:ahLst/>
              <a:cxnLst/>
              <a:rect l="l" t="t" r="r" b="b"/>
              <a:pathLst>
                <a:path w="1192" h="1573" extrusionOk="0">
                  <a:moveTo>
                    <a:pt x="548" y="0"/>
                  </a:moveTo>
                  <a:lnTo>
                    <a:pt x="1" y="1310"/>
                  </a:lnTo>
                  <a:lnTo>
                    <a:pt x="644" y="1572"/>
                  </a:lnTo>
                  <a:lnTo>
                    <a:pt x="1191" y="286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1" name="Google Shape;3511;p72"/>
          <p:cNvGrpSpPr/>
          <p:nvPr/>
        </p:nvGrpSpPr>
        <p:grpSpPr>
          <a:xfrm>
            <a:off x="3245750" y="1431393"/>
            <a:ext cx="438757" cy="387771"/>
            <a:chOff x="3287844" y="1406324"/>
            <a:chExt cx="438757" cy="387771"/>
          </a:xfrm>
        </p:grpSpPr>
        <p:sp>
          <p:nvSpPr>
            <p:cNvPr id="3512" name="Google Shape;3512;p72"/>
            <p:cNvSpPr/>
            <p:nvPr/>
          </p:nvSpPr>
          <p:spPr>
            <a:xfrm>
              <a:off x="3429395" y="1586568"/>
              <a:ext cx="155655" cy="130143"/>
            </a:xfrm>
            <a:custGeom>
              <a:avLst/>
              <a:gdLst/>
              <a:ahLst/>
              <a:cxnLst/>
              <a:rect l="l" t="t" r="r" b="b"/>
              <a:pathLst>
                <a:path w="4216" h="3525" extrusionOk="0">
                  <a:moveTo>
                    <a:pt x="1382" y="691"/>
                  </a:moveTo>
                  <a:lnTo>
                    <a:pt x="1382" y="1381"/>
                  </a:lnTo>
                  <a:lnTo>
                    <a:pt x="691" y="1381"/>
                  </a:lnTo>
                  <a:lnTo>
                    <a:pt x="691" y="691"/>
                  </a:lnTo>
                  <a:close/>
                  <a:moveTo>
                    <a:pt x="3525" y="691"/>
                  </a:moveTo>
                  <a:lnTo>
                    <a:pt x="3525" y="1381"/>
                  </a:lnTo>
                  <a:lnTo>
                    <a:pt x="2835" y="1381"/>
                  </a:lnTo>
                  <a:lnTo>
                    <a:pt x="2835" y="691"/>
                  </a:lnTo>
                  <a:close/>
                  <a:moveTo>
                    <a:pt x="3525" y="2072"/>
                  </a:moveTo>
                  <a:lnTo>
                    <a:pt x="3525" y="2786"/>
                  </a:lnTo>
                  <a:lnTo>
                    <a:pt x="691" y="2786"/>
                  </a:lnTo>
                  <a:lnTo>
                    <a:pt x="691" y="2072"/>
                  </a:lnTo>
                  <a:close/>
                  <a:moveTo>
                    <a:pt x="1" y="0"/>
                  </a:moveTo>
                  <a:lnTo>
                    <a:pt x="1" y="3525"/>
                  </a:lnTo>
                  <a:lnTo>
                    <a:pt x="4216" y="3525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2"/>
            <p:cNvSpPr/>
            <p:nvPr/>
          </p:nvSpPr>
          <p:spPr>
            <a:xfrm>
              <a:off x="3287844" y="1509184"/>
              <a:ext cx="438757" cy="284912"/>
            </a:xfrm>
            <a:custGeom>
              <a:avLst/>
              <a:gdLst/>
              <a:ahLst/>
              <a:cxnLst/>
              <a:rect l="l" t="t" r="r" b="b"/>
              <a:pathLst>
                <a:path w="11884" h="7717" extrusionOk="0">
                  <a:moveTo>
                    <a:pt x="8740" y="1382"/>
                  </a:moveTo>
                  <a:lnTo>
                    <a:pt x="8740" y="3501"/>
                  </a:lnTo>
                  <a:lnTo>
                    <a:pt x="9431" y="3501"/>
                  </a:lnTo>
                  <a:lnTo>
                    <a:pt x="9431" y="2811"/>
                  </a:lnTo>
                  <a:lnTo>
                    <a:pt x="10146" y="2811"/>
                  </a:lnTo>
                  <a:lnTo>
                    <a:pt x="10146" y="4882"/>
                  </a:lnTo>
                  <a:lnTo>
                    <a:pt x="9431" y="4882"/>
                  </a:lnTo>
                  <a:lnTo>
                    <a:pt x="9431" y="4192"/>
                  </a:lnTo>
                  <a:lnTo>
                    <a:pt x="8740" y="4192"/>
                  </a:lnTo>
                  <a:lnTo>
                    <a:pt x="8740" y="6311"/>
                  </a:lnTo>
                  <a:lnTo>
                    <a:pt x="3120" y="6311"/>
                  </a:lnTo>
                  <a:lnTo>
                    <a:pt x="3120" y="4192"/>
                  </a:lnTo>
                  <a:lnTo>
                    <a:pt x="2430" y="4192"/>
                  </a:lnTo>
                  <a:lnTo>
                    <a:pt x="2430" y="4882"/>
                  </a:lnTo>
                  <a:lnTo>
                    <a:pt x="1739" y="4882"/>
                  </a:lnTo>
                  <a:lnTo>
                    <a:pt x="1739" y="2811"/>
                  </a:lnTo>
                  <a:lnTo>
                    <a:pt x="2430" y="2811"/>
                  </a:lnTo>
                  <a:lnTo>
                    <a:pt x="2430" y="3501"/>
                  </a:lnTo>
                  <a:lnTo>
                    <a:pt x="3120" y="3501"/>
                  </a:lnTo>
                  <a:lnTo>
                    <a:pt x="3120" y="1382"/>
                  </a:lnTo>
                  <a:close/>
                  <a:moveTo>
                    <a:pt x="1" y="0"/>
                  </a:moveTo>
                  <a:lnTo>
                    <a:pt x="1" y="7716"/>
                  </a:lnTo>
                  <a:lnTo>
                    <a:pt x="11884" y="7716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2"/>
            <p:cNvSpPr/>
            <p:nvPr/>
          </p:nvSpPr>
          <p:spPr>
            <a:xfrm>
              <a:off x="3287844" y="1406324"/>
              <a:ext cx="438757" cy="76498"/>
            </a:xfrm>
            <a:custGeom>
              <a:avLst/>
              <a:gdLst/>
              <a:ahLst/>
              <a:cxnLst/>
              <a:rect l="l" t="t" r="r" b="b"/>
              <a:pathLst>
                <a:path w="11884" h="2072" extrusionOk="0">
                  <a:moveTo>
                    <a:pt x="2072" y="691"/>
                  </a:moveTo>
                  <a:lnTo>
                    <a:pt x="2072" y="1381"/>
                  </a:lnTo>
                  <a:lnTo>
                    <a:pt x="1382" y="1381"/>
                  </a:lnTo>
                  <a:lnTo>
                    <a:pt x="1382" y="691"/>
                  </a:lnTo>
                  <a:close/>
                  <a:moveTo>
                    <a:pt x="3477" y="691"/>
                  </a:moveTo>
                  <a:lnTo>
                    <a:pt x="3477" y="1381"/>
                  </a:lnTo>
                  <a:lnTo>
                    <a:pt x="2787" y="1381"/>
                  </a:lnTo>
                  <a:lnTo>
                    <a:pt x="2787" y="691"/>
                  </a:lnTo>
                  <a:close/>
                  <a:moveTo>
                    <a:pt x="4859" y="691"/>
                  </a:moveTo>
                  <a:lnTo>
                    <a:pt x="4859" y="1381"/>
                  </a:lnTo>
                  <a:lnTo>
                    <a:pt x="4168" y="1381"/>
                  </a:lnTo>
                  <a:lnTo>
                    <a:pt x="4168" y="691"/>
                  </a:lnTo>
                  <a:close/>
                  <a:moveTo>
                    <a:pt x="1" y="0"/>
                  </a:moveTo>
                  <a:lnTo>
                    <a:pt x="1" y="2072"/>
                  </a:lnTo>
                  <a:lnTo>
                    <a:pt x="11884" y="2072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5" name="Google Shape;3515;p72"/>
          <p:cNvGrpSpPr/>
          <p:nvPr/>
        </p:nvGrpSpPr>
        <p:grpSpPr>
          <a:xfrm>
            <a:off x="3972862" y="2817453"/>
            <a:ext cx="439643" cy="361410"/>
            <a:chOff x="3979799" y="2791083"/>
            <a:chExt cx="439643" cy="361410"/>
          </a:xfrm>
        </p:grpSpPr>
        <p:sp>
          <p:nvSpPr>
            <p:cNvPr id="3516" name="Google Shape;3516;p72"/>
            <p:cNvSpPr/>
            <p:nvPr/>
          </p:nvSpPr>
          <p:spPr>
            <a:xfrm>
              <a:off x="4160042" y="2924733"/>
              <a:ext cx="26398" cy="94995"/>
            </a:xfrm>
            <a:custGeom>
              <a:avLst/>
              <a:gdLst/>
              <a:ahLst/>
              <a:cxnLst/>
              <a:rect l="l" t="t" r="r" b="b"/>
              <a:pathLst>
                <a:path w="715" h="2573" extrusionOk="0">
                  <a:moveTo>
                    <a:pt x="715" y="1"/>
                  </a:moveTo>
                  <a:cubicBezTo>
                    <a:pt x="310" y="143"/>
                    <a:pt x="1" y="524"/>
                    <a:pt x="1" y="1001"/>
                  </a:cubicBezTo>
                  <a:lnTo>
                    <a:pt x="1" y="1548"/>
                  </a:lnTo>
                  <a:cubicBezTo>
                    <a:pt x="1" y="2025"/>
                    <a:pt x="310" y="2430"/>
                    <a:pt x="715" y="2572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2"/>
            <p:cNvSpPr/>
            <p:nvPr/>
          </p:nvSpPr>
          <p:spPr>
            <a:xfrm>
              <a:off x="4212801" y="2924733"/>
              <a:ext cx="26398" cy="94995"/>
            </a:xfrm>
            <a:custGeom>
              <a:avLst/>
              <a:gdLst/>
              <a:ahLst/>
              <a:cxnLst/>
              <a:rect l="l" t="t" r="r" b="b"/>
              <a:pathLst>
                <a:path w="715" h="2573" extrusionOk="0">
                  <a:moveTo>
                    <a:pt x="0" y="1"/>
                  </a:moveTo>
                  <a:lnTo>
                    <a:pt x="0" y="2572"/>
                  </a:lnTo>
                  <a:cubicBezTo>
                    <a:pt x="405" y="2430"/>
                    <a:pt x="715" y="2025"/>
                    <a:pt x="715" y="1548"/>
                  </a:cubicBezTo>
                  <a:lnTo>
                    <a:pt x="715" y="1001"/>
                  </a:lnTo>
                  <a:cubicBezTo>
                    <a:pt x="715" y="524"/>
                    <a:pt x="405" y="14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2"/>
            <p:cNvSpPr/>
            <p:nvPr/>
          </p:nvSpPr>
          <p:spPr>
            <a:xfrm>
              <a:off x="4160042" y="2791083"/>
              <a:ext cx="79156" cy="25549"/>
            </a:xfrm>
            <a:custGeom>
              <a:avLst/>
              <a:gdLst/>
              <a:ahLst/>
              <a:cxnLst/>
              <a:rect l="l" t="t" r="r" b="b"/>
              <a:pathLst>
                <a:path w="214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144" y="691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2"/>
            <p:cNvSpPr/>
            <p:nvPr/>
          </p:nvSpPr>
          <p:spPr>
            <a:xfrm>
              <a:off x="3979799" y="2791083"/>
              <a:ext cx="439643" cy="361410"/>
            </a:xfrm>
            <a:custGeom>
              <a:avLst/>
              <a:gdLst/>
              <a:ahLst/>
              <a:cxnLst/>
              <a:rect l="l" t="t" r="r" b="b"/>
              <a:pathLst>
                <a:path w="11908" h="9789" extrusionOk="0">
                  <a:moveTo>
                    <a:pt x="5971" y="2858"/>
                  </a:moveTo>
                  <a:cubicBezTo>
                    <a:pt x="6907" y="2858"/>
                    <a:pt x="7716" y="3659"/>
                    <a:pt x="7716" y="4645"/>
                  </a:cubicBezTo>
                  <a:lnTo>
                    <a:pt x="7716" y="5145"/>
                  </a:lnTo>
                  <a:cubicBezTo>
                    <a:pt x="7716" y="6145"/>
                    <a:pt x="6907" y="6955"/>
                    <a:pt x="5930" y="6955"/>
                  </a:cubicBezTo>
                  <a:cubicBezTo>
                    <a:pt x="4930" y="6931"/>
                    <a:pt x="4192" y="6145"/>
                    <a:pt x="4192" y="5168"/>
                  </a:cubicBezTo>
                  <a:lnTo>
                    <a:pt x="4192" y="4621"/>
                  </a:lnTo>
                  <a:cubicBezTo>
                    <a:pt x="4192" y="3668"/>
                    <a:pt x="4954" y="2882"/>
                    <a:pt x="5930" y="2858"/>
                  </a:cubicBezTo>
                  <a:cubicBezTo>
                    <a:pt x="5944" y="2858"/>
                    <a:pt x="5958" y="2858"/>
                    <a:pt x="5971" y="2858"/>
                  </a:cubicBezTo>
                  <a:close/>
                  <a:moveTo>
                    <a:pt x="6311" y="8407"/>
                  </a:moveTo>
                  <a:lnTo>
                    <a:pt x="6311" y="9098"/>
                  </a:lnTo>
                  <a:lnTo>
                    <a:pt x="5597" y="9098"/>
                  </a:lnTo>
                  <a:lnTo>
                    <a:pt x="5597" y="8407"/>
                  </a:lnTo>
                  <a:close/>
                  <a:moveTo>
                    <a:pt x="2787" y="1"/>
                  </a:moveTo>
                  <a:lnTo>
                    <a:pt x="2787" y="3144"/>
                  </a:lnTo>
                  <a:lnTo>
                    <a:pt x="715" y="3144"/>
                  </a:lnTo>
                  <a:lnTo>
                    <a:pt x="715" y="3859"/>
                  </a:lnTo>
                  <a:lnTo>
                    <a:pt x="2787" y="3859"/>
                  </a:lnTo>
                  <a:lnTo>
                    <a:pt x="2787" y="4549"/>
                  </a:lnTo>
                  <a:lnTo>
                    <a:pt x="1" y="4549"/>
                  </a:lnTo>
                  <a:lnTo>
                    <a:pt x="1" y="5240"/>
                  </a:lnTo>
                  <a:lnTo>
                    <a:pt x="2787" y="5240"/>
                  </a:lnTo>
                  <a:lnTo>
                    <a:pt x="2787" y="5931"/>
                  </a:lnTo>
                  <a:lnTo>
                    <a:pt x="715" y="5931"/>
                  </a:lnTo>
                  <a:lnTo>
                    <a:pt x="715" y="6621"/>
                  </a:lnTo>
                  <a:lnTo>
                    <a:pt x="2787" y="6621"/>
                  </a:lnTo>
                  <a:lnTo>
                    <a:pt x="2787" y="9788"/>
                  </a:lnTo>
                  <a:lnTo>
                    <a:pt x="9121" y="9788"/>
                  </a:lnTo>
                  <a:lnTo>
                    <a:pt x="9121" y="6621"/>
                  </a:lnTo>
                  <a:lnTo>
                    <a:pt x="11193" y="6621"/>
                  </a:lnTo>
                  <a:lnTo>
                    <a:pt x="11193" y="5931"/>
                  </a:lnTo>
                  <a:lnTo>
                    <a:pt x="9121" y="5931"/>
                  </a:lnTo>
                  <a:lnTo>
                    <a:pt x="9121" y="5240"/>
                  </a:lnTo>
                  <a:lnTo>
                    <a:pt x="11908" y="5240"/>
                  </a:lnTo>
                  <a:lnTo>
                    <a:pt x="11908" y="4549"/>
                  </a:lnTo>
                  <a:lnTo>
                    <a:pt x="9121" y="4549"/>
                  </a:lnTo>
                  <a:lnTo>
                    <a:pt x="9121" y="3859"/>
                  </a:lnTo>
                  <a:lnTo>
                    <a:pt x="11193" y="3859"/>
                  </a:lnTo>
                  <a:lnTo>
                    <a:pt x="11193" y="3144"/>
                  </a:lnTo>
                  <a:lnTo>
                    <a:pt x="9121" y="3144"/>
                  </a:lnTo>
                  <a:lnTo>
                    <a:pt x="9121" y="1"/>
                  </a:lnTo>
                  <a:lnTo>
                    <a:pt x="7716" y="1"/>
                  </a:lnTo>
                  <a:lnTo>
                    <a:pt x="7716" y="1382"/>
                  </a:lnTo>
                  <a:lnTo>
                    <a:pt x="4192" y="138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0" name="Google Shape;3520;p72"/>
          <p:cNvGrpSpPr/>
          <p:nvPr/>
        </p:nvGrpSpPr>
        <p:grpSpPr>
          <a:xfrm>
            <a:off x="4059458" y="2084881"/>
            <a:ext cx="266452" cy="438794"/>
            <a:chOff x="3979799" y="2054307"/>
            <a:chExt cx="266452" cy="438794"/>
          </a:xfrm>
        </p:grpSpPr>
        <p:sp>
          <p:nvSpPr>
            <p:cNvPr id="3521" name="Google Shape;3521;p72"/>
            <p:cNvSpPr/>
            <p:nvPr/>
          </p:nvSpPr>
          <p:spPr>
            <a:xfrm>
              <a:off x="4082658" y="2461387"/>
              <a:ext cx="60733" cy="3171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477"/>
                    <a:pt x="358" y="858"/>
                    <a:pt x="811" y="858"/>
                  </a:cubicBezTo>
                  <a:cubicBezTo>
                    <a:pt x="824" y="858"/>
                    <a:pt x="837" y="859"/>
                    <a:pt x="851" y="859"/>
                  </a:cubicBezTo>
                  <a:cubicBezTo>
                    <a:pt x="1285" y="859"/>
                    <a:pt x="1644" y="486"/>
                    <a:pt x="1644" y="24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2"/>
            <p:cNvSpPr/>
            <p:nvPr/>
          </p:nvSpPr>
          <p:spPr>
            <a:xfrm>
              <a:off x="4125743" y="2054307"/>
              <a:ext cx="99389" cy="60696"/>
            </a:xfrm>
            <a:custGeom>
              <a:avLst/>
              <a:gdLst/>
              <a:ahLst/>
              <a:cxnLst/>
              <a:rect l="l" t="t" r="r" b="b"/>
              <a:pathLst>
                <a:path w="2692" h="1644" extrusionOk="0">
                  <a:moveTo>
                    <a:pt x="1" y="0"/>
                  </a:moveTo>
                  <a:lnTo>
                    <a:pt x="1" y="1644"/>
                  </a:lnTo>
                  <a:lnTo>
                    <a:pt x="2692" y="1644"/>
                  </a:lnTo>
                  <a:cubicBezTo>
                    <a:pt x="2120" y="739"/>
                    <a:pt x="1120" y="11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2"/>
            <p:cNvSpPr/>
            <p:nvPr/>
          </p:nvSpPr>
          <p:spPr>
            <a:xfrm>
              <a:off x="4053639" y="2384003"/>
              <a:ext cx="119621" cy="51023"/>
            </a:xfrm>
            <a:custGeom>
              <a:avLst/>
              <a:gdLst/>
              <a:ahLst/>
              <a:cxnLst/>
              <a:rect l="l" t="t" r="r" b="b"/>
              <a:pathLst>
                <a:path w="3240" h="1382" extrusionOk="0">
                  <a:moveTo>
                    <a:pt x="1" y="1"/>
                  </a:moveTo>
                  <a:lnTo>
                    <a:pt x="1" y="1382"/>
                  </a:lnTo>
                  <a:lnTo>
                    <a:pt x="3240" y="1382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2"/>
            <p:cNvSpPr/>
            <p:nvPr/>
          </p:nvSpPr>
          <p:spPr>
            <a:xfrm>
              <a:off x="4125743" y="2141328"/>
              <a:ext cx="120507" cy="61583"/>
            </a:xfrm>
            <a:custGeom>
              <a:avLst/>
              <a:gdLst/>
              <a:ahLst/>
              <a:cxnLst/>
              <a:rect l="l" t="t" r="r" b="b"/>
              <a:pathLst>
                <a:path w="3264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3263" y="1668"/>
                  </a:lnTo>
                  <a:lnTo>
                    <a:pt x="3263" y="1239"/>
                  </a:lnTo>
                  <a:cubicBezTo>
                    <a:pt x="3263" y="811"/>
                    <a:pt x="3168" y="382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2"/>
            <p:cNvSpPr/>
            <p:nvPr/>
          </p:nvSpPr>
          <p:spPr>
            <a:xfrm>
              <a:off x="4000917" y="2054307"/>
              <a:ext cx="99389" cy="60696"/>
            </a:xfrm>
            <a:custGeom>
              <a:avLst/>
              <a:gdLst/>
              <a:ahLst/>
              <a:cxnLst/>
              <a:rect l="l" t="t" r="r" b="b"/>
              <a:pathLst>
                <a:path w="2692" h="1644" extrusionOk="0">
                  <a:moveTo>
                    <a:pt x="2691" y="0"/>
                  </a:moveTo>
                  <a:cubicBezTo>
                    <a:pt x="1548" y="119"/>
                    <a:pt x="572" y="739"/>
                    <a:pt x="0" y="1644"/>
                  </a:cubicBezTo>
                  <a:lnTo>
                    <a:pt x="2691" y="164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2"/>
            <p:cNvSpPr/>
            <p:nvPr/>
          </p:nvSpPr>
          <p:spPr>
            <a:xfrm>
              <a:off x="4125743" y="2316292"/>
              <a:ext cx="100275" cy="42273"/>
            </a:xfrm>
            <a:custGeom>
              <a:avLst/>
              <a:gdLst/>
              <a:ahLst/>
              <a:cxnLst/>
              <a:rect l="l" t="t" r="r" b="b"/>
              <a:pathLst>
                <a:path w="2716" h="1145" extrusionOk="0">
                  <a:moveTo>
                    <a:pt x="1" y="1"/>
                  </a:moveTo>
                  <a:lnTo>
                    <a:pt x="1" y="1144"/>
                  </a:lnTo>
                  <a:lnTo>
                    <a:pt x="1525" y="1144"/>
                  </a:lnTo>
                  <a:cubicBezTo>
                    <a:pt x="2025" y="858"/>
                    <a:pt x="2430" y="453"/>
                    <a:pt x="2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2"/>
            <p:cNvSpPr/>
            <p:nvPr/>
          </p:nvSpPr>
          <p:spPr>
            <a:xfrm>
              <a:off x="4125743" y="2228385"/>
              <a:ext cx="120507" cy="61583"/>
            </a:xfrm>
            <a:custGeom>
              <a:avLst/>
              <a:gdLst/>
              <a:ahLst/>
              <a:cxnLst/>
              <a:rect l="l" t="t" r="r" b="b"/>
              <a:pathLst>
                <a:path w="3264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3025" y="1668"/>
                  </a:lnTo>
                  <a:cubicBezTo>
                    <a:pt x="3168" y="1287"/>
                    <a:pt x="3263" y="858"/>
                    <a:pt x="3263" y="429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2"/>
            <p:cNvSpPr/>
            <p:nvPr/>
          </p:nvSpPr>
          <p:spPr>
            <a:xfrm>
              <a:off x="4000031" y="2316292"/>
              <a:ext cx="100275" cy="42273"/>
            </a:xfrm>
            <a:custGeom>
              <a:avLst/>
              <a:gdLst/>
              <a:ahLst/>
              <a:cxnLst/>
              <a:rect l="l" t="t" r="r" b="b"/>
              <a:pathLst>
                <a:path w="2716" h="1145" extrusionOk="0">
                  <a:moveTo>
                    <a:pt x="0" y="1"/>
                  </a:moveTo>
                  <a:cubicBezTo>
                    <a:pt x="286" y="453"/>
                    <a:pt x="691" y="858"/>
                    <a:pt x="1167" y="1144"/>
                  </a:cubicBezTo>
                  <a:lnTo>
                    <a:pt x="2715" y="114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2"/>
            <p:cNvSpPr/>
            <p:nvPr/>
          </p:nvSpPr>
          <p:spPr>
            <a:xfrm>
              <a:off x="3979799" y="2228385"/>
              <a:ext cx="120507" cy="61583"/>
            </a:xfrm>
            <a:custGeom>
              <a:avLst/>
              <a:gdLst/>
              <a:ahLst/>
              <a:cxnLst/>
              <a:rect l="l" t="t" r="r" b="b"/>
              <a:pathLst>
                <a:path w="3264" h="1668" extrusionOk="0">
                  <a:moveTo>
                    <a:pt x="1" y="1"/>
                  </a:moveTo>
                  <a:lnTo>
                    <a:pt x="1" y="429"/>
                  </a:lnTo>
                  <a:cubicBezTo>
                    <a:pt x="1" y="858"/>
                    <a:pt x="96" y="1287"/>
                    <a:pt x="239" y="1668"/>
                  </a:cubicBezTo>
                  <a:lnTo>
                    <a:pt x="3263" y="1668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2"/>
            <p:cNvSpPr/>
            <p:nvPr/>
          </p:nvSpPr>
          <p:spPr>
            <a:xfrm>
              <a:off x="3979799" y="2141328"/>
              <a:ext cx="120507" cy="61583"/>
            </a:xfrm>
            <a:custGeom>
              <a:avLst/>
              <a:gdLst/>
              <a:ahLst/>
              <a:cxnLst/>
              <a:rect l="l" t="t" r="r" b="b"/>
              <a:pathLst>
                <a:path w="3264" h="1668" extrusionOk="0">
                  <a:moveTo>
                    <a:pt x="215" y="1"/>
                  </a:moveTo>
                  <a:cubicBezTo>
                    <a:pt x="72" y="382"/>
                    <a:pt x="1" y="787"/>
                    <a:pt x="1" y="1239"/>
                  </a:cubicBezTo>
                  <a:lnTo>
                    <a:pt x="1" y="1668"/>
                  </a:lnTo>
                  <a:lnTo>
                    <a:pt x="3263" y="1668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1" name="Google Shape;3531;p72"/>
          <p:cNvGrpSpPr/>
          <p:nvPr/>
        </p:nvGrpSpPr>
        <p:grpSpPr>
          <a:xfrm>
            <a:off x="3993519" y="3505941"/>
            <a:ext cx="398330" cy="438942"/>
            <a:chOff x="3978026" y="3450437"/>
            <a:chExt cx="398330" cy="438942"/>
          </a:xfrm>
        </p:grpSpPr>
        <p:sp>
          <p:nvSpPr>
            <p:cNvPr id="3532" name="Google Shape;3532;p72"/>
            <p:cNvSpPr/>
            <p:nvPr/>
          </p:nvSpPr>
          <p:spPr>
            <a:xfrm>
              <a:off x="4189947" y="3534024"/>
              <a:ext cx="186409" cy="270845"/>
            </a:xfrm>
            <a:custGeom>
              <a:avLst/>
              <a:gdLst/>
              <a:ahLst/>
              <a:cxnLst/>
              <a:rect l="l" t="t" r="r" b="b"/>
              <a:pathLst>
                <a:path w="5049" h="7336" extrusionOk="0">
                  <a:moveTo>
                    <a:pt x="3597" y="1"/>
                  </a:moveTo>
                  <a:cubicBezTo>
                    <a:pt x="3361" y="1"/>
                    <a:pt x="3128" y="64"/>
                    <a:pt x="2906" y="191"/>
                  </a:cubicBezTo>
                  <a:cubicBezTo>
                    <a:pt x="2596" y="382"/>
                    <a:pt x="2358" y="668"/>
                    <a:pt x="2263" y="1025"/>
                  </a:cubicBezTo>
                  <a:cubicBezTo>
                    <a:pt x="2191" y="1287"/>
                    <a:pt x="2191" y="1525"/>
                    <a:pt x="2263" y="1763"/>
                  </a:cubicBezTo>
                  <a:lnTo>
                    <a:pt x="1477" y="2239"/>
                  </a:lnTo>
                  <a:cubicBezTo>
                    <a:pt x="1143" y="1716"/>
                    <a:pt x="619" y="1334"/>
                    <a:pt x="0" y="1239"/>
                  </a:cubicBezTo>
                  <a:lnTo>
                    <a:pt x="0" y="6097"/>
                  </a:lnTo>
                  <a:cubicBezTo>
                    <a:pt x="619" y="6002"/>
                    <a:pt x="1143" y="5645"/>
                    <a:pt x="1477" y="5121"/>
                  </a:cubicBezTo>
                  <a:lnTo>
                    <a:pt x="2263" y="5573"/>
                  </a:lnTo>
                  <a:cubicBezTo>
                    <a:pt x="2191" y="5812"/>
                    <a:pt x="2191" y="6074"/>
                    <a:pt x="2263" y="6312"/>
                  </a:cubicBezTo>
                  <a:cubicBezTo>
                    <a:pt x="2358" y="6669"/>
                    <a:pt x="2596" y="6978"/>
                    <a:pt x="2906" y="7169"/>
                  </a:cubicBezTo>
                  <a:cubicBezTo>
                    <a:pt x="3120" y="7288"/>
                    <a:pt x="3358" y="7336"/>
                    <a:pt x="3596" y="7336"/>
                  </a:cubicBezTo>
                  <a:cubicBezTo>
                    <a:pt x="3715" y="7336"/>
                    <a:pt x="3834" y="7336"/>
                    <a:pt x="3953" y="7288"/>
                  </a:cubicBezTo>
                  <a:cubicBezTo>
                    <a:pt x="4334" y="7193"/>
                    <a:pt x="4620" y="6978"/>
                    <a:pt x="4811" y="6645"/>
                  </a:cubicBezTo>
                  <a:cubicBezTo>
                    <a:pt x="5001" y="6336"/>
                    <a:pt x="5049" y="5954"/>
                    <a:pt x="4954" y="5597"/>
                  </a:cubicBezTo>
                  <a:cubicBezTo>
                    <a:pt x="4858" y="5240"/>
                    <a:pt x="4620" y="4930"/>
                    <a:pt x="4311" y="4740"/>
                  </a:cubicBezTo>
                  <a:lnTo>
                    <a:pt x="4287" y="4740"/>
                  </a:lnTo>
                  <a:cubicBezTo>
                    <a:pt x="4080" y="4613"/>
                    <a:pt x="3842" y="4549"/>
                    <a:pt x="3601" y="4549"/>
                  </a:cubicBezTo>
                  <a:cubicBezTo>
                    <a:pt x="3480" y="4549"/>
                    <a:pt x="3358" y="4565"/>
                    <a:pt x="3239" y="4597"/>
                  </a:cubicBezTo>
                  <a:cubicBezTo>
                    <a:pt x="3001" y="4668"/>
                    <a:pt x="2786" y="4788"/>
                    <a:pt x="2596" y="4978"/>
                  </a:cubicBezTo>
                  <a:lnTo>
                    <a:pt x="1715" y="4478"/>
                  </a:lnTo>
                  <a:cubicBezTo>
                    <a:pt x="1762" y="4335"/>
                    <a:pt x="1762" y="4168"/>
                    <a:pt x="1762" y="4026"/>
                  </a:cubicBezTo>
                  <a:lnTo>
                    <a:pt x="1762" y="3335"/>
                  </a:lnTo>
                  <a:cubicBezTo>
                    <a:pt x="1762" y="3168"/>
                    <a:pt x="1762" y="3025"/>
                    <a:pt x="1715" y="2882"/>
                  </a:cubicBezTo>
                  <a:lnTo>
                    <a:pt x="2596" y="2382"/>
                  </a:lnTo>
                  <a:cubicBezTo>
                    <a:pt x="2786" y="2549"/>
                    <a:pt x="3001" y="2668"/>
                    <a:pt x="3239" y="2740"/>
                  </a:cubicBezTo>
                  <a:cubicBezTo>
                    <a:pt x="3358" y="2787"/>
                    <a:pt x="3477" y="2787"/>
                    <a:pt x="3596" y="2787"/>
                  </a:cubicBezTo>
                  <a:cubicBezTo>
                    <a:pt x="3858" y="2787"/>
                    <a:pt x="4120" y="2716"/>
                    <a:pt x="4358" y="2573"/>
                  </a:cubicBezTo>
                  <a:cubicBezTo>
                    <a:pt x="4620" y="2382"/>
                    <a:pt x="4835" y="2120"/>
                    <a:pt x="4930" y="1835"/>
                  </a:cubicBezTo>
                  <a:cubicBezTo>
                    <a:pt x="5049" y="1454"/>
                    <a:pt x="5001" y="1049"/>
                    <a:pt x="4811" y="691"/>
                  </a:cubicBezTo>
                  <a:cubicBezTo>
                    <a:pt x="4620" y="382"/>
                    <a:pt x="4334" y="144"/>
                    <a:pt x="3953" y="49"/>
                  </a:cubicBezTo>
                  <a:cubicBezTo>
                    <a:pt x="3834" y="17"/>
                    <a:pt x="3715" y="1"/>
                    <a:pt x="3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2"/>
            <p:cNvSpPr/>
            <p:nvPr/>
          </p:nvSpPr>
          <p:spPr>
            <a:xfrm>
              <a:off x="4124857" y="3760011"/>
              <a:ext cx="103819" cy="129368"/>
            </a:xfrm>
            <a:custGeom>
              <a:avLst/>
              <a:gdLst/>
              <a:ahLst/>
              <a:cxnLst/>
              <a:rect l="l" t="t" r="r" b="b"/>
              <a:pathLst>
                <a:path w="2812" h="3504" extrusionOk="0">
                  <a:moveTo>
                    <a:pt x="1073" y="0"/>
                  </a:moveTo>
                  <a:lnTo>
                    <a:pt x="1073" y="762"/>
                  </a:lnTo>
                  <a:cubicBezTo>
                    <a:pt x="453" y="929"/>
                    <a:pt x="1" y="1500"/>
                    <a:pt x="25" y="2167"/>
                  </a:cubicBezTo>
                  <a:cubicBezTo>
                    <a:pt x="49" y="2882"/>
                    <a:pt x="644" y="3453"/>
                    <a:pt x="1358" y="3501"/>
                  </a:cubicBezTo>
                  <a:cubicBezTo>
                    <a:pt x="1386" y="3503"/>
                    <a:pt x="1413" y="3503"/>
                    <a:pt x="1440" y="3503"/>
                  </a:cubicBezTo>
                  <a:cubicBezTo>
                    <a:pt x="2190" y="3503"/>
                    <a:pt x="2811" y="2877"/>
                    <a:pt x="2811" y="2096"/>
                  </a:cubicBezTo>
                  <a:cubicBezTo>
                    <a:pt x="2811" y="1453"/>
                    <a:pt x="2359" y="905"/>
                    <a:pt x="1763" y="762"/>
                  </a:cubicBezTo>
                  <a:lnTo>
                    <a:pt x="1763" y="0"/>
                  </a:lnTo>
                  <a:cubicBezTo>
                    <a:pt x="1644" y="0"/>
                    <a:pt x="1549" y="24"/>
                    <a:pt x="1430" y="24"/>
                  </a:cubicBezTo>
                  <a:cubicBezTo>
                    <a:pt x="1311" y="24"/>
                    <a:pt x="1192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2"/>
            <p:cNvSpPr/>
            <p:nvPr/>
          </p:nvSpPr>
          <p:spPr>
            <a:xfrm>
              <a:off x="4125743" y="3450437"/>
              <a:ext cx="103782" cy="129368"/>
            </a:xfrm>
            <a:custGeom>
              <a:avLst/>
              <a:gdLst/>
              <a:ahLst/>
              <a:cxnLst/>
              <a:rect l="l" t="t" r="r" b="b"/>
              <a:pathLst>
                <a:path w="2811" h="3504" extrusionOk="0">
                  <a:moveTo>
                    <a:pt x="1371" y="0"/>
                  </a:moveTo>
                  <a:cubicBezTo>
                    <a:pt x="622" y="0"/>
                    <a:pt x="1" y="625"/>
                    <a:pt x="1" y="1384"/>
                  </a:cubicBezTo>
                  <a:cubicBezTo>
                    <a:pt x="1" y="2027"/>
                    <a:pt x="453" y="2574"/>
                    <a:pt x="1049" y="2741"/>
                  </a:cubicBezTo>
                  <a:lnTo>
                    <a:pt x="1049" y="3503"/>
                  </a:lnTo>
                  <a:cubicBezTo>
                    <a:pt x="1168" y="3479"/>
                    <a:pt x="1263" y="3479"/>
                    <a:pt x="1382" y="3479"/>
                  </a:cubicBezTo>
                  <a:cubicBezTo>
                    <a:pt x="1525" y="3479"/>
                    <a:pt x="1620" y="3479"/>
                    <a:pt x="1739" y="3503"/>
                  </a:cubicBezTo>
                  <a:lnTo>
                    <a:pt x="1739" y="2741"/>
                  </a:lnTo>
                  <a:cubicBezTo>
                    <a:pt x="2358" y="2574"/>
                    <a:pt x="2811" y="2003"/>
                    <a:pt x="2787" y="1312"/>
                  </a:cubicBezTo>
                  <a:cubicBezTo>
                    <a:pt x="2763" y="598"/>
                    <a:pt x="2168" y="26"/>
                    <a:pt x="1453" y="3"/>
                  </a:cubicBezTo>
                  <a:cubicBezTo>
                    <a:pt x="1426" y="1"/>
                    <a:pt x="1399" y="0"/>
                    <a:pt x="1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2"/>
            <p:cNvSpPr/>
            <p:nvPr/>
          </p:nvSpPr>
          <p:spPr>
            <a:xfrm>
              <a:off x="3978026" y="3534024"/>
              <a:ext cx="186446" cy="270845"/>
            </a:xfrm>
            <a:custGeom>
              <a:avLst/>
              <a:gdLst/>
              <a:ahLst/>
              <a:cxnLst/>
              <a:rect l="l" t="t" r="r" b="b"/>
              <a:pathLst>
                <a:path w="5050" h="7336" extrusionOk="0">
                  <a:moveTo>
                    <a:pt x="1458" y="1"/>
                  </a:moveTo>
                  <a:cubicBezTo>
                    <a:pt x="1337" y="1"/>
                    <a:pt x="1215" y="17"/>
                    <a:pt x="1096" y="49"/>
                  </a:cubicBezTo>
                  <a:cubicBezTo>
                    <a:pt x="739" y="144"/>
                    <a:pt x="430" y="382"/>
                    <a:pt x="239" y="691"/>
                  </a:cubicBezTo>
                  <a:cubicBezTo>
                    <a:pt x="49" y="1049"/>
                    <a:pt x="1" y="1454"/>
                    <a:pt x="120" y="1835"/>
                  </a:cubicBezTo>
                  <a:cubicBezTo>
                    <a:pt x="215" y="2144"/>
                    <a:pt x="430" y="2406"/>
                    <a:pt x="692" y="2573"/>
                  </a:cubicBezTo>
                  <a:cubicBezTo>
                    <a:pt x="930" y="2716"/>
                    <a:pt x="1192" y="2787"/>
                    <a:pt x="1454" y="2787"/>
                  </a:cubicBezTo>
                  <a:cubicBezTo>
                    <a:pt x="1573" y="2787"/>
                    <a:pt x="1692" y="2787"/>
                    <a:pt x="1811" y="2740"/>
                  </a:cubicBezTo>
                  <a:cubicBezTo>
                    <a:pt x="2049" y="2668"/>
                    <a:pt x="2263" y="2549"/>
                    <a:pt x="2454" y="2382"/>
                  </a:cubicBezTo>
                  <a:lnTo>
                    <a:pt x="3335" y="2882"/>
                  </a:lnTo>
                  <a:cubicBezTo>
                    <a:pt x="3287" y="3025"/>
                    <a:pt x="3287" y="3168"/>
                    <a:pt x="3287" y="3335"/>
                  </a:cubicBezTo>
                  <a:lnTo>
                    <a:pt x="3287" y="4026"/>
                  </a:lnTo>
                  <a:cubicBezTo>
                    <a:pt x="3287" y="4168"/>
                    <a:pt x="3287" y="4335"/>
                    <a:pt x="3335" y="4478"/>
                  </a:cubicBezTo>
                  <a:lnTo>
                    <a:pt x="2454" y="4978"/>
                  </a:lnTo>
                  <a:cubicBezTo>
                    <a:pt x="2263" y="4811"/>
                    <a:pt x="2049" y="4668"/>
                    <a:pt x="1811" y="4597"/>
                  </a:cubicBezTo>
                  <a:cubicBezTo>
                    <a:pt x="1700" y="4569"/>
                    <a:pt x="1586" y="4556"/>
                    <a:pt x="1474" y="4556"/>
                  </a:cubicBezTo>
                  <a:cubicBezTo>
                    <a:pt x="1200" y="4556"/>
                    <a:pt x="928" y="4636"/>
                    <a:pt x="692" y="4788"/>
                  </a:cubicBezTo>
                  <a:cubicBezTo>
                    <a:pt x="430" y="4954"/>
                    <a:pt x="215" y="5216"/>
                    <a:pt x="120" y="5526"/>
                  </a:cubicBezTo>
                  <a:cubicBezTo>
                    <a:pt x="1" y="5907"/>
                    <a:pt x="49" y="6312"/>
                    <a:pt x="239" y="6645"/>
                  </a:cubicBezTo>
                  <a:cubicBezTo>
                    <a:pt x="430" y="6978"/>
                    <a:pt x="739" y="7193"/>
                    <a:pt x="1096" y="7288"/>
                  </a:cubicBezTo>
                  <a:cubicBezTo>
                    <a:pt x="1215" y="7336"/>
                    <a:pt x="1335" y="7336"/>
                    <a:pt x="1454" y="7336"/>
                  </a:cubicBezTo>
                  <a:cubicBezTo>
                    <a:pt x="1692" y="7336"/>
                    <a:pt x="1930" y="7288"/>
                    <a:pt x="2144" y="7169"/>
                  </a:cubicBezTo>
                  <a:cubicBezTo>
                    <a:pt x="2478" y="6978"/>
                    <a:pt x="2692" y="6669"/>
                    <a:pt x="2787" y="6312"/>
                  </a:cubicBezTo>
                  <a:cubicBezTo>
                    <a:pt x="2859" y="6074"/>
                    <a:pt x="2859" y="5812"/>
                    <a:pt x="2787" y="5573"/>
                  </a:cubicBezTo>
                  <a:lnTo>
                    <a:pt x="3597" y="5121"/>
                  </a:lnTo>
                  <a:cubicBezTo>
                    <a:pt x="3906" y="5645"/>
                    <a:pt x="4430" y="6002"/>
                    <a:pt x="5050" y="6097"/>
                  </a:cubicBezTo>
                  <a:lnTo>
                    <a:pt x="5050" y="1239"/>
                  </a:lnTo>
                  <a:cubicBezTo>
                    <a:pt x="4430" y="1334"/>
                    <a:pt x="3906" y="1716"/>
                    <a:pt x="3597" y="2239"/>
                  </a:cubicBezTo>
                  <a:lnTo>
                    <a:pt x="2787" y="1763"/>
                  </a:lnTo>
                  <a:cubicBezTo>
                    <a:pt x="2859" y="1525"/>
                    <a:pt x="2859" y="1287"/>
                    <a:pt x="2787" y="1049"/>
                  </a:cubicBezTo>
                  <a:cubicBezTo>
                    <a:pt x="2692" y="668"/>
                    <a:pt x="2478" y="382"/>
                    <a:pt x="2144" y="191"/>
                  </a:cubicBezTo>
                  <a:cubicBezTo>
                    <a:pt x="1938" y="64"/>
                    <a:pt x="1700" y="1"/>
                    <a:pt x="1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6" name="Google Shape;3536;p72"/>
          <p:cNvGrpSpPr/>
          <p:nvPr/>
        </p:nvGrpSpPr>
        <p:grpSpPr>
          <a:xfrm>
            <a:off x="4345772" y="4159172"/>
            <a:ext cx="439643" cy="438757"/>
            <a:chOff x="3979799" y="4153911"/>
            <a:chExt cx="439643" cy="438757"/>
          </a:xfrm>
        </p:grpSpPr>
        <p:sp>
          <p:nvSpPr>
            <p:cNvPr id="3537" name="Google Shape;3537;p72"/>
            <p:cNvSpPr/>
            <p:nvPr/>
          </p:nvSpPr>
          <p:spPr>
            <a:xfrm>
              <a:off x="4186403" y="4377203"/>
              <a:ext cx="26435" cy="25549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cubicBezTo>
                    <a:pt x="1" y="525"/>
                    <a:pt x="168" y="691"/>
                    <a:pt x="358" y="691"/>
                  </a:cubicBezTo>
                  <a:cubicBezTo>
                    <a:pt x="549" y="691"/>
                    <a:pt x="715" y="525"/>
                    <a:pt x="715" y="334"/>
                  </a:cubicBezTo>
                  <a:cubicBezTo>
                    <a:pt x="715" y="144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2"/>
            <p:cNvSpPr/>
            <p:nvPr/>
          </p:nvSpPr>
          <p:spPr>
            <a:xfrm>
              <a:off x="4110791" y="4325330"/>
              <a:ext cx="177659" cy="128408"/>
            </a:xfrm>
            <a:custGeom>
              <a:avLst/>
              <a:gdLst/>
              <a:ahLst/>
              <a:cxnLst/>
              <a:rect l="l" t="t" r="r" b="b"/>
              <a:pathLst>
                <a:path w="4812" h="3478" extrusionOk="0">
                  <a:moveTo>
                    <a:pt x="2406" y="691"/>
                  </a:moveTo>
                  <a:cubicBezTo>
                    <a:pt x="2978" y="691"/>
                    <a:pt x="3454" y="1168"/>
                    <a:pt x="3454" y="1739"/>
                  </a:cubicBezTo>
                  <a:cubicBezTo>
                    <a:pt x="3454" y="2311"/>
                    <a:pt x="2978" y="2787"/>
                    <a:pt x="2406" y="2787"/>
                  </a:cubicBezTo>
                  <a:cubicBezTo>
                    <a:pt x="1835" y="2787"/>
                    <a:pt x="1358" y="2311"/>
                    <a:pt x="1358" y="1739"/>
                  </a:cubicBezTo>
                  <a:cubicBezTo>
                    <a:pt x="1358" y="1168"/>
                    <a:pt x="1835" y="691"/>
                    <a:pt x="2406" y="691"/>
                  </a:cubicBezTo>
                  <a:close/>
                  <a:moveTo>
                    <a:pt x="2406" y="1"/>
                  </a:moveTo>
                  <a:cubicBezTo>
                    <a:pt x="1001" y="1"/>
                    <a:pt x="215" y="1311"/>
                    <a:pt x="1" y="1739"/>
                  </a:cubicBezTo>
                  <a:cubicBezTo>
                    <a:pt x="96" y="1930"/>
                    <a:pt x="287" y="2239"/>
                    <a:pt x="572" y="2573"/>
                  </a:cubicBezTo>
                  <a:cubicBezTo>
                    <a:pt x="1096" y="3168"/>
                    <a:pt x="1716" y="3478"/>
                    <a:pt x="2406" y="3478"/>
                  </a:cubicBezTo>
                  <a:cubicBezTo>
                    <a:pt x="3811" y="3478"/>
                    <a:pt x="4597" y="2168"/>
                    <a:pt x="4811" y="1739"/>
                  </a:cubicBezTo>
                  <a:cubicBezTo>
                    <a:pt x="4716" y="1573"/>
                    <a:pt x="4526" y="1239"/>
                    <a:pt x="4240" y="906"/>
                  </a:cubicBezTo>
                  <a:cubicBezTo>
                    <a:pt x="3716" y="310"/>
                    <a:pt x="3097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2"/>
            <p:cNvSpPr/>
            <p:nvPr/>
          </p:nvSpPr>
          <p:spPr>
            <a:xfrm>
              <a:off x="4057183" y="4240045"/>
              <a:ext cx="284912" cy="275239"/>
            </a:xfrm>
            <a:custGeom>
              <a:avLst/>
              <a:gdLst/>
              <a:ahLst/>
              <a:cxnLst/>
              <a:rect l="l" t="t" r="r" b="b"/>
              <a:pathLst>
                <a:path w="7717" h="7455" extrusionOk="0">
                  <a:moveTo>
                    <a:pt x="3858" y="1620"/>
                  </a:moveTo>
                  <a:cubicBezTo>
                    <a:pt x="4739" y="1620"/>
                    <a:pt x="5549" y="2025"/>
                    <a:pt x="6216" y="2787"/>
                  </a:cubicBezTo>
                  <a:cubicBezTo>
                    <a:pt x="6716" y="3335"/>
                    <a:pt x="6954" y="3906"/>
                    <a:pt x="6954" y="3930"/>
                  </a:cubicBezTo>
                  <a:lnTo>
                    <a:pt x="7025" y="4049"/>
                  </a:lnTo>
                  <a:lnTo>
                    <a:pt x="6954" y="4192"/>
                  </a:lnTo>
                  <a:cubicBezTo>
                    <a:pt x="6954" y="4216"/>
                    <a:pt x="6716" y="4764"/>
                    <a:pt x="6216" y="5335"/>
                  </a:cubicBezTo>
                  <a:cubicBezTo>
                    <a:pt x="5549" y="6097"/>
                    <a:pt x="4739" y="6502"/>
                    <a:pt x="3858" y="6502"/>
                  </a:cubicBezTo>
                  <a:cubicBezTo>
                    <a:pt x="2977" y="6502"/>
                    <a:pt x="2144" y="6097"/>
                    <a:pt x="1477" y="5335"/>
                  </a:cubicBezTo>
                  <a:cubicBezTo>
                    <a:pt x="1000" y="4764"/>
                    <a:pt x="762" y="4216"/>
                    <a:pt x="738" y="4192"/>
                  </a:cubicBezTo>
                  <a:lnTo>
                    <a:pt x="691" y="4049"/>
                  </a:lnTo>
                  <a:lnTo>
                    <a:pt x="738" y="3930"/>
                  </a:lnTo>
                  <a:cubicBezTo>
                    <a:pt x="762" y="3906"/>
                    <a:pt x="1000" y="3335"/>
                    <a:pt x="1477" y="2787"/>
                  </a:cubicBezTo>
                  <a:cubicBezTo>
                    <a:pt x="2144" y="2025"/>
                    <a:pt x="2977" y="1620"/>
                    <a:pt x="3858" y="1620"/>
                  </a:cubicBezTo>
                  <a:close/>
                  <a:moveTo>
                    <a:pt x="3858" y="1"/>
                  </a:moveTo>
                  <a:lnTo>
                    <a:pt x="0" y="1906"/>
                  </a:lnTo>
                  <a:lnTo>
                    <a:pt x="0" y="7455"/>
                  </a:lnTo>
                  <a:lnTo>
                    <a:pt x="7716" y="7455"/>
                  </a:lnTo>
                  <a:lnTo>
                    <a:pt x="7716" y="1906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2"/>
            <p:cNvSpPr/>
            <p:nvPr/>
          </p:nvSpPr>
          <p:spPr>
            <a:xfrm>
              <a:off x="3979799" y="4153911"/>
              <a:ext cx="439643" cy="438757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5954" y="1548"/>
                  </a:moveTo>
                  <a:lnTo>
                    <a:pt x="10503" y="3810"/>
                  </a:lnTo>
                  <a:lnTo>
                    <a:pt x="10503" y="10478"/>
                  </a:lnTo>
                  <a:lnTo>
                    <a:pt x="1406" y="10478"/>
                  </a:lnTo>
                  <a:lnTo>
                    <a:pt x="1406" y="3810"/>
                  </a:lnTo>
                  <a:lnTo>
                    <a:pt x="5954" y="1548"/>
                  </a:lnTo>
                  <a:close/>
                  <a:moveTo>
                    <a:pt x="5954" y="0"/>
                  </a:moveTo>
                  <a:lnTo>
                    <a:pt x="1" y="2953"/>
                  </a:lnTo>
                  <a:lnTo>
                    <a:pt x="1" y="11883"/>
                  </a:lnTo>
                  <a:lnTo>
                    <a:pt x="11908" y="11883"/>
                  </a:lnTo>
                  <a:lnTo>
                    <a:pt x="11908" y="2953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1" name="Google Shape;3541;p72"/>
          <p:cNvGrpSpPr/>
          <p:nvPr/>
        </p:nvGrpSpPr>
        <p:grpSpPr>
          <a:xfrm>
            <a:off x="3245750" y="2084456"/>
            <a:ext cx="438757" cy="439643"/>
            <a:chOff x="3287844" y="2054307"/>
            <a:chExt cx="438757" cy="439643"/>
          </a:xfrm>
        </p:grpSpPr>
        <p:sp>
          <p:nvSpPr>
            <p:cNvPr id="3542" name="Google Shape;3542;p72"/>
            <p:cNvSpPr/>
            <p:nvPr/>
          </p:nvSpPr>
          <p:spPr>
            <a:xfrm>
              <a:off x="3400376" y="2136934"/>
              <a:ext cx="213693" cy="273503"/>
            </a:xfrm>
            <a:custGeom>
              <a:avLst/>
              <a:gdLst/>
              <a:ahLst/>
              <a:cxnLst/>
              <a:rect l="l" t="t" r="r" b="b"/>
              <a:pathLst>
                <a:path w="5788" h="7408" extrusionOk="0">
                  <a:moveTo>
                    <a:pt x="3240" y="2311"/>
                  </a:moveTo>
                  <a:lnTo>
                    <a:pt x="3240" y="5097"/>
                  </a:lnTo>
                  <a:lnTo>
                    <a:pt x="2549" y="5097"/>
                  </a:lnTo>
                  <a:lnTo>
                    <a:pt x="2549" y="4407"/>
                  </a:lnTo>
                  <a:lnTo>
                    <a:pt x="1858" y="4407"/>
                  </a:lnTo>
                  <a:lnTo>
                    <a:pt x="1858" y="5097"/>
                  </a:lnTo>
                  <a:lnTo>
                    <a:pt x="1144" y="5097"/>
                  </a:lnTo>
                  <a:lnTo>
                    <a:pt x="1144" y="2311"/>
                  </a:lnTo>
                  <a:close/>
                  <a:moveTo>
                    <a:pt x="4621" y="2311"/>
                  </a:moveTo>
                  <a:lnTo>
                    <a:pt x="4621" y="5097"/>
                  </a:lnTo>
                  <a:lnTo>
                    <a:pt x="3930" y="5097"/>
                  </a:lnTo>
                  <a:lnTo>
                    <a:pt x="3930" y="2311"/>
                  </a:lnTo>
                  <a:close/>
                  <a:moveTo>
                    <a:pt x="2882" y="1"/>
                  </a:moveTo>
                  <a:lnTo>
                    <a:pt x="1" y="1692"/>
                  </a:lnTo>
                  <a:lnTo>
                    <a:pt x="1" y="5740"/>
                  </a:lnTo>
                  <a:lnTo>
                    <a:pt x="2882" y="7407"/>
                  </a:lnTo>
                  <a:lnTo>
                    <a:pt x="5788" y="5740"/>
                  </a:lnTo>
                  <a:lnTo>
                    <a:pt x="5788" y="169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2"/>
            <p:cNvSpPr/>
            <p:nvPr/>
          </p:nvSpPr>
          <p:spPr>
            <a:xfrm>
              <a:off x="3468973" y="2248617"/>
              <a:ext cx="25512" cy="25512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2"/>
            <p:cNvSpPr/>
            <p:nvPr/>
          </p:nvSpPr>
          <p:spPr>
            <a:xfrm>
              <a:off x="3640430" y="2235437"/>
              <a:ext cx="86171" cy="25512"/>
            </a:xfrm>
            <a:custGeom>
              <a:avLst/>
              <a:gdLst/>
              <a:ahLst/>
              <a:cxnLst/>
              <a:rect l="l" t="t" r="r" b="b"/>
              <a:pathLst>
                <a:path w="233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2334" y="691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2"/>
            <p:cNvSpPr/>
            <p:nvPr/>
          </p:nvSpPr>
          <p:spPr>
            <a:xfrm>
              <a:off x="3468973" y="2054307"/>
              <a:ext cx="25512" cy="75649"/>
            </a:xfrm>
            <a:custGeom>
              <a:avLst/>
              <a:gdLst/>
              <a:ahLst/>
              <a:cxnLst/>
              <a:rect l="l" t="t" r="r" b="b"/>
              <a:pathLst>
                <a:path w="691" h="2049" extrusionOk="0">
                  <a:moveTo>
                    <a:pt x="0" y="0"/>
                  </a:moveTo>
                  <a:lnTo>
                    <a:pt x="0" y="2048"/>
                  </a:lnTo>
                  <a:lnTo>
                    <a:pt x="691" y="1644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2"/>
            <p:cNvSpPr/>
            <p:nvPr/>
          </p:nvSpPr>
          <p:spPr>
            <a:xfrm>
              <a:off x="3640430" y="2287310"/>
              <a:ext cx="86171" cy="25512"/>
            </a:xfrm>
            <a:custGeom>
              <a:avLst/>
              <a:gdLst/>
              <a:ahLst/>
              <a:cxnLst/>
              <a:rect l="l" t="t" r="r" b="b"/>
              <a:pathLst>
                <a:path w="233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2334" y="691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2"/>
            <p:cNvSpPr/>
            <p:nvPr/>
          </p:nvSpPr>
          <p:spPr>
            <a:xfrm>
              <a:off x="3287844" y="2287310"/>
              <a:ext cx="86208" cy="25512"/>
            </a:xfrm>
            <a:custGeom>
              <a:avLst/>
              <a:gdLst/>
              <a:ahLst/>
              <a:cxnLst/>
              <a:rect l="l" t="t" r="r" b="b"/>
              <a:pathLst>
                <a:path w="233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334" y="691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2"/>
            <p:cNvSpPr/>
            <p:nvPr/>
          </p:nvSpPr>
          <p:spPr>
            <a:xfrm>
              <a:off x="3287844" y="2235437"/>
              <a:ext cx="86208" cy="25512"/>
            </a:xfrm>
            <a:custGeom>
              <a:avLst/>
              <a:gdLst/>
              <a:ahLst/>
              <a:cxnLst/>
              <a:rect l="l" t="t" r="r" b="b"/>
              <a:pathLst>
                <a:path w="233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334" y="691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2"/>
            <p:cNvSpPr/>
            <p:nvPr/>
          </p:nvSpPr>
          <p:spPr>
            <a:xfrm>
              <a:off x="3287844" y="2338296"/>
              <a:ext cx="154769" cy="154769"/>
            </a:xfrm>
            <a:custGeom>
              <a:avLst/>
              <a:gdLst/>
              <a:ahLst/>
              <a:cxnLst/>
              <a:rect l="l" t="t" r="r" b="b"/>
              <a:pathLst>
                <a:path w="4192" h="4192" extrusionOk="0">
                  <a:moveTo>
                    <a:pt x="1" y="0"/>
                  </a:moveTo>
                  <a:lnTo>
                    <a:pt x="1" y="4192"/>
                  </a:lnTo>
                  <a:lnTo>
                    <a:pt x="4192" y="4192"/>
                  </a:lnTo>
                  <a:lnTo>
                    <a:pt x="4192" y="1763"/>
                  </a:lnTo>
                  <a:lnTo>
                    <a:pt x="2334" y="691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2"/>
            <p:cNvSpPr/>
            <p:nvPr/>
          </p:nvSpPr>
          <p:spPr>
            <a:xfrm>
              <a:off x="3571833" y="2054307"/>
              <a:ext cx="154769" cy="155655"/>
            </a:xfrm>
            <a:custGeom>
              <a:avLst/>
              <a:gdLst/>
              <a:ahLst/>
              <a:cxnLst/>
              <a:rect l="l" t="t" r="r" b="b"/>
              <a:pathLst>
                <a:path w="4192" h="4216" extrusionOk="0">
                  <a:moveTo>
                    <a:pt x="1" y="0"/>
                  </a:moveTo>
                  <a:lnTo>
                    <a:pt x="1" y="2453"/>
                  </a:lnTo>
                  <a:lnTo>
                    <a:pt x="1858" y="3525"/>
                  </a:lnTo>
                  <a:lnTo>
                    <a:pt x="1858" y="4215"/>
                  </a:lnTo>
                  <a:lnTo>
                    <a:pt x="4192" y="421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2"/>
            <p:cNvSpPr/>
            <p:nvPr/>
          </p:nvSpPr>
          <p:spPr>
            <a:xfrm>
              <a:off x="3468973" y="2418302"/>
              <a:ext cx="25512" cy="75649"/>
            </a:xfrm>
            <a:custGeom>
              <a:avLst/>
              <a:gdLst/>
              <a:ahLst/>
              <a:cxnLst/>
              <a:rect l="l" t="t" r="r" b="b"/>
              <a:pathLst>
                <a:path w="691" h="2049" extrusionOk="0">
                  <a:moveTo>
                    <a:pt x="0" y="0"/>
                  </a:moveTo>
                  <a:lnTo>
                    <a:pt x="0" y="2048"/>
                  </a:lnTo>
                  <a:lnTo>
                    <a:pt x="691" y="2048"/>
                  </a:lnTo>
                  <a:lnTo>
                    <a:pt x="691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2"/>
            <p:cNvSpPr/>
            <p:nvPr/>
          </p:nvSpPr>
          <p:spPr>
            <a:xfrm>
              <a:off x="3571833" y="2338296"/>
              <a:ext cx="154769" cy="155655"/>
            </a:xfrm>
            <a:custGeom>
              <a:avLst/>
              <a:gdLst/>
              <a:ahLst/>
              <a:cxnLst/>
              <a:rect l="l" t="t" r="r" b="b"/>
              <a:pathLst>
                <a:path w="4192" h="4216" extrusionOk="0">
                  <a:moveTo>
                    <a:pt x="1858" y="0"/>
                  </a:moveTo>
                  <a:lnTo>
                    <a:pt x="1858" y="691"/>
                  </a:lnTo>
                  <a:lnTo>
                    <a:pt x="1" y="1763"/>
                  </a:lnTo>
                  <a:lnTo>
                    <a:pt x="1" y="4215"/>
                  </a:lnTo>
                  <a:lnTo>
                    <a:pt x="4192" y="421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2"/>
            <p:cNvSpPr/>
            <p:nvPr/>
          </p:nvSpPr>
          <p:spPr>
            <a:xfrm>
              <a:off x="3519960" y="2418302"/>
              <a:ext cx="25549" cy="75649"/>
            </a:xfrm>
            <a:custGeom>
              <a:avLst/>
              <a:gdLst/>
              <a:ahLst/>
              <a:cxnLst/>
              <a:rect l="l" t="t" r="r" b="b"/>
              <a:pathLst>
                <a:path w="692" h="2049" extrusionOk="0">
                  <a:moveTo>
                    <a:pt x="691" y="0"/>
                  </a:moveTo>
                  <a:lnTo>
                    <a:pt x="1" y="381"/>
                  </a:lnTo>
                  <a:lnTo>
                    <a:pt x="1" y="2048"/>
                  </a:lnTo>
                  <a:lnTo>
                    <a:pt x="691" y="204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2"/>
            <p:cNvSpPr/>
            <p:nvPr/>
          </p:nvSpPr>
          <p:spPr>
            <a:xfrm>
              <a:off x="3287844" y="2054307"/>
              <a:ext cx="154769" cy="155655"/>
            </a:xfrm>
            <a:custGeom>
              <a:avLst/>
              <a:gdLst/>
              <a:ahLst/>
              <a:cxnLst/>
              <a:rect l="l" t="t" r="r" b="b"/>
              <a:pathLst>
                <a:path w="4192" h="4216" extrusionOk="0">
                  <a:moveTo>
                    <a:pt x="1" y="0"/>
                  </a:moveTo>
                  <a:lnTo>
                    <a:pt x="1" y="4215"/>
                  </a:lnTo>
                  <a:lnTo>
                    <a:pt x="2334" y="4215"/>
                  </a:lnTo>
                  <a:lnTo>
                    <a:pt x="2334" y="3525"/>
                  </a:lnTo>
                  <a:lnTo>
                    <a:pt x="4192" y="2453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2"/>
            <p:cNvSpPr/>
            <p:nvPr/>
          </p:nvSpPr>
          <p:spPr>
            <a:xfrm>
              <a:off x="3519960" y="2054307"/>
              <a:ext cx="25549" cy="75649"/>
            </a:xfrm>
            <a:custGeom>
              <a:avLst/>
              <a:gdLst/>
              <a:ahLst/>
              <a:cxnLst/>
              <a:rect l="l" t="t" r="r" b="b"/>
              <a:pathLst>
                <a:path w="692" h="2049" extrusionOk="0">
                  <a:moveTo>
                    <a:pt x="1" y="0"/>
                  </a:moveTo>
                  <a:lnTo>
                    <a:pt x="1" y="1644"/>
                  </a:lnTo>
                  <a:lnTo>
                    <a:pt x="691" y="204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6" name="Google Shape;3556;p72"/>
          <p:cNvGrpSpPr/>
          <p:nvPr/>
        </p:nvGrpSpPr>
        <p:grpSpPr>
          <a:xfrm>
            <a:off x="3244421" y="2782973"/>
            <a:ext cx="441416" cy="430370"/>
            <a:chOff x="3244421" y="2796104"/>
            <a:chExt cx="441416" cy="430370"/>
          </a:xfrm>
        </p:grpSpPr>
        <p:sp>
          <p:nvSpPr>
            <p:cNvPr id="3557" name="Google Shape;3557;p72"/>
            <p:cNvSpPr/>
            <p:nvPr/>
          </p:nvSpPr>
          <p:spPr>
            <a:xfrm>
              <a:off x="3309917" y="2796104"/>
              <a:ext cx="310423" cy="181166"/>
            </a:xfrm>
            <a:custGeom>
              <a:avLst/>
              <a:gdLst/>
              <a:ahLst/>
              <a:cxnLst/>
              <a:rect l="l" t="t" r="r" b="b"/>
              <a:pathLst>
                <a:path w="8408" h="4907" extrusionOk="0">
                  <a:moveTo>
                    <a:pt x="4550" y="1382"/>
                  </a:moveTo>
                  <a:lnTo>
                    <a:pt x="4550" y="4168"/>
                  </a:lnTo>
                  <a:lnTo>
                    <a:pt x="3859" y="4168"/>
                  </a:lnTo>
                  <a:lnTo>
                    <a:pt x="3859" y="3478"/>
                  </a:lnTo>
                  <a:lnTo>
                    <a:pt x="3168" y="3478"/>
                  </a:lnTo>
                  <a:lnTo>
                    <a:pt x="3168" y="4168"/>
                  </a:lnTo>
                  <a:lnTo>
                    <a:pt x="2454" y="4168"/>
                  </a:lnTo>
                  <a:lnTo>
                    <a:pt x="2454" y="1382"/>
                  </a:lnTo>
                  <a:close/>
                  <a:moveTo>
                    <a:pt x="5955" y="1382"/>
                  </a:moveTo>
                  <a:lnTo>
                    <a:pt x="5955" y="4168"/>
                  </a:lnTo>
                  <a:lnTo>
                    <a:pt x="5240" y="4168"/>
                  </a:lnTo>
                  <a:lnTo>
                    <a:pt x="5240" y="1382"/>
                  </a:lnTo>
                  <a:close/>
                  <a:moveTo>
                    <a:pt x="1" y="1"/>
                  </a:moveTo>
                  <a:lnTo>
                    <a:pt x="1" y="4906"/>
                  </a:lnTo>
                  <a:lnTo>
                    <a:pt x="8408" y="4906"/>
                  </a:lnTo>
                  <a:lnTo>
                    <a:pt x="8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2"/>
            <p:cNvSpPr/>
            <p:nvPr/>
          </p:nvSpPr>
          <p:spPr>
            <a:xfrm>
              <a:off x="3244421" y="2995170"/>
              <a:ext cx="441416" cy="231304"/>
            </a:xfrm>
            <a:custGeom>
              <a:avLst/>
              <a:gdLst/>
              <a:ahLst/>
              <a:cxnLst/>
              <a:rect l="l" t="t" r="r" b="b"/>
              <a:pathLst>
                <a:path w="11956" h="6265" extrusionOk="0">
                  <a:moveTo>
                    <a:pt x="10527" y="3478"/>
                  </a:moveTo>
                  <a:cubicBezTo>
                    <a:pt x="10531" y="3478"/>
                    <a:pt x="10535" y="3478"/>
                    <a:pt x="10539" y="3478"/>
                  </a:cubicBezTo>
                  <a:lnTo>
                    <a:pt x="10539" y="3478"/>
                  </a:lnTo>
                  <a:cubicBezTo>
                    <a:pt x="10543" y="3478"/>
                    <a:pt x="10547" y="3478"/>
                    <a:pt x="10551" y="3478"/>
                  </a:cubicBezTo>
                  <a:close/>
                  <a:moveTo>
                    <a:pt x="1096" y="1"/>
                  </a:moveTo>
                  <a:lnTo>
                    <a:pt x="1096" y="1382"/>
                  </a:lnTo>
                  <a:lnTo>
                    <a:pt x="5645" y="1382"/>
                  </a:lnTo>
                  <a:lnTo>
                    <a:pt x="5645" y="3525"/>
                  </a:lnTo>
                  <a:cubicBezTo>
                    <a:pt x="5145" y="3644"/>
                    <a:pt x="4764" y="4025"/>
                    <a:pt x="4645" y="4526"/>
                  </a:cubicBezTo>
                  <a:lnTo>
                    <a:pt x="2787" y="4526"/>
                  </a:lnTo>
                  <a:cubicBezTo>
                    <a:pt x="2625" y="3922"/>
                    <a:pt x="2078" y="3477"/>
                    <a:pt x="1410" y="3477"/>
                  </a:cubicBezTo>
                  <a:cubicBezTo>
                    <a:pt x="1393" y="3477"/>
                    <a:pt x="1376" y="3477"/>
                    <a:pt x="1358" y="3478"/>
                  </a:cubicBezTo>
                  <a:cubicBezTo>
                    <a:pt x="644" y="3502"/>
                    <a:pt x="72" y="4097"/>
                    <a:pt x="49" y="4811"/>
                  </a:cubicBezTo>
                  <a:cubicBezTo>
                    <a:pt x="1" y="5597"/>
                    <a:pt x="644" y="6264"/>
                    <a:pt x="1430" y="6264"/>
                  </a:cubicBezTo>
                  <a:cubicBezTo>
                    <a:pt x="2073" y="6264"/>
                    <a:pt x="2620" y="5812"/>
                    <a:pt x="2787" y="5216"/>
                  </a:cubicBezTo>
                  <a:lnTo>
                    <a:pt x="4645" y="5216"/>
                  </a:lnTo>
                  <a:cubicBezTo>
                    <a:pt x="4788" y="5812"/>
                    <a:pt x="5335" y="6264"/>
                    <a:pt x="5978" y="6264"/>
                  </a:cubicBezTo>
                  <a:cubicBezTo>
                    <a:pt x="6621" y="6264"/>
                    <a:pt x="7169" y="5812"/>
                    <a:pt x="7336" y="5216"/>
                  </a:cubicBezTo>
                  <a:lnTo>
                    <a:pt x="9193" y="5216"/>
                  </a:lnTo>
                  <a:cubicBezTo>
                    <a:pt x="9356" y="5820"/>
                    <a:pt x="9903" y="6265"/>
                    <a:pt x="10548" y="6265"/>
                  </a:cubicBezTo>
                  <a:cubicBezTo>
                    <a:pt x="10565" y="6265"/>
                    <a:pt x="10582" y="6265"/>
                    <a:pt x="10598" y="6264"/>
                  </a:cubicBezTo>
                  <a:cubicBezTo>
                    <a:pt x="11313" y="6240"/>
                    <a:pt x="11884" y="5645"/>
                    <a:pt x="11932" y="4930"/>
                  </a:cubicBezTo>
                  <a:cubicBezTo>
                    <a:pt x="11956" y="4148"/>
                    <a:pt x="11343" y="3484"/>
                    <a:pt x="10539" y="3478"/>
                  </a:cubicBezTo>
                  <a:lnTo>
                    <a:pt x="10539" y="3478"/>
                  </a:lnTo>
                  <a:cubicBezTo>
                    <a:pt x="9877" y="3483"/>
                    <a:pt x="9335" y="3934"/>
                    <a:pt x="9193" y="4526"/>
                  </a:cubicBezTo>
                  <a:lnTo>
                    <a:pt x="7336" y="4526"/>
                  </a:lnTo>
                  <a:cubicBezTo>
                    <a:pt x="7217" y="4025"/>
                    <a:pt x="6836" y="3644"/>
                    <a:pt x="6336" y="3525"/>
                  </a:cubicBezTo>
                  <a:lnTo>
                    <a:pt x="6336" y="1382"/>
                  </a:lnTo>
                  <a:lnTo>
                    <a:pt x="10884" y="1382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9" name="Google Shape;3559;p72"/>
          <p:cNvGrpSpPr/>
          <p:nvPr/>
        </p:nvGrpSpPr>
        <p:grpSpPr>
          <a:xfrm>
            <a:off x="3618660" y="4185104"/>
            <a:ext cx="438757" cy="438794"/>
            <a:chOff x="3287844" y="4164433"/>
            <a:chExt cx="438757" cy="438794"/>
          </a:xfrm>
        </p:grpSpPr>
        <p:sp>
          <p:nvSpPr>
            <p:cNvPr id="3560" name="Google Shape;3560;p72"/>
            <p:cNvSpPr/>
            <p:nvPr/>
          </p:nvSpPr>
          <p:spPr>
            <a:xfrm>
              <a:off x="3454907" y="4320937"/>
              <a:ext cx="39578" cy="126636"/>
            </a:xfrm>
            <a:custGeom>
              <a:avLst/>
              <a:gdLst/>
              <a:ahLst/>
              <a:cxnLst/>
              <a:rect l="l" t="t" r="r" b="b"/>
              <a:pathLst>
                <a:path w="1072" h="3430" extrusionOk="0">
                  <a:moveTo>
                    <a:pt x="1072" y="1"/>
                  </a:moveTo>
                  <a:cubicBezTo>
                    <a:pt x="453" y="144"/>
                    <a:pt x="0" y="691"/>
                    <a:pt x="0" y="1358"/>
                  </a:cubicBezTo>
                  <a:lnTo>
                    <a:pt x="0" y="2049"/>
                  </a:lnTo>
                  <a:cubicBezTo>
                    <a:pt x="0" y="2716"/>
                    <a:pt x="453" y="3287"/>
                    <a:pt x="1072" y="343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2"/>
            <p:cNvSpPr/>
            <p:nvPr/>
          </p:nvSpPr>
          <p:spPr>
            <a:xfrm>
              <a:off x="3519960" y="4320937"/>
              <a:ext cx="39615" cy="126636"/>
            </a:xfrm>
            <a:custGeom>
              <a:avLst/>
              <a:gdLst/>
              <a:ahLst/>
              <a:cxnLst/>
              <a:rect l="l" t="t" r="r" b="b"/>
              <a:pathLst>
                <a:path w="1073" h="3430" extrusionOk="0">
                  <a:moveTo>
                    <a:pt x="1" y="1"/>
                  </a:moveTo>
                  <a:lnTo>
                    <a:pt x="1" y="3430"/>
                  </a:lnTo>
                  <a:cubicBezTo>
                    <a:pt x="620" y="3287"/>
                    <a:pt x="1072" y="2716"/>
                    <a:pt x="1072" y="2073"/>
                  </a:cubicBezTo>
                  <a:lnTo>
                    <a:pt x="1072" y="1358"/>
                  </a:lnTo>
                  <a:cubicBezTo>
                    <a:pt x="1072" y="715"/>
                    <a:pt x="620" y="1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2"/>
            <p:cNvSpPr/>
            <p:nvPr/>
          </p:nvSpPr>
          <p:spPr>
            <a:xfrm>
              <a:off x="3287844" y="4164433"/>
              <a:ext cx="438757" cy="438794"/>
            </a:xfrm>
            <a:custGeom>
              <a:avLst/>
              <a:gdLst/>
              <a:ahLst/>
              <a:cxnLst/>
              <a:rect l="l" t="t" r="r" b="b"/>
              <a:pathLst>
                <a:path w="11884" h="11885" extrusionOk="0">
                  <a:moveTo>
                    <a:pt x="5930" y="3478"/>
                  </a:moveTo>
                  <a:cubicBezTo>
                    <a:pt x="7097" y="3478"/>
                    <a:pt x="8050" y="4430"/>
                    <a:pt x="8050" y="5597"/>
                  </a:cubicBezTo>
                  <a:lnTo>
                    <a:pt x="8050" y="6288"/>
                  </a:lnTo>
                  <a:cubicBezTo>
                    <a:pt x="8050" y="7455"/>
                    <a:pt x="7097" y="8407"/>
                    <a:pt x="5930" y="8407"/>
                  </a:cubicBezTo>
                  <a:cubicBezTo>
                    <a:pt x="4763" y="8407"/>
                    <a:pt x="3835" y="7455"/>
                    <a:pt x="3835" y="6288"/>
                  </a:cubicBezTo>
                  <a:lnTo>
                    <a:pt x="3835" y="5597"/>
                  </a:lnTo>
                  <a:cubicBezTo>
                    <a:pt x="3835" y="4430"/>
                    <a:pt x="4763" y="3478"/>
                    <a:pt x="5930" y="3478"/>
                  </a:cubicBezTo>
                  <a:close/>
                  <a:moveTo>
                    <a:pt x="2787" y="1"/>
                  </a:moveTo>
                  <a:lnTo>
                    <a:pt x="2787" y="2096"/>
                  </a:lnTo>
                  <a:lnTo>
                    <a:pt x="2096" y="2096"/>
                  </a:lnTo>
                  <a:lnTo>
                    <a:pt x="2096" y="2787"/>
                  </a:lnTo>
                  <a:lnTo>
                    <a:pt x="1" y="2787"/>
                  </a:lnTo>
                  <a:lnTo>
                    <a:pt x="1" y="3478"/>
                  </a:lnTo>
                  <a:lnTo>
                    <a:pt x="2096" y="3478"/>
                  </a:lnTo>
                  <a:lnTo>
                    <a:pt x="2096" y="4216"/>
                  </a:lnTo>
                  <a:lnTo>
                    <a:pt x="1" y="4216"/>
                  </a:lnTo>
                  <a:lnTo>
                    <a:pt x="1" y="4883"/>
                  </a:lnTo>
                  <a:lnTo>
                    <a:pt x="2096" y="4883"/>
                  </a:lnTo>
                  <a:lnTo>
                    <a:pt x="2096" y="5597"/>
                  </a:lnTo>
                  <a:lnTo>
                    <a:pt x="1" y="5597"/>
                  </a:lnTo>
                  <a:lnTo>
                    <a:pt x="1" y="6288"/>
                  </a:lnTo>
                  <a:lnTo>
                    <a:pt x="2096" y="6288"/>
                  </a:lnTo>
                  <a:lnTo>
                    <a:pt x="2096" y="7026"/>
                  </a:lnTo>
                  <a:lnTo>
                    <a:pt x="1" y="7026"/>
                  </a:lnTo>
                  <a:lnTo>
                    <a:pt x="1" y="7693"/>
                  </a:lnTo>
                  <a:lnTo>
                    <a:pt x="2096" y="7693"/>
                  </a:lnTo>
                  <a:lnTo>
                    <a:pt x="2096" y="8407"/>
                  </a:lnTo>
                  <a:lnTo>
                    <a:pt x="1" y="8407"/>
                  </a:lnTo>
                  <a:lnTo>
                    <a:pt x="1" y="9098"/>
                  </a:lnTo>
                  <a:lnTo>
                    <a:pt x="2096" y="9098"/>
                  </a:lnTo>
                  <a:lnTo>
                    <a:pt x="2096" y="9812"/>
                  </a:lnTo>
                  <a:lnTo>
                    <a:pt x="2787" y="9812"/>
                  </a:lnTo>
                  <a:lnTo>
                    <a:pt x="2787" y="11884"/>
                  </a:lnTo>
                  <a:lnTo>
                    <a:pt x="3477" y="11884"/>
                  </a:lnTo>
                  <a:lnTo>
                    <a:pt x="3477" y="9812"/>
                  </a:lnTo>
                  <a:lnTo>
                    <a:pt x="4192" y="9812"/>
                  </a:lnTo>
                  <a:lnTo>
                    <a:pt x="4192" y="11884"/>
                  </a:lnTo>
                  <a:lnTo>
                    <a:pt x="4906" y="11884"/>
                  </a:lnTo>
                  <a:lnTo>
                    <a:pt x="4906" y="9812"/>
                  </a:lnTo>
                  <a:lnTo>
                    <a:pt x="5597" y="9812"/>
                  </a:lnTo>
                  <a:lnTo>
                    <a:pt x="5597" y="11884"/>
                  </a:lnTo>
                  <a:lnTo>
                    <a:pt x="6288" y="11884"/>
                  </a:lnTo>
                  <a:lnTo>
                    <a:pt x="6288" y="9812"/>
                  </a:lnTo>
                  <a:lnTo>
                    <a:pt x="7002" y="9812"/>
                  </a:lnTo>
                  <a:lnTo>
                    <a:pt x="7002" y="11884"/>
                  </a:lnTo>
                  <a:lnTo>
                    <a:pt x="7716" y="11884"/>
                  </a:lnTo>
                  <a:lnTo>
                    <a:pt x="7716" y="9812"/>
                  </a:lnTo>
                  <a:lnTo>
                    <a:pt x="8407" y="9812"/>
                  </a:lnTo>
                  <a:lnTo>
                    <a:pt x="8407" y="11884"/>
                  </a:lnTo>
                  <a:lnTo>
                    <a:pt x="9098" y="11884"/>
                  </a:lnTo>
                  <a:lnTo>
                    <a:pt x="9098" y="9812"/>
                  </a:lnTo>
                  <a:lnTo>
                    <a:pt x="9788" y="9812"/>
                  </a:lnTo>
                  <a:lnTo>
                    <a:pt x="9788" y="9098"/>
                  </a:lnTo>
                  <a:lnTo>
                    <a:pt x="11884" y="9098"/>
                  </a:lnTo>
                  <a:lnTo>
                    <a:pt x="11884" y="8407"/>
                  </a:lnTo>
                  <a:lnTo>
                    <a:pt x="9788" y="8407"/>
                  </a:lnTo>
                  <a:lnTo>
                    <a:pt x="9788" y="7693"/>
                  </a:lnTo>
                  <a:lnTo>
                    <a:pt x="11884" y="7693"/>
                  </a:lnTo>
                  <a:lnTo>
                    <a:pt x="11884" y="7026"/>
                  </a:lnTo>
                  <a:lnTo>
                    <a:pt x="9788" y="7026"/>
                  </a:lnTo>
                  <a:lnTo>
                    <a:pt x="9788" y="6288"/>
                  </a:lnTo>
                  <a:lnTo>
                    <a:pt x="11884" y="6288"/>
                  </a:lnTo>
                  <a:lnTo>
                    <a:pt x="11884" y="5597"/>
                  </a:lnTo>
                  <a:lnTo>
                    <a:pt x="9788" y="5597"/>
                  </a:lnTo>
                  <a:lnTo>
                    <a:pt x="9788" y="4883"/>
                  </a:lnTo>
                  <a:lnTo>
                    <a:pt x="11884" y="4883"/>
                  </a:lnTo>
                  <a:lnTo>
                    <a:pt x="11884" y="4216"/>
                  </a:lnTo>
                  <a:lnTo>
                    <a:pt x="9788" y="4216"/>
                  </a:lnTo>
                  <a:lnTo>
                    <a:pt x="9788" y="3478"/>
                  </a:lnTo>
                  <a:lnTo>
                    <a:pt x="11884" y="3478"/>
                  </a:lnTo>
                  <a:lnTo>
                    <a:pt x="11884" y="2787"/>
                  </a:lnTo>
                  <a:lnTo>
                    <a:pt x="9788" y="2787"/>
                  </a:lnTo>
                  <a:lnTo>
                    <a:pt x="9788" y="2096"/>
                  </a:lnTo>
                  <a:lnTo>
                    <a:pt x="9098" y="2096"/>
                  </a:lnTo>
                  <a:lnTo>
                    <a:pt x="9098" y="1"/>
                  </a:lnTo>
                  <a:lnTo>
                    <a:pt x="8407" y="1"/>
                  </a:lnTo>
                  <a:lnTo>
                    <a:pt x="8407" y="2096"/>
                  </a:lnTo>
                  <a:lnTo>
                    <a:pt x="7716" y="2096"/>
                  </a:lnTo>
                  <a:lnTo>
                    <a:pt x="7716" y="1"/>
                  </a:lnTo>
                  <a:lnTo>
                    <a:pt x="7002" y="1"/>
                  </a:lnTo>
                  <a:lnTo>
                    <a:pt x="7002" y="2096"/>
                  </a:lnTo>
                  <a:lnTo>
                    <a:pt x="6288" y="2096"/>
                  </a:lnTo>
                  <a:lnTo>
                    <a:pt x="6288" y="1"/>
                  </a:lnTo>
                  <a:lnTo>
                    <a:pt x="5597" y="1"/>
                  </a:lnTo>
                  <a:lnTo>
                    <a:pt x="5597" y="2096"/>
                  </a:lnTo>
                  <a:lnTo>
                    <a:pt x="4906" y="2096"/>
                  </a:lnTo>
                  <a:lnTo>
                    <a:pt x="4906" y="1"/>
                  </a:lnTo>
                  <a:lnTo>
                    <a:pt x="4192" y="1"/>
                  </a:lnTo>
                  <a:lnTo>
                    <a:pt x="4192" y="2096"/>
                  </a:lnTo>
                  <a:lnTo>
                    <a:pt x="3477" y="2096"/>
                  </a:lnTo>
                  <a:lnTo>
                    <a:pt x="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3" name="Google Shape;3563;p72"/>
          <p:cNvGrpSpPr/>
          <p:nvPr/>
        </p:nvGrpSpPr>
        <p:grpSpPr>
          <a:xfrm>
            <a:off x="3322673" y="3505572"/>
            <a:ext cx="284912" cy="439680"/>
            <a:chOff x="3287844" y="3439066"/>
            <a:chExt cx="284912" cy="439680"/>
          </a:xfrm>
        </p:grpSpPr>
        <p:sp>
          <p:nvSpPr>
            <p:cNvPr id="3564" name="Google Shape;3564;p72"/>
            <p:cNvSpPr/>
            <p:nvPr/>
          </p:nvSpPr>
          <p:spPr>
            <a:xfrm>
              <a:off x="3365228" y="3619309"/>
              <a:ext cx="130143" cy="130180"/>
            </a:xfrm>
            <a:custGeom>
              <a:avLst/>
              <a:gdLst/>
              <a:ahLst/>
              <a:cxnLst/>
              <a:rect l="l" t="t" r="r" b="b"/>
              <a:pathLst>
                <a:path w="3525" h="3526" extrusionOk="0">
                  <a:moveTo>
                    <a:pt x="1405" y="715"/>
                  </a:moveTo>
                  <a:lnTo>
                    <a:pt x="1405" y="1430"/>
                  </a:lnTo>
                  <a:lnTo>
                    <a:pt x="715" y="1430"/>
                  </a:lnTo>
                  <a:lnTo>
                    <a:pt x="715" y="715"/>
                  </a:lnTo>
                  <a:close/>
                  <a:moveTo>
                    <a:pt x="2810" y="715"/>
                  </a:moveTo>
                  <a:lnTo>
                    <a:pt x="2810" y="1430"/>
                  </a:lnTo>
                  <a:lnTo>
                    <a:pt x="2096" y="1430"/>
                  </a:lnTo>
                  <a:lnTo>
                    <a:pt x="2096" y="715"/>
                  </a:lnTo>
                  <a:close/>
                  <a:moveTo>
                    <a:pt x="2810" y="2120"/>
                  </a:moveTo>
                  <a:lnTo>
                    <a:pt x="2810" y="2811"/>
                  </a:lnTo>
                  <a:lnTo>
                    <a:pt x="715" y="2811"/>
                  </a:lnTo>
                  <a:lnTo>
                    <a:pt x="715" y="2120"/>
                  </a:lnTo>
                  <a:close/>
                  <a:moveTo>
                    <a:pt x="0" y="1"/>
                  </a:moveTo>
                  <a:lnTo>
                    <a:pt x="0" y="3525"/>
                  </a:lnTo>
                  <a:lnTo>
                    <a:pt x="3525" y="3525"/>
                  </a:lnTo>
                  <a:lnTo>
                    <a:pt x="3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2"/>
            <p:cNvSpPr/>
            <p:nvPr/>
          </p:nvSpPr>
          <p:spPr>
            <a:xfrm>
              <a:off x="3287844" y="3439066"/>
              <a:ext cx="284912" cy="439680"/>
            </a:xfrm>
            <a:custGeom>
              <a:avLst/>
              <a:gdLst/>
              <a:ahLst/>
              <a:cxnLst/>
              <a:rect l="l" t="t" r="r" b="b"/>
              <a:pathLst>
                <a:path w="7717" h="11909" extrusionOk="0">
                  <a:moveTo>
                    <a:pt x="4906" y="2787"/>
                  </a:moveTo>
                  <a:lnTo>
                    <a:pt x="4906" y="3478"/>
                  </a:lnTo>
                  <a:lnTo>
                    <a:pt x="4192" y="3478"/>
                  </a:lnTo>
                  <a:lnTo>
                    <a:pt x="4192" y="4192"/>
                  </a:lnTo>
                  <a:lnTo>
                    <a:pt x="6311" y="4192"/>
                  </a:lnTo>
                  <a:lnTo>
                    <a:pt x="6311" y="9098"/>
                  </a:lnTo>
                  <a:lnTo>
                    <a:pt x="1382" y="9098"/>
                  </a:lnTo>
                  <a:lnTo>
                    <a:pt x="1382" y="4192"/>
                  </a:lnTo>
                  <a:lnTo>
                    <a:pt x="3501" y="4192"/>
                  </a:lnTo>
                  <a:lnTo>
                    <a:pt x="3501" y="3478"/>
                  </a:lnTo>
                  <a:lnTo>
                    <a:pt x="2811" y="3478"/>
                  </a:lnTo>
                  <a:lnTo>
                    <a:pt x="2811" y="2787"/>
                  </a:lnTo>
                  <a:close/>
                  <a:moveTo>
                    <a:pt x="4192" y="10503"/>
                  </a:moveTo>
                  <a:lnTo>
                    <a:pt x="4192" y="11194"/>
                  </a:lnTo>
                  <a:lnTo>
                    <a:pt x="3501" y="11194"/>
                  </a:lnTo>
                  <a:lnTo>
                    <a:pt x="3501" y="10503"/>
                  </a:lnTo>
                  <a:close/>
                  <a:moveTo>
                    <a:pt x="1" y="1"/>
                  </a:moveTo>
                  <a:lnTo>
                    <a:pt x="1" y="11908"/>
                  </a:lnTo>
                  <a:lnTo>
                    <a:pt x="7716" y="11908"/>
                  </a:lnTo>
                  <a:lnTo>
                    <a:pt x="7716" y="1"/>
                  </a:lnTo>
                  <a:lnTo>
                    <a:pt x="6311" y="1"/>
                  </a:lnTo>
                  <a:lnTo>
                    <a:pt x="6311" y="1406"/>
                  </a:lnTo>
                  <a:lnTo>
                    <a:pt x="1382" y="140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2"/>
            <p:cNvSpPr/>
            <p:nvPr/>
          </p:nvSpPr>
          <p:spPr>
            <a:xfrm>
              <a:off x="3365228" y="3439066"/>
              <a:ext cx="130143" cy="25549"/>
            </a:xfrm>
            <a:custGeom>
              <a:avLst/>
              <a:gdLst/>
              <a:ahLst/>
              <a:cxnLst/>
              <a:rect l="l" t="t" r="r" b="b"/>
              <a:pathLst>
                <a:path w="3525" h="692" extrusionOk="0">
                  <a:moveTo>
                    <a:pt x="0" y="1"/>
                  </a:moveTo>
                  <a:lnTo>
                    <a:pt x="0" y="692"/>
                  </a:lnTo>
                  <a:lnTo>
                    <a:pt x="3525" y="692"/>
                  </a:lnTo>
                  <a:lnTo>
                    <a:pt x="3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7" name="Google Shape;3567;p72"/>
          <p:cNvGrpSpPr/>
          <p:nvPr/>
        </p:nvGrpSpPr>
        <p:grpSpPr>
          <a:xfrm>
            <a:off x="2530715" y="1405900"/>
            <a:ext cx="400102" cy="438757"/>
            <a:chOff x="2551032" y="1406324"/>
            <a:chExt cx="400102" cy="438757"/>
          </a:xfrm>
        </p:grpSpPr>
        <p:sp>
          <p:nvSpPr>
            <p:cNvPr id="3568" name="Google Shape;3568;p72"/>
            <p:cNvSpPr/>
            <p:nvPr/>
          </p:nvSpPr>
          <p:spPr>
            <a:xfrm>
              <a:off x="2685568" y="1540824"/>
              <a:ext cx="131029" cy="130180"/>
            </a:xfrm>
            <a:custGeom>
              <a:avLst/>
              <a:gdLst/>
              <a:ahLst/>
              <a:cxnLst/>
              <a:rect l="l" t="t" r="r" b="b"/>
              <a:pathLst>
                <a:path w="3549" h="3526" extrusionOk="0">
                  <a:moveTo>
                    <a:pt x="1406" y="691"/>
                  </a:moveTo>
                  <a:lnTo>
                    <a:pt x="1406" y="1382"/>
                  </a:lnTo>
                  <a:lnTo>
                    <a:pt x="715" y="1382"/>
                  </a:lnTo>
                  <a:lnTo>
                    <a:pt x="715" y="691"/>
                  </a:lnTo>
                  <a:close/>
                  <a:moveTo>
                    <a:pt x="2835" y="691"/>
                  </a:moveTo>
                  <a:lnTo>
                    <a:pt x="2835" y="1382"/>
                  </a:lnTo>
                  <a:lnTo>
                    <a:pt x="2144" y="1382"/>
                  </a:lnTo>
                  <a:lnTo>
                    <a:pt x="2144" y="691"/>
                  </a:lnTo>
                  <a:close/>
                  <a:moveTo>
                    <a:pt x="2835" y="2096"/>
                  </a:moveTo>
                  <a:lnTo>
                    <a:pt x="2835" y="2787"/>
                  </a:lnTo>
                  <a:lnTo>
                    <a:pt x="715" y="2787"/>
                  </a:lnTo>
                  <a:lnTo>
                    <a:pt x="715" y="2096"/>
                  </a:lnTo>
                  <a:close/>
                  <a:moveTo>
                    <a:pt x="1" y="1"/>
                  </a:moveTo>
                  <a:lnTo>
                    <a:pt x="1" y="3525"/>
                  </a:lnTo>
                  <a:lnTo>
                    <a:pt x="3549" y="3525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2"/>
            <p:cNvSpPr/>
            <p:nvPr/>
          </p:nvSpPr>
          <p:spPr>
            <a:xfrm>
              <a:off x="2551032" y="1406324"/>
              <a:ext cx="400102" cy="438757"/>
            </a:xfrm>
            <a:custGeom>
              <a:avLst/>
              <a:gdLst/>
              <a:ahLst/>
              <a:cxnLst/>
              <a:rect l="l" t="t" r="r" b="b"/>
              <a:pathLst>
                <a:path w="10837" h="11884" extrusionOk="0">
                  <a:moveTo>
                    <a:pt x="7884" y="2929"/>
                  </a:moveTo>
                  <a:lnTo>
                    <a:pt x="7884" y="5049"/>
                  </a:lnTo>
                  <a:lnTo>
                    <a:pt x="8574" y="5049"/>
                  </a:lnTo>
                  <a:lnTo>
                    <a:pt x="8574" y="4358"/>
                  </a:lnTo>
                  <a:lnTo>
                    <a:pt x="9265" y="4358"/>
                  </a:lnTo>
                  <a:lnTo>
                    <a:pt x="9265" y="6454"/>
                  </a:lnTo>
                  <a:lnTo>
                    <a:pt x="8574" y="6454"/>
                  </a:lnTo>
                  <a:lnTo>
                    <a:pt x="8574" y="5739"/>
                  </a:lnTo>
                  <a:lnTo>
                    <a:pt x="7884" y="5739"/>
                  </a:lnTo>
                  <a:lnTo>
                    <a:pt x="7884" y="7859"/>
                  </a:lnTo>
                  <a:lnTo>
                    <a:pt x="2954" y="7859"/>
                  </a:lnTo>
                  <a:lnTo>
                    <a:pt x="2954" y="5739"/>
                  </a:lnTo>
                  <a:lnTo>
                    <a:pt x="2263" y="5739"/>
                  </a:lnTo>
                  <a:lnTo>
                    <a:pt x="2263" y="6454"/>
                  </a:lnTo>
                  <a:lnTo>
                    <a:pt x="1573" y="6454"/>
                  </a:lnTo>
                  <a:lnTo>
                    <a:pt x="1573" y="4358"/>
                  </a:lnTo>
                  <a:lnTo>
                    <a:pt x="2263" y="4358"/>
                  </a:lnTo>
                  <a:lnTo>
                    <a:pt x="2263" y="5049"/>
                  </a:lnTo>
                  <a:lnTo>
                    <a:pt x="2954" y="5049"/>
                  </a:lnTo>
                  <a:lnTo>
                    <a:pt x="2954" y="2929"/>
                  </a:lnTo>
                  <a:close/>
                  <a:moveTo>
                    <a:pt x="5431" y="0"/>
                  </a:moveTo>
                  <a:cubicBezTo>
                    <a:pt x="3978" y="0"/>
                    <a:pt x="2621" y="548"/>
                    <a:pt x="1597" y="1572"/>
                  </a:cubicBezTo>
                  <a:cubicBezTo>
                    <a:pt x="573" y="2596"/>
                    <a:pt x="1" y="3977"/>
                    <a:pt x="1" y="5406"/>
                  </a:cubicBezTo>
                  <a:cubicBezTo>
                    <a:pt x="1" y="6668"/>
                    <a:pt x="453" y="7906"/>
                    <a:pt x="1239" y="8883"/>
                  </a:cubicBezTo>
                  <a:cubicBezTo>
                    <a:pt x="2025" y="9812"/>
                    <a:pt x="3073" y="10455"/>
                    <a:pt x="4264" y="10717"/>
                  </a:cubicBezTo>
                  <a:lnTo>
                    <a:pt x="5431" y="11883"/>
                  </a:lnTo>
                  <a:lnTo>
                    <a:pt x="6598" y="10717"/>
                  </a:lnTo>
                  <a:cubicBezTo>
                    <a:pt x="7765" y="10455"/>
                    <a:pt x="8836" y="9812"/>
                    <a:pt x="9598" y="8883"/>
                  </a:cubicBezTo>
                  <a:cubicBezTo>
                    <a:pt x="10408" y="7906"/>
                    <a:pt x="10837" y="6668"/>
                    <a:pt x="10837" y="5406"/>
                  </a:cubicBezTo>
                  <a:cubicBezTo>
                    <a:pt x="10837" y="3953"/>
                    <a:pt x="10289" y="2596"/>
                    <a:pt x="9265" y="1572"/>
                  </a:cubicBezTo>
                  <a:cubicBezTo>
                    <a:pt x="8241" y="548"/>
                    <a:pt x="6883" y="0"/>
                    <a:pt x="5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0" name="Google Shape;3570;p72"/>
          <p:cNvGrpSpPr/>
          <p:nvPr/>
        </p:nvGrpSpPr>
        <p:grpSpPr>
          <a:xfrm>
            <a:off x="2538635" y="2084899"/>
            <a:ext cx="384263" cy="438757"/>
            <a:chOff x="2539623" y="2054307"/>
            <a:chExt cx="384263" cy="438757"/>
          </a:xfrm>
        </p:grpSpPr>
        <p:sp>
          <p:nvSpPr>
            <p:cNvPr id="3571" name="Google Shape;3571;p72"/>
            <p:cNvSpPr/>
            <p:nvPr/>
          </p:nvSpPr>
          <p:spPr>
            <a:xfrm>
              <a:off x="2643368" y="2157167"/>
              <a:ext cx="128408" cy="129294"/>
            </a:xfrm>
            <a:custGeom>
              <a:avLst/>
              <a:gdLst/>
              <a:ahLst/>
              <a:cxnLst/>
              <a:rect l="l" t="t" r="r" b="b"/>
              <a:pathLst>
                <a:path w="3478" h="3502" extrusionOk="0">
                  <a:moveTo>
                    <a:pt x="1739" y="715"/>
                  </a:moveTo>
                  <a:cubicBezTo>
                    <a:pt x="2311" y="715"/>
                    <a:pt x="2787" y="1167"/>
                    <a:pt x="2787" y="1763"/>
                  </a:cubicBezTo>
                  <a:cubicBezTo>
                    <a:pt x="2787" y="2334"/>
                    <a:pt x="2311" y="2811"/>
                    <a:pt x="1739" y="2811"/>
                  </a:cubicBezTo>
                  <a:cubicBezTo>
                    <a:pt x="1167" y="2811"/>
                    <a:pt x="691" y="2334"/>
                    <a:pt x="691" y="1763"/>
                  </a:cubicBezTo>
                  <a:cubicBezTo>
                    <a:pt x="691" y="1167"/>
                    <a:pt x="1167" y="715"/>
                    <a:pt x="1739" y="715"/>
                  </a:cubicBezTo>
                  <a:close/>
                  <a:moveTo>
                    <a:pt x="1739" y="1"/>
                  </a:moveTo>
                  <a:cubicBezTo>
                    <a:pt x="786" y="1"/>
                    <a:pt x="1" y="786"/>
                    <a:pt x="1" y="1739"/>
                  </a:cubicBezTo>
                  <a:cubicBezTo>
                    <a:pt x="1" y="2715"/>
                    <a:pt x="786" y="3501"/>
                    <a:pt x="1739" y="3501"/>
                  </a:cubicBezTo>
                  <a:cubicBezTo>
                    <a:pt x="2692" y="3501"/>
                    <a:pt x="3477" y="2715"/>
                    <a:pt x="3477" y="1739"/>
                  </a:cubicBezTo>
                  <a:cubicBezTo>
                    <a:pt x="3477" y="786"/>
                    <a:pt x="2692" y="1"/>
                    <a:pt x="1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2"/>
            <p:cNvSpPr/>
            <p:nvPr/>
          </p:nvSpPr>
          <p:spPr>
            <a:xfrm>
              <a:off x="2694355" y="2209039"/>
              <a:ext cx="26435" cy="25549"/>
            </a:xfrm>
            <a:custGeom>
              <a:avLst/>
              <a:gdLst/>
              <a:ahLst/>
              <a:cxnLst/>
              <a:rect l="l" t="t" r="r" b="b"/>
              <a:pathLst>
                <a:path w="716" h="692" extrusionOk="0">
                  <a:moveTo>
                    <a:pt x="358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548"/>
                    <a:pt x="167" y="691"/>
                    <a:pt x="358" y="691"/>
                  </a:cubicBezTo>
                  <a:cubicBezTo>
                    <a:pt x="548" y="691"/>
                    <a:pt x="715" y="548"/>
                    <a:pt x="715" y="334"/>
                  </a:cubicBezTo>
                  <a:cubicBezTo>
                    <a:pt x="715" y="144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2"/>
            <p:cNvSpPr/>
            <p:nvPr/>
          </p:nvSpPr>
          <p:spPr>
            <a:xfrm>
              <a:off x="2540509" y="2234551"/>
              <a:ext cx="383377" cy="258514"/>
            </a:xfrm>
            <a:custGeom>
              <a:avLst/>
              <a:gdLst/>
              <a:ahLst/>
              <a:cxnLst/>
              <a:rect l="l" t="t" r="r" b="b"/>
              <a:pathLst>
                <a:path w="10384" h="7002" extrusionOk="0">
                  <a:moveTo>
                    <a:pt x="0" y="0"/>
                  </a:moveTo>
                  <a:cubicBezTo>
                    <a:pt x="95" y="1120"/>
                    <a:pt x="572" y="2167"/>
                    <a:pt x="1381" y="2929"/>
                  </a:cubicBezTo>
                  <a:lnTo>
                    <a:pt x="1381" y="7002"/>
                  </a:lnTo>
                  <a:lnTo>
                    <a:pt x="6978" y="7002"/>
                  </a:lnTo>
                  <a:lnTo>
                    <a:pt x="6978" y="4930"/>
                  </a:lnTo>
                  <a:lnTo>
                    <a:pt x="9074" y="4930"/>
                  </a:lnTo>
                  <a:lnTo>
                    <a:pt x="9074" y="3215"/>
                  </a:lnTo>
                  <a:lnTo>
                    <a:pt x="10383" y="3215"/>
                  </a:lnTo>
                  <a:lnTo>
                    <a:pt x="9216" y="0"/>
                  </a:lnTo>
                  <a:lnTo>
                    <a:pt x="6954" y="0"/>
                  </a:lnTo>
                  <a:cubicBezTo>
                    <a:pt x="6787" y="1191"/>
                    <a:pt x="5763" y="2096"/>
                    <a:pt x="4525" y="2096"/>
                  </a:cubicBezTo>
                  <a:cubicBezTo>
                    <a:pt x="3310" y="2096"/>
                    <a:pt x="2286" y="1191"/>
                    <a:pt x="2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2"/>
            <p:cNvSpPr/>
            <p:nvPr/>
          </p:nvSpPr>
          <p:spPr>
            <a:xfrm>
              <a:off x="2539623" y="2054307"/>
              <a:ext cx="154769" cy="154769"/>
            </a:xfrm>
            <a:custGeom>
              <a:avLst/>
              <a:gdLst/>
              <a:ahLst/>
              <a:cxnLst/>
              <a:rect l="l" t="t" r="r" b="b"/>
              <a:pathLst>
                <a:path w="4192" h="4192" extrusionOk="0">
                  <a:moveTo>
                    <a:pt x="4192" y="0"/>
                  </a:moveTo>
                  <a:cubicBezTo>
                    <a:pt x="1977" y="167"/>
                    <a:pt x="191" y="1953"/>
                    <a:pt x="0" y="4192"/>
                  </a:cubicBezTo>
                  <a:lnTo>
                    <a:pt x="2120" y="4192"/>
                  </a:lnTo>
                  <a:cubicBezTo>
                    <a:pt x="2287" y="3120"/>
                    <a:pt x="3120" y="2263"/>
                    <a:pt x="4192" y="2120"/>
                  </a:cubicBezTo>
                  <a:lnTo>
                    <a:pt x="4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2"/>
            <p:cNvSpPr/>
            <p:nvPr/>
          </p:nvSpPr>
          <p:spPr>
            <a:xfrm>
              <a:off x="2720753" y="2054307"/>
              <a:ext cx="153883" cy="154769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0" y="0"/>
                  </a:moveTo>
                  <a:lnTo>
                    <a:pt x="0" y="2120"/>
                  </a:lnTo>
                  <a:cubicBezTo>
                    <a:pt x="1048" y="2263"/>
                    <a:pt x="1905" y="3120"/>
                    <a:pt x="2048" y="4192"/>
                  </a:cubicBezTo>
                  <a:lnTo>
                    <a:pt x="4168" y="4192"/>
                  </a:lnTo>
                  <a:cubicBezTo>
                    <a:pt x="4001" y="1953"/>
                    <a:pt x="2215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72"/>
          <p:cNvGrpSpPr/>
          <p:nvPr/>
        </p:nvGrpSpPr>
        <p:grpSpPr>
          <a:xfrm>
            <a:off x="2550080" y="2778336"/>
            <a:ext cx="361373" cy="439643"/>
            <a:chOff x="2540509" y="2735703"/>
            <a:chExt cx="361373" cy="439643"/>
          </a:xfrm>
        </p:grpSpPr>
        <p:sp>
          <p:nvSpPr>
            <p:cNvPr id="3577" name="Google Shape;3577;p72"/>
            <p:cNvSpPr/>
            <p:nvPr/>
          </p:nvSpPr>
          <p:spPr>
            <a:xfrm>
              <a:off x="2565984" y="2735703"/>
              <a:ext cx="310423" cy="156541"/>
            </a:xfrm>
            <a:custGeom>
              <a:avLst/>
              <a:gdLst/>
              <a:ahLst/>
              <a:cxnLst/>
              <a:rect l="l" t="t" r="r" b="b"/>
              <a:pathLst>
                <a:path w="8408" h="4240" extrusionOk="0">
                  <a:moveTo>
                    <a:pt x="3478" y="1405"/>
                  </a:moveTo>
                  <a:lnTo>
                    <a:pt x="3478" y="2096"/>
                  </a:lnTo>
                  <a:lnTo>
                    <a:pt x="2787" y="2096"/>
                  </a:lnTo>
                  <a:lnTo>
                    <a:pt x="2787" y="1405"/>
                  </a:lnTo>
                  <a:close/>
                  <a:moveTo>
                    <a:pt x="5621" y="1405"/>
                  </a:moveTo>
                  <a:lnTo>
                    <a:pt x="5621" y="2096"/>
                  </a:lnTo>
                  <a:lnTo>
                    <a:pt x="4930" y="2096"/>
                  </a:lnTo>
                  <a:lnTo>
                    <a:pt x="4930" y="1405"/>
                  </a:lnTo>
                  <a:close/>
                  <a:moveTo>
                    <a:pt x="5621" y="2787"/>
                  </a:moveTo>
                  <a:lnTo>
                    <a:pt x="5621" y="3477"/>
                  </a:lnTo>
                  <a:lnTo>
                    <a:pt x="2787" y="3477"/>
                  </a:lnTo>
                  <a:lnTo>
                    <a:pt x="2787" y="2787"/>
                  </a:lnTo>
                  <a:close/>
                  <a:moveTo>
                    <a:pt x="1406" y="0"/>
                  </a:moveTo>
                  <a:lnTo>
                    <a:pt x="1406" y="2120"/>
                  </a:lnTo>
                  <a:lnTo>
                    <a:pt x="691" y="2120"/>
                  </a:lnTo>
                  <a:lnTo>
                    <a:pt x="691" y="1429"/>
                  </a:lnTo>
                  <a:lnTo>
                    <a:pt x="1" y="1429"/>
                  </a:lnTo>
                  <a:lnTo>
                    <a:pt x="1" y="3501"/>
                  </a:lnTo>
                  <a:lnTo>
                    <a:pt x="691" y="3501"/>
                  </a:lnTo>
                  <a:lnTo>
                    <a:pt x="691" y="2811"/>
                  </a:lnTo>
                  <a:lnTo>
                    <a:pt x="1406" y="2811"/>
                  </a:lnTo>
                  <a:lnTo>
                    <a:pt x="1406" y="4239"/>
                  </a:lnTo>
                  <a:lnTo>
                    <a:pt x="7026" y="4239"/>
                  </a:lnTo>
                  <a:lnTo>
                    <a:pt x="7026" y="2811"/>
                  </a:lnTo>
                  <a:lnTo>
                    <a:pt x="7717" y="2811"/>
                  </a:lnTo>
                  <a:lnTo>
                    <a:pt x="7717" y="3501"/>
                  </a:lnTo>
                  <a:lnTo>
                    <a:pt x="8407" y="3501"/>
                  </a:lnTo>
                  <a:lnTo>
                    <a:pt x="8407" y="1429"/>
                  </a:lnTo>
                  <a:lnTo>
                    <a:pt x="7717" y="1429"/>
                  </a:lnTo>
                  <a:lnTo>
                    <a:pt x="7717" y="2120"/>
                  </a:lnTo>
                  <a:lnTo>
                    <a:pt x="7026" y="2120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2"/>
            <p:cNvSpPr/>
            <p:nvPr/>
          </p:nvSpPr>
          <p:spPr>
            <a:xfrm>
              <a:off x="2668880" y="2968705"/>
              <a:ext cx="104668" cy="26398"/>
            </a:xfrm>
            <a:custGeom>
              <a:avLst/>
              <a:gdLst/>
              <a:ahLst/>
              <a:cxnLst/>
              <a:rect l="l" t="t" r="r" b="b"/>
              <a:pathLst>
                <a:path w="283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2834" y="71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2"/>
            <p:cNvSpPr/>
            <p:nvPr/>
          </p:nvSpPr>
          <p:spPr>
            <a:xfrm>
              <a:off x="2540509" y="2917719"/>
              <a:ext cx="361373" cy="128371"/>
            </a:xfrm>
            <a:custGeom>
              <a:avLst/>
              <a:gdLst/>
              <a:ahLst/>
              <a:cxnLst/>
              <a:rect l="l" t="t" r="r" b="b"/>
              <a:pathLst>
                <a:path w="9788" h="3477" extrusionOk="0">
                  <a:moveTo>
                    <a:pt x="7002" y="691"/>
                  </a:moveTo>
                  <a:lnTo>
                    <a:pt x="7002" y="2786"/>
                  </a:lnTo>
                  <a:lnTo>
                    <a:pt x="2787" y="2786"/>
                  </a:lnTo>
                  <a:lnTo>
                    <a:pt x="2787" y="691"/>
                  </a:lnTo>
                  <a:close/>
                  <a:moveTo>
                    <a:pt x="0" y="0"/>
                  </a:moveTo>
                  <a:lnTo>
                    <a:pt x="0" y="2786"/>
                  </a:lnTo>
                  <a:lnTo>
                    <a:pt x="691" y="2786"/>
                  </a:lnTo>
                  <a:lnTo>
                    <a:pt x="691" y="691"/>
                  </a:lnTo>
                  <a:lnTo>
                    <a:pt x="1381" y="691"/>
                  </a:lnTo>
                  <a:lnTo>
                    <a:pt x="1381" y="3477"/>
                  </a:lnTo>
                  <a:lnTo>
                    <a:pt x="8407" y="3477"/>
                  </a:lnTo>
                  <a:lnTo>
                    <a:pt x="8407" y="691"/>
                  </a:lnTo>
                  <a:lnTo>
                    <a:pt x="9097" y="691"/>
                  </a:lnTo>
                  <a:lnTo>
                    <a:pt x="9097" y="2786"/>
                  </a:lnTo>
                  <a:lnTo>
                    <a:pt x="9788" y="2786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2"/>
            <p:cNvSpPr/>
            <p:nvPr/>
          </p:nvSpPr>
          <p:spPr>
            <a:xfrm>
              <a:off x="2565984" y="3072450"/>
              <a:ext cx="310423" cy="102896"/>
            </a:xfrm>
            <a:custGeom>
              <a:avLst/>
              <a:gdLst/>
              <a:ahLst/>
              <a:cxnLst/>
              <a:rect l="l" t="t" r="r" b="b"/>
              <a:pathLst>
                <a:path w="8408" h="2787" extrusionOk="0">
                  <a:moveTo>
                    <a:pt x="1" y="0"/>
                  </a:moveTo>
                  <a:lnTo>
                    <a:pt x="1" y="2787"/>
                  </a:lnTo>
                  <a:lnTo>
                    <a:pt x="2430" y="2787"/>
                  </a:lnTo>
                  <a:lnTo>
                    <a:pt x="2430" y="1382"/>
                  </a:lnTo>
                  <a:lnTo>
                    <a:pt x="5978" y="1382"/>
                  </a:lnTo>
                  <a:lnTo>
                    <a:pt x="5978" y="2787"/>
                  </a:lnTo>
                  <a:lnTo>
                    <a:pt x="8407" y="2787"/>
                  </a:lnTo>
                  <a:lnTo>
                    <a:pt x="8407" y="0"/>
                  </a:lnTo>
                  <a:lnTo>
                    <a:pt x="5978" y="0"/>
                  </a:lnTo>
                  <a:lnTo>
                    <a:pt x="5978" y="691"/>
                  </a:lnTo>
                  <a:lnTo>
                    <a:pt x="2430" y="691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1" name="Google Shape;3581;p72"/>
          <p:cNvGrpSpPr/>
          <p:nvPr/>
        </p:nvGrpSpPr>
        <p:grpSpPr>
          <a:xfrm>
            <a:off x="2562817" y="3506033"/>
            <a:ext cx="335898" cy="438757"/>
            <a:chOff x="2540509" y="3428544"/>
            <a:chExt cx="335898" cy="438757"/>
          </a:xfrm>
        </p:grpSpPr>
        <p:sp>
          <p:nvSpPr>
            <p:cNvPr id="3582" name="Google Shape;3582;p72"/>
            <p:cNvSpPr/>
            <p:nvPr/>
          </p:nvSpPr>
          <p:spPr>
            <a:xfrm>
              <a:off x="2682947" y="3607901"/>
              <a:ext cx="51023" cy="51910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691" y="0"/>
                  </a:moveTo>
                  <a:cubicBezTo>
                    <a:pt x="310" y="0"/>
                    <a:pt x="0" y="334"/>
                    <a:pt x="0" y="715"/>
                  </a:cubicBezTo>
                  <a:cubicBezTo>
                    <a:pt x="0" y="1096"/>
                    <a:pt x="310" y="1405"/>
                    <a:pt x="691" y="1405"/>
                  </a:cubicBezTo>
                  <a:cubicBezTo>
                    <a:pt x="1072" y="1405"/>
                    <a:pt x="1381" y="1096"/>
                    <a:pt x="1381" y="715"/>
                  </a:cubicBezTo>
                  <a:cubicBezTo>
                    <a:pt x="1381" y="334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2"/>
            <p:cNvSpPr/>
            <p:nvPr/>
          </p:nvSpPr>
          <p:spPr>
            <a:xfrm>
              <a:off x="2604676" y="3556914"/>
              <a:ext cx="207527" cy="182016"/>
            </a:xfrm>
            <a:custGeom>
              <a:avLst/>
              <a:gdLst/>
              <a:ahLst/>
              <a:cxnLst/>
              <a:rect l="l" t="t" r="r" b="b"/>
              <a:pathLst>
                <a:path w="5621" h="4930" extrusionOk="0">
                  <a:moveTo>
                    <a:pt x="1" y="0"/>
                  </a:moveTo>
                  <a:lnTo>
                    <a:pt x="1" y="4930"/>
                  </a:lnTo>
                  <a:lnTo>
                    <a:pt x="1049" y="4930"/>
                  </a:lnTo>
                  <a:lnTo>
                    <a:pt x="1049" y="4549"/>
                  </a:lnTo>
                  <a:cubicBezTo>
                    <a:pt x="1049" y="3929"/>
                    <a:pt x="1358" y="3406"/>
                    <a:pt x="1834" y="3072"/>
                  </a:cubicBezTo>
                  <a:cubicBezTo>
                    <a:pt x="1572" y="2834"/>
                    <a:pt x="1406" y="2477"/>
                    <a:pt x="1406" y="2096"/>
                  </a:cubicBezTo>
                  <a:cubicBezTo>
                    <a:pt x="1406" y="1334"/>
                    <a:pt x="2049" y="691"/>
                    <a:pt x="2811" y="691"/>
                  </a:cubicBezTo>
                  <a:cubicBezTo>
                    <a:pt x="3573" y="691"/>
                    <a:pt x="4192" y="1334"/>
                    <a:pt x="4192" y="2096"/>
                  </a:cubicBezTo>
                  <a:cubicBezTo>
                    <a:pt x="4192" y="2477"/>
                    <a:pt x="4049" y="2834"/>
                    <a:pt x="3787" y="3072"/>
                  </a:cubicBezTo>
                  <a:cubicBezTo>
                    <a:pt x="4263" y="3406"/>
                    <a:pt x="4573" y="3929"/>
                    <a:pt x="4573" y="4549"/>
                  </a:cubicBezTo>
                  <a:lnTo>
                    <a:pt x="4573" y="4930"/>
                  </a:lnTo>
                  <a:lnTo>
                    <a:pt x="5621" y="4930"/>
                  </a:lnTo>
                  <a:lnTo>
                    <a:pt x="5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2"/>
            <p:cNvSpPr/>
            <p:nvPr/>
          </p:nvSpPr>
          <p:spPr>
            <a:xfrm>
              <a:off x="2668880" y="3685248"/>
              <a:ext cx="79156" cy="53682"/>
            </a:xfrm>
            <a:custGeom>
              <a:avLst/>
              <a:gdLst/>
              <a:ahLst/>
              <a:cxnLst/>
              <a:rect l="l" t="t" r="r" b="b"/>
              <a:pathLst>
                <a:path w="2144" h="1454" extrusionOk="0">
                  <a:moveTo>
                    <a:pt x="1072" y="1"/>
                  </a:moveTo>
                  <a:cubicBezTo>
                    <a:pt x="476" y="1"/>
                    <a:pt x="0" y="477"/>
                    <a:pt x="0" y="1073"/>
                  </a:cubicBezTo>
                  <a:lnTo>
                    <a:pt x="0" y="1454"/>
                  </a:lnTo>
                  <a:lnTo>
                    <a:pt x="2143" y="1454"/>
                  </a:lnTo>
                  <a:lnTo>
                    <a:pt x="2143" y="1073"/>
                  </a:ln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2"/>
            <p:cNvSpPr/>
            <p:nvPr/>
          </p:nvSpPr>
          <p:spPr>
            <a:xfrm>
              <a:off x="2540509" y="3492711"/>
              <a:ext cx="335898" cy="310423"/>
            </a:xfrm>
            <a:custGeom>
              <a:avLst/>
              <a:gdLst/>
              <a:ahLst/>
              <a:cxnLst/>
              <a:rect l="l" t="t" r="r" b="b"/>
              <a:pathLst>
                <a:path w="9098" h="8408" extrusionOk="0">
                  <a:moveTo>
                    <a:pt x="8050" y="1048"/>
                  </a:moveTo>
                  <a:lnTo>
                    <a:pt x="8050" y="7359"/>
                  </a:lnTo>
                  <a:lnTo>
                    <a:pt x="1048" y="7359"/>
                  </a:lnTo>
                  <a:lnTo>
                    <a:pt x="1048" y="1048"/>
                  </a:lnTo>
                  <a:close/>
                  <a:moveTo>
                    <a:pt x="0" y="1"/>
                  </a:moveTo>
                  <a:lnTo>
                    <a:pt x="0" y="8407"/>
                  </a:lnTo>
                  <a:lnTo>
                    <a:pt x="9097" y="8407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2"/>
            <p:cNvSpPr/>
            <p:nvPr/>
          </p:nvSpPr>
          <p:spPr>
            <a:xfrm>
              <a:off x="2567756" y="3428544"/>
              <a:ext cx="280518" cy="38692"/>
            </a:xfrm>
            <a:custGeom>
              <a:avLst/>
              <a:gdLst/>
              <a:ahLst/>
              <a:cxnLst/>
              <a:rect l="l" t="t" r="r" b="b"/>
              <a:pathLst>
                <a:path w="7598" h="1048" extrusionOk="0">
                  <a:moveTo>
                    <a:pt x="1406" y="0"/>
                  </a:moveTo>
                  <a:cubicBezTo>
                    <a:pt x="739" y="0"/>
                    <a:pt x="191" y="429"/>
                    <a:pt x="0" y="1048"/>
                  </a:cubicBezTo>
                  <a:lnTo>
                    <a:pt x="7597" y="1048"/>
                  </a:lnTo>
                  <a:cubicBezTo>
                    <a:pt x="7431" y="429"/>
                    <a:pt x="6883" y="0"/>
                    <a:pt x="6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2"/>
            <p:cNvSpPr/>
            <p:nvPr/>
          </p:nvSpPr>
          <p:spPr>
            <a:xfrm>
              <a:off x="2567756" y="3828572"/>
              <a:ext cx="280518" cy="38729"/>
            </a:xfrm>
            <a:custGeom>
              <a:avLst/>
              <a:gdLst/>
              <a:ahLst/>
              <a:cxnLst/>
              <a:rect l="l" t="t" r="r" b="b"/>
              <a:pathLst>
                <a:path w="7598" h="1049" extrusionOk="0">
                  <a:moveTo>
                    <a:pt x="0" y="1"/>
                  </a:moveTo>
                  <a:cubicBezTo>
                    <a:pt x="191" y="620"/>
                    <a:pt x="739" y="1049"/>
                    <a:pt x="1406" y="1049"/>
                  </a:cubicBezTo>
                  <a:lnTo>
                    <a:pt x="6216" y="1049"/>
                  </a:lnTo>
                  <a:cubicBezTo>
                    <a:pt x="6883" y="1049"/>
                    <a:pt x="7431" y="596"/>
                    <a:pt x="7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8" name="Google Shape;3588;p72"/>
          <p:cNvGrpSpPr/>
          <p:nvPr/>
        </p:nvGrpSpPr>
        <p:grpSpPr>
          <a:xfrm>
            <a:off x="2884298" y="4159172"/>
            <a:ext cx="438757" cy="438757"/>
            <a:chOff x="2540509" y="4153025"/>
            <a:chExt cx="438757" cy="438757"/>
          </a:xfrm>
        </p:grpSpPr>
        <p:sp>
          <p:nvSpPr>
            <p:cNvPr id="3589" name="Google Shape;3589;p72"/>
            <p:cNvSpPr/>
            <p:nvPr/>
          </p:nvSpPr>
          <p:spPr>
            <a:xfrm>
              <a:off x="2670615" y="4153025"/>
              <a:ext cx="76535" cy="206641"/>
            </a:xfrm>
            <a:custGeom>
              <a:avLst/>
              <a:gdLst/>
              <a:ahLst/>
              <a:cxnLst/>
              <a:rect l="l" t="t" r="r" b="b"/>
              <a:pathLst>
                <a:path w="2073" h="5597" extrusionOk="0">
                  <a:moveTo>
                    <a:pt x="2073" y="0"/>
                  </a:moveTo>
                  <a:cubicBezTo>
                    <a:pt x="906" y="167"/>
                    <a:pt x="1" y="1191"/>
                    <a:pt x="1" y="2405"/>
                  </a:cubicBezTo>
                  <a:lnTo>
                    <a:pt x="1" y="3215"/>
                  </a:lnTo>
                  <a:cubicBezTo>
                    <a:pt x="1" y="4430"/>
                    <a:pt x="906" y="5430"/>
                    <a:pt x="2073" y="5597"/>
                  </a:cubicBezTo>
                  <a:lnTo>
                    <a:pt x="2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2"/>
            <p:cNvSpPr/>
            <p:nvPr/>
          </p:nvSpPr>
          <p:spPr>
            <a:xfrm>
              <a:off x="2772625" y="4153025"/>
              <a:ext cx="76535" cy="206641"/>
            </a:xfrm>
            <a:custGeom>
              <a:avLst/>
              <a:gdLst/>
              <a:ahLst/>
              <a:cxnLst/>
              <a:rect l="l" t="t" r="r" b="b"/>
              <a:pathLst>
                <a:path w="2073" h="5597" extrusionOk="0">
                  <a:moveTo>
                    <a:pt x="0" y="0"/>
                  </a:moveTo>
                  <a:lnTo>
                    <a:pt x="0" y="5597"/>
                  </a:lnTo>
                  <a:cubicBezTo>
                    <a:pt x="1167" y="5430"/>
                    <a:pt x="2072" y="4430"/>
                    <a:pt x="2072" y="3215"/>
                  </a:cubicBezTo>
                  <a:lnTo>
                    <a:pt x="2072" y="2382"/>
                  </a:lnTo>
                  <a:cubicBezTo>
                    <a:pt x="2072" y="1167"/>
                    <a:pt x="1167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2"/>
            <p:cNvSpPr/>
            <p:nvPr/>
          </p:nvSpPr>
          <p:spPr>
            <a:xfrm>
              <a:off x="2772625" y="4253263"/>
              <a:ext cx="206641" cy="338519"/>
            </a:xfrm>
            <a:custGeom>
              <a:avLst/>
              <a:gdLst/>
              <a:ahLst/>
              <a:cxnLst/>
              <a:rect l="l" t="t" r="r" b="b"/>
              <a:pathLst>
                <a:path w="5597" h="9169" extrusionOk="0">
                  <a:moveTo>
                    <a:pt x="4977" y="0"/>
                  </a:moveTo>
                  <a:cubicBezTo>
                    <a:pt x="4596" y="0"/>
                    <a:pt x="4311" y="286"/>
                    <a:pt x="4311" y="643"/>
                  </a:cubicBezTo>
                  <a:lnTo>
                    <a:pt x="4311" y="3167"/>
                  </a:lnTo>
                  <a:cubicBezTo>
                    <a:pt x="4311" y="3525"/>
                    <a:pt x="4168" y="3858"/>
                    <a:pt x="3906" y="4120"/>
                  </a:cubicBezTo>
                  <a:lnTo>
                    <a:pt x="2667" y="5358"/>
                  </a:lnTo>
                  <a:lnTo>
                    <a:pt x="2167" y="4858"/>
                  </a:lnTo>
                  <a:lnTo>
                    <a:pt x="3406" y="3620"/>
                  </a:lnTo>
                  <a:cubicBezTo>
                    <a:pt x="3668" y="3358"/>
                    <a:pt x="3668" y="2953"/>
                    <a:pt x="3406" y="2691"/>
                  </a:cubicBezTo>
                  <a:cubicBezTo>
                    <a:pt x="3275" y="2560"/>
                    <a:pt x="3108" y="2495"/>
                    <a:pt x="2941" y="2495"/>
                  </a:cubicBezTo>
                  <a:cubicBezTo>
                    <a:pt x="2775" y="2495"/>
                    <a:pt x="2608" y="2560"/>
                    <a:pt x="2477" y="2691"/>
                  </a:cubicBezTo>
                  <a:lnTo>
                    <a:pt x="0" y="5168"/>
                  </a:lnTo>
                  <a:lnTo>
                    <a:pt x="0" y="9169"/>
                  </a:lnTo>
                  <a:lnTo>
                    <a:pt x="3215" y="9169"/>
                  </a:lnTo>
                  <a:lnTo>
                    <a:pt x="3215" y="7597"/>
                  </a:lnTo>
                  <a:lnTo>
                    <a:pt x="5597" y="4429"/>
                  </a:lnTo>
                  <a:lnTo>
                    <a:pt x="5597" y="667"/>
                  </a:lnTo>
                  <a:cubicBezTo>
                    <a:pt x="5597" y="310"/>
                    <a:pt x="5335" y="0"/>
                    <a:pt x="4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2"/>
            <p:cNvSpPr/>
            <p:nvPr/>
          </p:nvSpPr>
          <p:spPr>
            <a:xfrm>
              <a:off x="2540509" y="4253263"/>
              <a:ext cx="206641" cy="338519"/>
            </a:xfrm>
            <a:custGeom>
              <a:avLst/>
              <a:gdLst/>
              <a:ahLst/>
              <a:cxnLst/>
              <a:rect l="l" t="t" r="r" b="b"/>
              <a:pathLst>
                <a:path w="5597" h="9169" extrusionOk="0">
                  <a:moveTo>
                    <a:pt x="667" y="0"/>
                  </a:moveTo>
                  <a:cubicBezTo>
                    <a:pt x="310" y="0"/>
                    <a:pt x="0" y="286"/>
                    <a:pt x="0" y="643"/>
                  </a:cubicBezTo>
                  <a:lnTo>
                    <a:pt x="0" y="4429"/>
                  </a:lnTo>
                  <a:lnTo>
                    <a:pt x="2382" y="7597"/>
                  </a:lnTo>
                  <a:lnTo>
                    <a:pt x="2382" y="9169"/>
                  </a:lnTo>
                  <a:lnTo>
                    <a:pt x="5597" y="9169"/>
                  </a:lnTo>
                  <a:lnTo>
                    <a:pt x="5597" y="5168"/>
                  </a:lnTo>
                  <a:lnTo>
                    <a:pt x="3120" y="2691"/>
                  </a:lnTo>
                  <a:cubicBezTo>
                    <a:pt x="2989" y="2572"/>
                    <a:pt x="2822" y="2512"/>
                    <a:pt x="2656" y="2512"/>
                  </a:cubicBezTo>
                  <a:cubicBezTo>
                    <a:pt x="2489" y="2512"/>
                    <a:pt x="2322" y="2572"/>
                    <a:pt x="2191" y="2691"/>
                  </a:cubicBezTo>
                  <a:cubicBezTo>
                    <a:pt x="1929" y="2953"/>
                    <a:pt x="1929" y="3358"/>
                    <a:pt x="2191" y="3620"/>
                  </a:cubicBezTo>
                  <a:lnTo>
                    <a:pt x="3430" y="4858"/>
                  </a:lnTo>
                  <a:lnTo>
                    <a:pt x="2929" y="5358"/>
                  </a:lnTo>
                  <a:lnTo>
                    <a:pt x="1691" y="4120"/>
                  </a:lnTo>
                  <a:cubicBezTo>
                    <a:pt x="1429" y="3858"/>
                    <a:pt x="1286" y="3525"/>
                    <a:pt x="1286" y="3167"/>
                  </a:cubicBezTo>
                  <a:lnTo>
                    <a:pt x="1286" y="667"/>
                  </a:lnTo>
                  <a:cubicBezTo>
                    <a:pt x="1286" y="310"/>
                    <a:pt x="102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3" name="Google Shape;3593;p72"/>
          <p:cNvGrpSpPr/>
          <p:nvPr/>
        </p:nvGrpSpPr>
        <p:grpSpPr>
          <a:xfrm>
            <a:off x="1823787" y="1406768"/>
            <a:ext cx="384263" cy="437022"/>
            <a:chOff x="1858228" y="1408060"/>
            <a:chExt cx="384263" cy="437022"/>
          </a:xfrm>
        </p:grpSpPr>
        <p:sp>
          <p:nvSpPr>
            <p:cNvPr id="3594" name="Google Shape;3594;p72"/>
            <p:cNvSpPr/>
            <p:nvPr/>
          </p:nvSpPr>
          <p:spPr>
            <a:xfrm>
              <a:off x="1937347" y="1483672"/>
              <a:ext cx="178508" cy="77421"/>
            </a:xfrm>
            <a:custGeom>
              <a:avLst/>
              <a:gdLst/>
              <a:ahLst/>
              <a:cxnLst/>
              <a:rect l="l" t="t" r="r" b="b"/>
              <a:pathLst>
                <a:path w="4835" h="2097" extrusionOk="0">
                  <a:moveTo>
                    <a:pt x="2406" y="1"/>
                  </a:moveTo>
                  <a:cubicBezTo>
                    <a:pt x="1191" y="1"/>
                    <a:pt x="167" y="906"/>
                    <a:pt x="0" y="2096"/>
                  </a:cubicBezTo>
                  <a:lnTo>
                    <a:pt x="4835" y="2096"/>
                  </a:lnTo>
                  <a:cubicBezTo>
                    <a:pt x="4668" y="906"/>
                    <a:pt x="3644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2"/>
            <p:cNvSpPr/>
            <p:nvPr/>
          </p:nvSpPr>
          <p:spPr>
            <a:xfrm>
              <a:off x="1858228" y="1408060"/>
              <a:ext cx="384263" cy="437022"/>
            </a:xfrm>
            <a:custGeom>
              <a:avLst/>
              <a:gdLst/>
              <a:ahLst/>
              <a:cxnLst/>
              <a:rect l="l" t="t" r="r" b="b"/>
              <a:pathLst>
                <a:path w="10408" h="11837" extrusionOk="0">
                  <a:moveTo>
                    <a:pt x="4549" y="1"/>
                  </a:moveTo>
                  <a:cubicBezTo>
                    <a:pt x="2072" y="1"/>
                    <a:pt x="0" y="2025"/>
                    <a:pt x="0" y="4502"/>
                  </a:cubicBezTo>
                  <a:cubicBezTo>
                    <a:pt x="0" y="5740"/>
                    <a:pt x="524" y="6931"/>
                    <a:pt x="1405" y="7788"/>
                  </a:cubicBezTo>
                  <a:lnTo>
                    <a:pt x="1405" y="11836"/>
                  </a:lnTo>
                  <a:lnTo>
                    <a:pt x="4192" y="11836"/>
                  </a:lnTo>
                  <a:lnTo>
                    <a:pt x="4192" y="4835"/>
                  </a:lnTo>
                  <a:lnTo>
                    <a:pt x="1405" y="4835"/>
                  </a:lnTo>
                  <a:lnTo>
                    <a:pt x="1405" y="4502"/>
                  </a:lnTo>
                  <a:cubicBezTo>
                    <a:pt x="1405" y="2811"/>
                    <a:pt x="2763" y="1382"/>
                    <a:pt x="4477" y="1334"/>
                  </a:cubicBezTo>
                  <a:cubicBezTo>
                    <a:pt x="4506" y="1334"/>
                    <a:pt x="4534" y="1333"/>
                    <a:pt x="4563" y="1333"/>
                  </a:cubicBezTo>
                  <a:cubicBezTo>
                    <a:pt x="6286" y="1333"/>
                    <a:pt x="7692" y="2744"/>
                    <a:pt x="7692" y="4478"/>
                  </a:cubicBezTo>
                  <a:lnTo>
                    <a:pt x="7692" y="4859"/>
                  </a:lnTo>
                  <a:lnTo>
                    <a:pt x="4906" y="4859"/>
                  </a:lnTo>
                  <a:lnTo>
                    <a:pt x="4906" y="11836"/>
                  </a:lnTo>
                  <a:lnTo>
                    <a:pt x="7002" y="11836"/>
                  </a:lnTo>
                  <a:lnTo>
                    <a:pt x="7002" y="9765"/>
                  </a:lnTo>
                  <a:lnTo>
                    <a:pt x="9097" y="9765"/>
                  </a:lnTo>
                  <a:lnTo>
                    <a:pt x="9097" y="8050"/>
                  </a:lnTo>
                  <a:lnTo>
                    <a:pt x="10407" y="8050"/>
                  </a:lnTo>
                  <a:lnTo>
                    <a:pt x="9097" y="4454"/>
                  </a:lnTo>
                  <a:cubicBezTo>
                    <a:pt x="9073" y="1977"/>
                    <a:pt x="7049" y="1"/>
                    <a:pt x="4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6" name="Google Shape;3596;p72"/>
          <p:cNvGrpSpPr/>
          <p:nvPr/>
        </p:nvGrpSpPr>
        <p:grpSpPr>
          <a:xfrm>
            <a:off x="1796540" y="2084899"/>
            <a:ext cx="438757" cy="438757"/>
            <a:chOff x="1815142" y="2043748"/>
            <a:chExt cx="438757" cy="438757"/>
          </a:xfrm>
        </p:grpSpPr>
        <p:sp>
          <p:nvSpPr>
            <p:cNvPr id="3597" name="Google Shape;3597;p72"/>
            <p:cNvSpPr/>
            <p:nvPr/>
          </p:nvSpPr>
          <p:spPr>
            <a:xfrm>
              <a:off x="2047258" y="2199366"/>
              <a:ext cx="39578" cy="127522"/>
            </a:xfrm>
            <a:custGeom>
              <a:avLst/>
              <a:gdLst/>
              <a:ahLst/>
              <a:cxnLst/>
              <a:rect l="l" t="t" r="r" b="b"/>
              <a:pathLst>
                <a:path w="1072" h="3454" extrusionOk="0">
                  <a:moveTo>
                    <a:pt x="0" y="1"/>
                  </a:moveTo>
                  <a:lnTo>
                    <a:pt x="0" y="3454"/>
                  </a:lnTo>
                  <a:cubicBezTo>
                    <a:pt x="619" y="3287"/>
                    <a:pt x="1072" y="2739"/>
                    <a:pt x="1072" y="2073"/>
                  </a:cubicBezTo>
                  <a:lnTo>
                    <a:pt x="1072" y="1382"/>
                  </a:lnTo>
                  <a:cubicBezTo>
                    <a:pt x="1072" y="715"/>
                    <a:pt x="619" y="16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2"/>
            <p:cNvSpPr/>
            <p:nvPr/>
          </p:nvSpPr>
          <p:spPr>
            <a:xfrm>
              <a:off x="1982205" y="2199366"/>
              <a:ext cx="39578" cy="127522"/>
            </a:xfrm>
            <a:custGeom>
              <a:avLst/>
              <a:gdLst/>
              <a:ahLst/>
              <a:cxnLst/>
              <a:rect l="l" t="t" r="r" b="b"/>
              <a:pathLst>
                <a:path w="1072" h="3454" extrusionOk="0">
                  <a:moveTo>
                    <a:pt x="1072" y="1"/>
                  </a:moveTo>
                  <a:cubicBezTo>
                    <a:pt x="452" y="167"/>
                    <a:pt x="0" y="715"/>
                    <a:pt x="0" y="1382"/>
                  </a:cubicBezTo>
                  <a:lnTo>
                    <a:pt x="0" y="2073"/>
                  </a:lnTo>
                  <a:cubicBezTo>
                    <a:pt x="0" y="2739"/>
                    <a:pt x="452" y="3287"/>
                    <a:pt x="1072" y="3454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2"/>
            <p:cNvSpPr/>
            <p:nvPr/>
          </p:nvSpPr>
          <p:spPr>
            <a:xfrm>
              <a:off x="1918001" y="2146607"/>
              <a:ext cx="233039" cy="233039"/>
            </a:xfrm>
            <a:custGeom>
              <a:avLst/>
              <a:gdLst/>
              <a:ahLst/>
              <a:cxnLst/>
              <a:rect l="l" t="t" r="r" b="b"/>
              <a:pathLst>
                <a:path w="6312" h="6312" extrusionOk="0">
                  <a:moveTo>
                    <a:pt x="3144" y="691"/>
                  </a:moveTo>
                  <a:cubicBezTo>
                    <a:pt x="4311" y="691"/>
                    <a:pt x="5264" y="1644"/>
                    <a:pt x="5264" y="2811"/>
                  </a:cubicBezTo>
                  <a:lnTo>
                    <a:pt x="5264" y="3502"/>
                  </a:lnTo>
                  <a:cubicBezTo>
                    <a:pt x="5264" y="4668"/>
                    <a:pt x="4311" y="5621"/>
                    <a:pt x="3144" y="5621"/>
                  </a:cubicBezTo>
                  <a:cubicBezTo>
                    <a:pt x="2001" y="5621"/>
                    <a:pt x="1048" y="4668"/>
                    <a:pt x="1048" y="3502"/>
                  </a:cubicBezTo>
                  <a:lnTo>
                    <a:pt x="1048" y="2811"/>
                  </a:lnTo>
                  <a:cubicBezTo>
                    <a:pt x="1048" y="1644"/>
                    <a:pt x="2001" y="691"/>
                    <a:pt x="3144" y="691"/>
                  </a:cubicBezTo>
                  <a:close/>
                  <a:moveTo>
                    <a:pt x="3144" y="1"/>
                  </a:moveTo>
                  <a:cubicBezTo>
                    <a:pt x="1406" y="1"/>
                    <a:pt x="1" y="1406"/>
                    <a:pt x="1" y="3144"/>
                  </a:cubicBezTo>
                  <a:cubicBezTo>
                    <a:pt x="1" y="4883"/>
                    <a:pt x="1406" y="6312"/>
                    <a:pt x="3144" y="6312"/>
                  </a:cubicBezTo>
                  <a:cubicBezTo>
                    <a:pt x="4906" y="6312"/>
                    <a:pt x="6311" y="4883"/>
                    <a:pt x="6311" y="3144"/>
                  </a:cubicBezTo>
                  <a:cubicBezTo>
                    <a:pt x="6311" y="1406"/>
                    <a:pt x="4906" y="1"/>
                    <a:pt x="3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2"/>
            <p:cNvSpPr/>
            <p:nvPr/>
          </p:nvSpPr>
          <p:spPr>
            <a:xfrm>
              <a:off x="1815142" y="2043748"/>
              <a:ext cx="438757" cy="438757"/>
            </a:xfrm>
            <a:custGeom>
              <a:avLst/>
              <a:gdLst/>
              <a:ahLst/>
              <a:cxnLst/>
              <a:rect l="l" t="t" r="r" b="b"/>
              <a:pathLst>
                <a:path w="11884" h="11884" extrusionOk="0">
                  <a:moveTo>
                    <a:pt x="5930" y="2096"/>
                  </a:moveTo>
                  <a:cubicBezTo>
                    <a:pt x="8073" y="2096"/>
                    <a:pt x="9788" y="3811"/>
                    <a:pt x="9788" y="5930"/>
                  </a:cubicBezTo>
                  <a:cubicBezTo>
                    <a:pt x="9788" y="8074"/>
                    <a:pt x="8073" y="9788"/>
                    <a:pt x="5930" y="9788"/>
                  </a:cubicBezTo>
                  <a:cubicBezTo>
                    <a:pt x="3811" y="9788"/>
                    <a:pt x="2096" y="8074"/>
                    <a:pt x="2096" y="5930"/>
                  </a:cubicBezTo>
                  <a:cubicBezTo>
                    <a:pt x="2096" y="3811"/>
                    <a:pt x="3811" y="2096"/>
                    <a:pt x="5930" y="2096"/>
                  </a:cubicBezTo>
                  <a:close/>
                  <a:moveTo>
                    <a:pt x="4620" y="1"/>
                  </a:moveTo>
                  <a:lnTo>
                    <a:pt x="4382" y="929"/>
                  </a:lnTo>
                  <a:cubicBezTo>
                    <a:pt x="4073" y="1025"/>
                    <a:pt x="3787" y="1144"/>
                    <a:pt x="3477" y="1287"/>
                  </a:cubicBezTo>
                  <a:lnTo>
                    <a:pt x="2667" y="810"/>
                  </a:lnTo>
                  <a:lnTo>
                    <a:pt x="810" y="2668"/>
                  </a:lnTo>
                  <a:lnTo>
                    <a:pt x="1286" y="3477"/>
                  </a:lnTo>
                  <a:cubicBezTo>
                    <a:pt x="1143" y="3787"/>
                    <a:pt x="1024" y="4073"/>
                    <a:pt x="929" y="4382"/>
                  </a:cubicBezTo>
                  <a:lnTo>
                    <a:pt x="0" y="4621"/>
                  </a:lnTo>
                  <a:lnTo>
                    <a:pt x="0" y="7264"/>
                  </a:lnTo>
                  <a:lnTo>
                    <a:pt x="929" y="7478"/>
                  </a:lnTo>
                  <a:cubicBezTo>
                    <a:pt x="1024" y="7788"/>
                    <a:pt x="1143" y="8097"/>
                    <a:pt x="1286" y="8383"/>
                  </a:cubicBezTo>
                  <a:lnTo>
                    <a:pt x="810" y="9217"/>
                  </a:lnTo>
                  <a:lnTo>
                    <a:pt x="2667" y="11074"/>
                  </a:lnTo>
                  <a:lnTo>
                    <a:pt x="3477" y="10574"/>
                  </a:lnTo>
                  <a:cubicBezTo>
                    <a:pt x="3787" y="10741"/>
                    <a:pt x="4073" y="10860"/>
                    <a:pt x="4382" y="10955"/>
                  </a:cubicBezTo>
                  <a:lnTo>
                    <a:pt x="4620" y="11884"/>
                  </a:lnTo>
                  <a:lnTo>
                    <a:pt x="7264" y="11884"/>
                  </a:lnTo>
                  <a:lnTo>
                    <a:pt x="7478" y="10955"/>
                  </a:lnTo>
                  <a:cubicBezTo>
                    <a:pt x="7811" y="10860"/>
                    <a:pt x="8097" y="10741"/>
                    <a:pt x="8383" y="10574"/>
                  </a:cubicBezTo>
                  <a:lnTo>
                    <a:pt x="9216" y="11074"/>
                  </a:lnTo>
                  <a:lnTo>
                    <a:pt x="11074" y="9217"/>
                  </a:lnTo>
                  <a:lnTo>
                    <a:pt x="10574" y="8383"/>
                  </a:lnTo>
                  <a:cubicBezTo>
                    <a:pt x="10741" y="8097"/>
                    <a:pt x="10860" y="7788"/>
                    <a:pt x="10955" y="7478"/>
                  </a:cubicBezTo>
                  <a:lnTo>
                    <a:pt x="11884" y="7264"/>
                  </a:lnTo>
                  <a:lnTo>
                    <a:pt x="11884" y="4621"/>
                  </a:lnTo>
                  <a:lnTo>
                    <a:pt x="10955" y="4382"/>
                  </a:lnTo>
                  <a:cubicBezTo>
                    <a:pt x="10860" y="4073"/>
                    <a:pt x="10741" y="3787"/>
                    <a:pt x="10574" y="3477"/>
                  </a:cubicBezTo>
                  <a:lnTo>
                    <a:pt x="11074" y="2668"/>
                  </a:lnTo>
                  <a:lnTo>
                    <a:pt x="9216" y="810"/>
                  </a:lnTo>
                  <a:lnTo>
                    <a:pt x="8383" y="1287"/>
                  </a:lnTo>
                  <a:cubicBezTo>
                    <a:pt x="8097" y="1144"/>
                    <a:pt x="7788" y="1025"/>
                    <a:pt x="7478" y="929"/>
                  </a:cubicBezTo>
                  <a:lnTo>
                    <a:pt x="7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72"/>
          <p:cNvGrpSpPr/>
          <p:nvPr/>
        </p:nvGrpSpPr>
        <p:grpSpPr>
          <a:xfrm>
            <a:off x="2169450" y="4184665"/>
            <a:ext cx="438757" cy="387771"/>
            <a:chOff x="1815142" y="4186437"/>
            <a:chExt cx="438757" cy="387771"/>
          </a:xfrm>
        </p:grpSpPr>
        <p:sp>
          <p:nvSpPr>
            <p:cNvPr id="3602" name="Google Shape;3602;p72"/>
            <p:cNvSpPr/>
            <p:nvPr/>
          </p:nvSpPr>
          <p:spPr>
            <a:xfrm>
              <a:off x="1815142" y="4186437"/>
              <a:ext cx="438757" cy="259400"/>
            </a:xfrm>
            <a:custGeom>
              <a:avLst/>
              <a:gdLst/>
              <a:ahLst/>
              <a:cxnLst/>
              <a:rect l="l" t="t" r="r" b="b"/>
              <a:pathLst>
                <a:path w="11884" h="7026" extrusionOk="0">
                  <a:moveTo>
                    <a:pt x="2072" y="1453"/>
                  </a:moveTo>
                  <a:lnTo>
                    <a:pt x="2072" y="2143"/>
                  </a:lnTo>
                  <a:lnTo>
                    <a:pt x="1382" y="2143"/>
                  </a:lnTo>
                  <a:lnTo>
                    <a:pt x="1382" y="1453"/>
                  </a:lnTo>
                  <a:close/>
                  <a:moveTo>
                    <a:pt x="3477" y="1453"/>
                  </a:moveTo>
                  <a:lnTo>
                    <a:pt x="3477" y="2143"/>
                  </a:lnTo>
                  <a:lnTo>
                    <a:pt x="2787" y="2143"/>
                  </a:lnTo>
                  <a:lnTo>
                    <a:pt x="2787" y="1453"/>
                  </a:lnTo>
                  <a:close/>
                  <a:moveTo>
                    <a:pt x="9097" y="1453"/>
                  </a:moveTo>
                  <a:lnTo>
                    <a:pt x="9097" y="2143"/>
                  </a:lnTo>
                  <a:lnTo>
                    <a:pt x="8407" y="2143"/>
                  </a:lnTo>
                  <a:lnTo>
                    <a:pt x="8407" y="1453"/>
                  </a:lnTo>
                  <a:close/>
                  <a:moveTo>
                    <a:pt x="10479" y="1453"/>
                  </a:moveTo>
                  <a:lnTo>
                    <a:pt x="10479" y="2143"/>
                  </a:lnTo>
                  <a:lnTo>
                    <a:pt x="9788" y="2143"/>
                  </a:lnTo>
                  <a:lnTo>
                    <a:pt x="9788" y="1453"/>
                  </a:lnTo>
                  <a:close/>
                  <a:moveTo>
                    <a:pt x="2072" y="2834"/>
                  </a:moveTo>
                  <a:lnTo>
                    <a:pt x="2072" y="3525"/>
                  </a:lnTo>
                  <a:lnTo>
                    <a:pt x="1382" y="3525"/>
                  </a:lnTo>
                  <a:lnTo>
                    <a:pt x="1382" y="2834"/>
                  </a:lnTo>
                  <a:close/>
                  <a:moveTo>
                    <a:pt x="3477" y="2834"/>
                  </a:moveTo>
                  <a:lnTo>
                    <a:pt x="3477" y="3525"/>
                  </a:lnTo>
                  <a:lnTo>
                    <a:pt x="2787" y="3525"/>
                  </a:lnTo>
                  <a:lnTo>
                    <a:pt x="2787" y="2834"/>
                  </a:lnTo>
                  <a:close/>
                  <a:moveTo>
                    <a:pt x="9097" y="2834"/>
                  </a:moveTo>
                  <a:lnTo>
                    <a:pt x="9097" y="3525"/>
                  </a:lnTo>
                  <a:lnTo>
                    <a:pt x="8407" y="3525"/>
                  </a:lnTo>
                  <a:lnTo>
                    <a:pt x="8407" y="2834"/>
                  </a:lnTo>
                  <a:close/>
                  <a:moveTo>
                    <a:pt x="10479" y="2834"/>
                  </a:moveTo>
                  <a:lnTo>
                    <a:pt x="10479" y="3525"/>
                  </a:lnTo>
                  <a:lnTo>
                    <a:pt x="9788" y="3525"/>
                  </a:lnTo>
                  <a:lnTo>
                    <a:pt x="9788" y="2834"/>
                  </a:lnTo>
                  <a:close/>
                  <a:moveTo>
                    <a:pt x="2072" y="4239"/>
                  </a:moveTo>
                  <a:lnTo>
                    <a:pt x="2072" y="4930"/>
                  </a:lnTo>
                  <a:lnTo>
                    <a:pt x="1382" y="4930"/>
                  </a:lnTo>
                  <a:lnTo>
                    <a:pt x="1382" y="4239"/>
                  </a:lnTo>
                  <a:close/>
                  <a:moveTo>
                    <a:pt x="3477" y="4239"/>
                  </a:moveTo>
                  <a:lnTo>
                    <a:pt x="3477" y="4930"/>
                  </a:lnTo>
                  <a:lnTo>
                    <a:pt x="2787" y="4930"/>
                  </a:lnTo>
                  <a:lnTo>
                    <a:pt x="2787" y="4239"/>
                  </a:lnTo>
                  <a:close/>
                  <a:moveTo>
                    <a:pt x="9097" y="4239"/>
                  </a:moveTo>
                  <a:lnTo>
                    <a:pt x="9097" y="4930"/>
                  </a:lnTo>
                  <a:lnTo>
                    <a:pt x="8407" y="4930"/>
                  </a:lnTo>
                  <a:lnTo>
                    <a:pt x="8407" y="4239"/>
                  </a:lnTo>
                  <a:close/>
                  <a:moveTo>
                    <a:pt x="10479" y="4239"/>
                  </a:moveTo>
                  <a:lnTo>
                    <a:pt x="10479" y="4930"/>
                  </a:lnTo>
                  <a:lnTo>
                    <a:pt x="9788" y="4930"/>
                  </a:lnTo>
                  <a:lnTo>
                    <a:pt x="9788" y="4239"/>
                  </a:lnTo>
                  <a:close/>
                  <a:moveTo>
                    <a:pt x="2072" y="5620"/>
                  </a:moveTo>
                  <a:lnTo>
                    <a:pt x="2072" y="6311"/>
                  </a:lnTo>
                  <a:lnTo>
                    <a:pt x="1382" y="6311"/>
                  </a:lnTo>
                  <a:lnTo>
                    <a:pt x="1382" y="5620"/>
                  </a:lnTo>
                  <a:close/>
                  <a:moveTo>
                    <a:pt x="3477" y="5620"/>
                  </a:moveTo>
                  <a:lnTo>
                    <a:pt x="3477" y="6311"/>
                  </a:lnTo>
                  <a:lnTo>
                    <a:pt x="2787" y="6311"/>
                  </a:lnTo>
                  <a:lnTo>
                    <a:pt x="2787" y="5620"/>
                  </a:lnTo>
                  <a:close/>
                  <a:moveTo>
                    <a:pt x="5930" y="1405"/>
                  </a:moveTo>
                  <a:cubicBezTo>
                    <a:pt x="6716" y="1405"/>
                    <a:pt x="7335" y="2024"/>
                    <a:pt x="7335" y="2786"/>
                  </a:cubicBezTo>
                  <a:cubicBezTo>
                    <a:pt x="7335" y="3167"/>
                    <a:pt x="7168" y="3525"/>
                    <a:pt x="6906" y="3787"/>
                  </a:cubicBezTo>
                  <a:cubicBezTo>
                    <a:pt x="7383" y="4096"/>
                    <a:pt x="7692" y="4644"/>
                    <a:pt x="7692" y="5263"/>
                  </a:cubicBezTo>
                  <a:lnTo>
                    <a:pt x="7692" y="6311"/>
                  </a:lnTo>
                  <a:lnTo>
                    <a:pt x="4168" y="6311"/>
                  </a:lnTo>
                  <a:lnTo>
                    <a:pt x="4168" y="5263"/>
                  </a:lnTo>
                  <a:cubicBezTo>
                    <a:pt x="4168" y="4644"/>
                    <a:pt x="4477" y="4096"/>
                    <a:pt x="4954" y="3787"/>
                  </a:cubicBezTo>
                  <a:cubicBezTo>
                    <a:pt x="4692" y="3525"/>
                    <a:pt x="4549" y="3167"/>
                    <a:pt x="4549" y="2786"/>
                  </a:cubicBezTo>
                  <a:cubicBezTo>
                    <a:pt x="4549" y="2024"/>
                    <a:pt x="5168" y="1405"/>
                    <a:pt x="5930" y="1405"/>
                  </a:cubicBezTo>
                  <a:close/>
                  <a:moveTo>
                    <a:pt x="9097" y="5620"/>
                  </a:moveTo>
                  <a:lnTo>
                    <a:pt x="9097" y="6311"/>
                  </a:lnTo>
                  <a:lnTo>
                    <a:pt x="8407" y="6311"/>
                  </a:lnTo>
                  <a:lnTo>
                    <a:pt x="8407" y="5620"/>
                  </a:lnTo>
                  <a:close/>
                  <a:moveTo>
                    <a:pt x="10479" y="5620"/>
                  </a:moveTo>
                  <a:lnTo>
                    <a:pt x="10479" y="6311"/>
                  </a:lnTo>
                  <a:lnTo>
                    <a:pt x="9788" y="6311"/>
                  </a:lnTo>
                  <a:lnTo>
                    <a:pt x="9788" y="5620"/>
                  </a:lnTo>
                  <a:close/>
                  <a:moveTo>
                    <a:pt x="0" y="0"/>
                  </a:moveTo>
                  <a:lnTo>
                    <a:pt x="0" y="7025"/>
                  </a:lnTo>
                  <a:lnTo>
                    <a:pt x="11884" y="7025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2"/>
            <p:cNvSpPr/>
            <p:nvPr/>
          </p:nvSpPr>
          <p:spPr>
            <a:xfrm>
              <a:off x="2008566" y="4263785"/>
              <a:ext cx="51910" cy="51060"/>
            </a:xfrm>
            <a:custGeom>
              <a:avLst/>
              <a:gdLst/>
              <a:ahLst/>
              <a:cxnLst/>
              <a:rect l="l" t="t" r="r" b="b"/>
              <a:pathLst>
                <a:path w="1406" h="1383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96" y="1382"/>
                    <a:pt x="1406" y="1072"/>
                    <a:pt x="1406" y="691"/>
                  </a:cubicBezTo>
                  <a:cubicBezTo>
                    <a:pt x="1406" y="310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2"/>
            <p:cNvSpPr/>
            <p:nvPr/>
          </p:nvSpPr>
          <p:spPr>
            <a:xfrm>
              <a:off x="1995386" y="4341169"/>
              <a:ext cx="78270" cy="52796"/>
            </a:xfrm>
            <a:custGeom>
              <a:avLst/>
              <a:gdLst/>
              <a:ahLst/>
              <a:cxnLst/>
              <a:rect l="l" t="t" r="r" b="b"/>
              <a:pathLst>
                <a:path w="2120" h="1430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lnTo>
                    <a:pt x="0" y="1429"/>
                  </a:lnTo>
                  <a:lnTo>
                    <a:pt x="2120" y="1429"/>
                  </a:lnTo>
                  <a:lnTo>
                    <a:pt x="2120" y="1048"/>
                  </a:lnTo>
                  <a:cubicBezTo>
                    <a:pt x="2120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2"/>
            <p:cNvSpPr/>
            <p:nvPr/>
          </p:nvSpPr>
          <p:spPr>
            <a:xfrm>
              <a:off x="1815142" y="4471275"/>
              <a:ext cx="438757" cy="102933"/>
            </a:xfrm>
            <a:custGeom>
              <a:avLst/>
              <a:gdLst/>
              <a:ahLst/>
              <a:cxnLst/>
              <a:rect l="l" t="t" r="r" b="b"/>
              <a:pathLst>
                <a:path w="11884" h="2788" extrusionOk="0">
                  <a:moveTo>
                    <a:pt x="0" y="1"/>
                  </a:moveTo>
                  <a:lnTo>
                    <a:pt x="0" y="1406"/>
                  </a:lnTo>
                  <a:lnTo>
                    <a:pt x="4549" y="1406"/>
                  </a:lnTo>
                  <a:lnTo>
                    <a:pt x="4549" y="2097"/>
                  </a:lnTo>
                  <a:lnTo>
                    <a:pt x="1382" y="2097"/>
                  </a:lnTo>
                  <a:lnTo>
                    <a:pt x="1382" y="2787"/>
                  </a:lnTo>
                  <a:lnTo>
                    <a:pt x="10479" y="2787"/>
                  </a:lnTo>
                  <a:lnTo>
                    <a:pt x="10479" y="2097"/>
                  </a:lnTo>
                  <a:lnTo>
                    <a:pt x="7335" y="2097"/>
                  </a:lnTo>
                  <a:lnTo>
                    <a:pt x="7335" y="1406"/>
                  </a:lnTo>
                  <a:lnTo>
                    <a:pt x="11884" y="1406"/>
                  </a:lnTo>
                  <a:lnTo>
                    <a:pt x="11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6" name="Google Shape;3606;p72"/>
          <p:cNvGrpSpPr/>
          <p:nvPr/>
        </p:nvGrpSpPr>
        <p:grpSpPr>
          <a:xfrm>
            <a:off x="1796540" y="2778336"/>
            <a:ext cx="438757" cy="439643"/>
            <a:chOff x="1815142" y="2735703"/>
            <a:chExt cx="438757" cy="439643"/>
          </a:xfrm>
        </p:grpSpPr>
        <p:sp>
          <p:nvSpPr>
            <p:cNvPr id="3607" name="Google Shape;3607;p72"/>
            <p:cNvSpPr/>
            <p:nvPr/>
          </p:nvSpPr>
          <p:spPr>
            <a:xfrm>
              <a:off x="1815142" y="2735703"/>
              <a:ext cx="438757" cy="195233"/>
            </a:xfrm>
            <a:custGeom>
              <a:avLst/>
              <a:gdLst/>
              <a:ahLst/>
              <a:cxnLst/>
              <a:rect l="l" t="t" r="r" b="b"/>
              <a:pathLst>
                <a:path w="11884" h="5288" extrusionOk="0">
                  <a:moveTo>
                    <a:pt x="2072" y="1405"/>
                  </a:moveTo>
                  <a:lnTo>
                    <a:pt x="2072" y="2096"/>
                  </a:lnTo>
                  <a:lnTo>
                    <a:pt x="1382" y="2096"/>
                  </a:lnTo>
                  <a:lnTo>
                    <a:pt x="1382" y="1405"/>
                  </a:lnTo>
                  <a:close/>
                  <a:moveTo>
                    <a:pt x="3501" y="1405"/>
                  </a:moveTo>
                  <a:lnTo>
                    <a:pt x="3501" y="2096"/>
                  </a:lnTo>
                  <a:lnTo>
                    <a:pt x="2810" y="2096"/>
                  </a:lnTo>
                  <a:lnTo>
                    <a:pt x="2810" y="1405"/>
                  </a:lnTo>
                  <a:close/>
                  <a:moveTo>
                    <a:pt x="4882" y="1405"/>
                  </a:moveTo>
                  <a:lnTo>
                    <a:pt x="4882" y="2096"/>
                  </a:lnTo>
                  <a:lnTo>
                    <a:pt x="4192" y="2096"/>
                  </a:lnTo>
                  <a:lnTo>
                    <a:pt x="4192" y="1405"/>
                  </a:lnTo>
                  <a:close/>
                  <a:moveTo>
                    <a:pt x="6287" y="1405"/>
                  </a:moveTo>
                  <a:lnTo>
                    <a:pt x="6287" y="2096"/>
                  </a:lnTo>
                  <a:lnTo>
                    <a:pt x="5597" y="2096"/>
                  </a:lnTo>
                  <a:lnTo>
                    <a:pt x="5597" y="1405"/>
                  </a:lnTo>
                  <a:close/>
                  <a:moveTo>
                    <a:pt x="7692" y="1405"/>
                  </a:moveTo>
                  <a:lnTo>
                    <a:pt x="7692" y="2096"/>
                  </a:lnTo>
                  <a:lnTo>
                    <a:pt x="6978" y="2096"/>
                  </a:lnTo>
                  <a:lnTo>
                    <a:pt x="6978" y="1405"/>
                  </a:lnTo>
                  <a:close/>
                  <a:moveTo>
                    <a:pt x="9097" y="1405"/>
                  </a:moveTo>
                  <a:lnTo>
                    <a:pt x="9097" y="2096"/>
                  </a:lnTo>
                  <a:lnTo>
                    <a:pt x="8407" y="2096"/>
                  </a:lnTo>
                  <a:lnTo>
                    <a:pt x="8407" y="1405"/>
                  </a:lnTo>
                  <a:close/>
                  <a:moveTo>
                    <a:pt x="10502" y="1405"/>
                  </a:moveTo>
                  <a:lnTo>
                    <a:pt x="10502" y="2096"/>
                  </a:lnTo>
                  <a:lnTo>
                    <a:pt x="9788" y="2096"/>
                  </a:lnTo>
                  <a:lnTo>
                    <a:pt x="9788" y="1405"/>
                  </a:lnTo>
                  <a:close/>
                  <a:moveTo>
                    <a:pt x="0" y="0"/>
                  </a:moveTo>
                  <a:lnTo>
                    <a:pt x="0" y="3477"/>
                  </a:lnTo>
                  <a:lnTo>
                    <a:pt x="4692" y="3477"/>
                  </a:lnTo>
                  <a:lnTo>
                    <a:pt x="6478" y="5287"/>
                  </a:lnTo>
                  <a:lnTo>
                    <a:pt x="8931" y="5287"/>
                  </a:lnTo>
                  <a:lnTo>
                    <a:pt x="7145" y="3477"/>
                  </a:lnTo>
                  <a:lnTo>
                    <a:pt x="11884" y="3477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2"/>
            <p:cNvSpPr/>
            <p:nvPr/>
          </p:nvSpPr>
          <p:spPr>
            <a:xfrm>
              <a:off x="1866129" y="3097925"/>
              <a:ext cx="141588" cy="77421"/>
            </a:xfrm>
            <a:custGeom>
              <a:avLst/>
              <a:gdLst/>
              <a:ahLst/>
              <a:cxnLst/>
              <a:rect l="l" t="t" r="r" b="b"/>
              <a:pathLst>
                <a:path w="3835" h="2097" extrusionOk="0">
                  <a:moveTo>
                    <a:pt x="1" y="1"/>
                  </a:moveTo>
                  <a:lnTo>
                    <a:pt x="1" y="2097"/>
                  </a:lnTo>
                  <a:lnTo>
                    <a:pt x="715" y="2097"/>
                  </a:lnTo>
                  <a:lnTo>
                    <a:pt x="715" y="692"/>
                  </a:lnTo>
                  <a:lnTo>
                    <a:pt x="3144" y="692"/>
                  </a:lnTo>
                  <a:lnTo>
                    <a:pt x="3144" y="2097"/>
                  </a:lnTo>
                  <a:lnTo>
                    <a:pt x="3835" y="2097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2"/>
            <p:cNvSpPr/>
            <p:nvPr/>
          </p:nvSpPr>
          <p:spPr>
            <a:xfrm>
              <a:off x="1984826" y="2956374"/>
              <a:ext cx="204906" cy="64241"/>
            </a:xfrm>
            <a:custGeom>
              <a:avLst/>
              <a:gdLst/>
              <a:ahLst/>
              <a:cxnLst/>
              <a:rect l="l" t="t" r="r" b="b"/>
              <a:pathLst>
                <a:path w="5550" h="1740" extrusionOk="0">
                  <a:moveTo>
                    <a:pt x="0" y="1"/>
                  </a:moveTo>
                  <a:cubicBezTo>
                    <a:pt x="167" y="239"/>
                    <a:pt x="286" y="549"/>
                    <a:pt x="286" y="858"/>
                  </a:cubicBezTo>
                  <a:lnTo>
                    <a:pt x="286" y="1739"/>
                  </a:lnTo>
                  <a:lnTo>
                    <a:pt x="4668" y="1739"/>
                  </a:lnTo>
                  <a:cubicBezTo>
                    <a:pt x="5168" y="1739"/>
                    <a:pt x="5549" y="1358"/>
                    <a:pt x="5549" y="858"/>
                  </a:cubicBezTo>
                  <a:cubicBezTo>
                    <a:pt x="5549" y="382"/>
                    <a:pt x="5168" y="1"/>
                    <a:pt x="4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2"/>
            <p:cNvSpPr/>
            <p:nvPr/>
          </p:nvSpPr>
          <p:spPr>
            <a:xfrm>
              <a:off x="1904821" y="2956374"/>
              <a:ext cx="64204" cy="116113"/>
            </a:xfrm>
            <a:custGeom>
              <a:avLst/>
              <a:gdLst/>
              <a:ahLst/>
              <a:cxnLst/>
              <a:rect l="l" t="t" r="r" b="b"/>
              <a:pathLst>
                <a:path w="1739" h="3145" extrusionOk="0">
                  <a:moveTo>
                    <a:pt x="881" y="1"/>
                  </a:moveTo>
                  <a:cubicBezTo>
                    <a:pt x="381" y="1"/>
                    <a:pt x="0" y="382"/>
                    <a:pt x="0" y="858"/>
                  </a:cubicBezTo>
                  <a:lnTo>
                    <a:pt x="0" y="3144"/>
                  </a:lnTo>
                  <a:lnTo>
                    <a:pt x="1739" y="3144"/>
                  </a:lnTo>
                  <a:lnTo>
                    <a:pt x="1739" y="858"/>
                  </a:lnTo>
                  <a:cubicBezTo>
                    <a:pt x="1739" y="382"/>
                    <a:pt x="1358" y="1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72"/>
          <p:cNvGrpSpPr/>
          <p:nvPr/>
        </p:nvGrpSpPr>
        <p:grpSpPr>
          <a:xfrm>
            <a:off x="1048018" y="1405808"/>
            <a:ext cx="443151" cy="438942"/>
            <a:chOff x="1043182" y="1406177"/>
            <a:chExt cx="443151" cy="438942"/>
          </a:xfrm>
        </p:grpSpPr>
        <p:sp>
          <p:nvSpPr>
            <p:cNvPr id="3612" name="Google Shape;3612;p72"/>
            <p:cNvSpPr/>
            <p:nvPr/>
          </p:nvSpPr>
          <p:spPr>
            <a:xfrm>
              <a:off x="1043182" y="1406177"/>
              <a:ext cx="443151" cy="438942"/>
            </a:xfrm>
            <a:custGeom>
              <a:avLst/>
              <a:gdLst/>
              <a:ahLst/>
              <a:cxnLst/>
              <a:rect l="l" t="t" r="r" b="b"/>
              <a:pathLst>
                <a:path w="12003" h="11889" extrusionOk="0">
                  <a:moveTo>
                    <a:pt x="6001" y="4910"/>
                  </a:moveTo>
                  <a:cubicBezTo>
                    <a:pt x="6597" y="4910"/>
                    <a:pt x="7049" y="5362"/>
                    <a:pt x="7049" y="5934"/>
                  </a:cubicBezTo>
                  <a:cubicBezTo>
                    <a:pt x="7049" y="6505"/>
                    <a:pt x="6597" y="6982"/>
                    <a:pt x="6001" y="6982"/>
                  </a:cubicBezTo>
                  <a:cubicBezTo>
                    <a:pt x="5430" y="6982"/>
                    <a:pt x="4977" y="6505"/>
                    <a:pt x="4977" y="5934"/>
                  </a:cubicBezTo>
                  <a:cubicBezTo>
                    <a:pt x="4977" y="5362"/>
                    <a:pt x="5430" y="4910"/>
                    <a:pt x="6001" y="4910"/>
                  </a:cubicBezTo>
                  <a:close/>
                  <a:moveTo>
                    <a:pt x="1473" y="1"/>
                  </a:moveTo>
                  <a:cubicBezTo>
                    <a:pt x="1443" y="1"/>
                    <a:pt x="1412" y="2"/>
                    <a:pt x="1381" y="4"/>
                  </a:cubicBezTo>
                  <a:cubicBezTo>
                    <a:pt x="667" y="28"/>
                    <a:pt x="72" y="599"/>
                    <a:pt x="48" y="1314"/>
                  </a:cubicBezTo>
                  <a:cubicBezTo>
                    <a:pt x="0" y="2124"/>
                    <a:pt x="643" y="2790"/>
                    <a:pt x="1429" y="2790"/>
                  </a:cubicBezTo>
                  <a:cubicBezTo>
                    <a:pt x="2096" y="2790"/>
                    <a:pt x="2644" y="2338"/>
                    <a:pt x="2786" y="1743"/>
                  </a:cubicBezTo>
                  <a:lnTo>
                    <a:pt x="4644" y="1743"/>
                  </a:lnTo>
                  <a:cubicBezTo>
                    <a:pt x="4763" y="2219"/>
                    <a:pt x="5144" y="2624"/>
                    <a:pt x="5644" y="2743"/>
                  </a:cubicBezTo>
                  <a:lnTo>
                    <a:pt x="5644" y="3529"/>
                  </a:lnTo>
                  <a:cubicBezTo>
                    <a:pt x="5644" y="3529"/>
                    <a:pt x="4215" y="4005"/>
                    <a:pt x="3644" y="4672"/>
                  </a:cubicBezTo>
                  <a:cubicBezTo>
                    <a:pt x="3144" y="5219"/>
                    <a:pt x="2906" y="5791"/>
                    <a:pt x="2906" y="5815"/>
                  </a:cubicBezTo>
                  <a:lnTo>
                    <a:pt x="2858" y="5934"/>
                  </a:lnTo>
                  <a:lnTo>
                    <a:pt x="2906" y="6077"/>
                  </a:lnTo>
                  <a:cubicBezTo>
                    <a:pt x="2906" y="6101"/>
                    <a:pt x="3144" y="6648"/>
                    <a:pt x="3644" y="7220"/>
                  </a:cubicBezTo>
                  <a:cubicBezTo>
                    <a:pt x="4215" y="7887"/>
                    <a:pt x="4906" y="8268"/>
                    <a:pt x="5668" y="8363"/>
                  </a:cubicBezTo>
                  <a:lnTo>
                    <a:pt x="5668" y="9149"/>
                  </a:lnTo>
                  <a:cubicBezTo>
                    <a:pt x="5168" y="9268"/>
                    <a:pt x="4787" y="9649"/>
                    <a:pt x="4668" y="10149"/>
                  </a:cubicBezTo>
                  <a:lnTo>
                    <a:pt x="2810" y="10149"/>
                  </a:lnTo>
                  <a:cubicBezTo>
                    <a:pt x="2667" y="9554"/>
                    <a:pt x="2120" y="9101"/>
                    <a:pt x="1453" y="9101"/>
                  </a:cubicBezTo>
                  <a:cubicBezTo>
                    <a:pt x="691" y="9101"/>
                    <a:pt x="72" y="9720"/>
                    <a:pt x="72" y="10506"/>
                  </a:cubicBezTo>
                  <a:cubicBezTo>
                    <a:pt x="72" y="11268"/>
                    <a:pt x="691" y="11887"/>
                    <a:pt x="1453" y="11887"/>
                  </a:cubicBezTo>
                  <a:cubicBezTo>
                    <a:pt x="2120" y="11887"/>
                    <a:pt x="2810" y="10840"/>
                    <a:pt x="2810" y="10840"/>
                  </a:cubicBezTo>
                  <a:lnTo>
                    <a:pt x="4668" y="10840"/>
                  </a:lnTo>
                  <a:cubicBezTo>
                    <a:pt x="4811" y="11435"/>
                    <a:pt x="5358" y="11887"/>
                    <a:pt x="6025" y="11887"/>
                  </a:cubicBezTo>
                  <a:cubicBezTo>
                    <a:pt x="6668" y="11887"/>
                    <a:pt x="7216" y="11435"/>
                    <a:pt x="7359" y="10840"/>
                  </a:cubicBezTo>
                  <a:lnTo>
                    <a:pt x="9216" y="10840"/>
                  </a:lnTo>
                  <a:cubicBezTo>
                    <a:pt x="9379" y="11443"/>
                    <a:pt x="9926" y="11888"/>
                    <a:pt x="10571" y="11888"/>
                  </a:cubicBezTo>
                  <a:cubicBezTo>
                    <a:pt x="10588" y="11888"/>
                    <a:pt x="10605" y="11888"/>
                    <a:pt x="10621" y="11887"/>
                  </a:cubicBezTo>
                  <a:cubicBezTo>
                    <a:pt x="11336" y="11864"/>
                    <a:pt x="11931" y="11268"/>
                    <a:pt x="11955" y="10554"/>
                  </a:cubicBezTo>
                  <a:cubicBezTo>
                    <a:pt x="12003" y="9768"/>
                    <a:pt x="11360" y="9101"/>
                    <a:pt x="10574" y="9101"/>
                  </a:cubicBezTo>
                  <a:cubicBezTo>
                    <a:pt x="9907" y="9101"/>
                    <a:pt x="9359" y="9554"/>
                    <a:pt x="9216" y="10149"/>
                  </a:cubicBezTo>
                  <a:lnTo>
                    <a:pt x="7359" y="10149"/>
                  </a:lnTo>
                  <a:cubicBezTo>
                    <a:pt x="7240" y="9649"/>
                    <a:pt x="6859" y="9268"/>
                    <a:pt x="6359" y="9149"/>
                  </a:cubicBezTo>
                  <a:lnTo>
                    <a:pt x="6359" y="8363"/>
                  </a:lnTo>
                  <a:cubicBezTo>
                    <a:pt x="7121" y="8268"/>
                    <a:pt x="7811" y="7887"/>
                    <a:pt x="8383" y="7220"/>
                  </a:cubicBezTo>
                  <a:cubicBezTo>
                    <a:pt x="8883" y="6648"/>
                    <a:pt x="9121" y="6101"/>
                    <a:pt x="9121" y="6077"/>
                  </a:cubicBezTo>
                  <a:lnTo>
                    <a:pt x="9169" y="5934"/>
                  </a:lnTo>
                  <a:lnTo>
                    <a:pt x="9121" y="5815"/>
                  </a:lnTo>
                  <a:cubicBezTo>
                    <a:pt x="9121" y="5791"/>
                    <a:pt x="8883" y="5219"/>
                    <a:pt x="8383" y="4672"/>
                  </a:cubicBezTo>
                  <a:cubicBezTo>
                    <a:pt x="7811" y="4005"/>
                    <a:pt x="7121" y="3624"/>
                    <a:pt x="6359" y="3529"/>
                  </a:cubicBezTo>
                  <a:lnTo>
                    <a:pt x="6359" y="2743"/>
                  </a:lnTo>
                  <a:cubicBezTo>
                    <a:pt x="6859" y="2624"/>
                    <a:pt x="7240" y="2219"/>
                    <a:pt x="7359" y="1743"/>
                  </a:cubicBezTo>
                  <a:lnTo>
                    <a:pt x="9216" y="1743"/>
                  </a:lnTo>
                  <a:cubicBezTo>
                    <a:pt x="9379" y="2346"/>
                    <a:pt x="9926" y="2791"/>
                    <a:pt x="10571" y="2791"/>
                  </a:cubicBezTo>
                  <a:cubicBezTo>
                    <a:pt x="10588" y="2791"/>
                    <a:pt x="10605" y="2791"/>
                    <a:pt x="10621" y="2790"/>
                  </a:cubicBezTo>
                  <a:cubicBezTo>
                    <a:pt x="11336" y="2743"/>
                    <a:pt x="11931" y="2171"/>
                    <a:pt x="11955" y="1457"/>
                  </a:cubicBezTo>
                  <a:cubicBezTo>
                    <a:pt x="12003" y="671"/>
                    <a:pt x="11360" y="4"/>
                    <a:pt x="10574" y="4"/>
                  </a:cubicBezTo>
                  <a:cubicBezTo>
                    <a:pt x="9907" y="4"/>
                    <a:pt x="9359" y="433"/>
                    <a:pt x="9216" y="1052"/>
                  </a:cubicBezTo>
                  <a:lnTo>
                    <a:pt x="7335" y="1052"/>
                  </a:lnTo>
                  <a:cubicBezTo>
                    <a:pt x="7192" y="433"/>
                    <a:pt x="6644" y="4"/>
                    <a:pt x="6001" y="4"/>
                  </a:cubicBezTo>
                  <a:cubicBezTo>
                    <a:pt x="5335" y="4"/>
                    <a:pt x="4787" y="433"/>
                    <a:pt x="4644" y="1052"/>
                  </a:cubicBezTo>
                  <a:lnTo>
                    <a:pt x="2786" y="1052"/>
                  </a:lnTo>
                  <a:cubicBezTo>
                    <a:pt x="2627" y="461"/>
                    <a:pt x="2100" y="1"/>
                    <a:pt x="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2"/>
            <p:cNvSpPr/>
            <p:nvPr/>
          </p:nvSpPr>
          <p:spPr>
            <a:xfrm>
              <a:off x="1252407" y="1612929"/>
              <a:ext cx="25549" cy="25549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4"/>
                    <a:pt x="144" y="691"/>
                    <a:pt x="334" y="691"/>
                  </a:cubicBezTo>
                  <a:cubicBezTo>
                    <a:pt x="525" y="691"/>
                    <a:pt x="692" y="524"/>
                    <a:pt x="692" y="334"/>
                  </a:cubicBezTo>
                  <a:cubicBezTo>
                    <a:pt x="692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72"/>
          <p:cNvGrpSpPr/>
          <p:nvPr/>
        </p:nvGrpSpPr>
        <p:grpSpPr>
          <a:xfrm>
            <a:off x="1860283" y="3506033"/>
            <a:ext cx="311273" cy="438757"/>
            <a:chOff x="1815142" y="3450511"/>
            <a:chExt cx="311273" cy="438757"/>
          </a:xfrm>
        </p:grpSpPr>
        <p:sp>
          <p:nvSpPr>
            <p:cNvPr id="3615" name="Google Shape;3615;p72"/>
            <p:cNvSpPr/>
            <p:nvPr/>
          </p:nvSpPr>
          <p:spPr>
            <a:xfrm>
              <a:off x="1815142" y="3450511"/>
              <a:ext cx="311273" cy="387771"/>
            </a:xfrm>
            <a:custGeom>
              <a:avLst/>
              <a:gdLst/>
              <a:ahLst/>
              <a:cxnLst/>
              <a:rect l="l" t="t" r="r" b="b"/>
              <a:pathLst>
                <a:path w="8431" h="10503" extrusionOk="0">
                  <a:moveTo>
                    <a:pt x="4930" y="1"/>
                  </a:moveTo>
                  <a:cubicBezTo>
                    <a:pt x="4382" y="1"/>
                    <a:pt x="3858" y="191"/>
                    <a:pt x="3453" y="524"/>
                  </a:cubicBezTo>
                  <a:cubicBezTo>
                    <a:pt x="3310" y="501"/>
                    <a:pt x="3168" y="477"/>
                    <a:pt x="3001" y="477"/>
                  </a:cubicBezTo>
                  <a:cubicBezTo>
                    <a:pt x="2096" y="477"/>
                    <a:pt x="1358" y="1144"/>
                    <a:pt x="1239" y="2001"/>
                  </a:cubicBezTo>
                  <a:cubicBezTo>
                    <a:pt x="500" y="2215"/>
                    <a:pt x="0" y="2882"/>
                    <a:pt x="0" y="3644"/>
                  </a:cubicBezTo>
                  <a:cubicBezTo>
                    <a:pt x="0" y="4597"/>
                    <a:pt x="762" y="5359"/>
                    <a:pt x="1715" y="5359"/>
                  </a:cubicBezTo>
                  <a:lnTo>
                    <a:pt x="3882" y="5359"/>
                  </a:lnTo>
                  <a:lnTo>
                    <a:pt x="3882" y="5716"/>
                  </a:lnTo>
                  <a:cubicBezTo>
                    <a:pt x="3858" y="5906"/>
                    <a:pt x="3525" y="6049"/>
                    <a:pt x="3525" y="6049"/>
                  </a:cubicBezTo>
                  <a:lnTo>
                    <a:pt x="1763" y="6049"/>
                  </a:lnTo>
                  <a:cubicBezTo>
                    <a:pt x="1215" y="6049"/>
                    <a:pt x="715" y="6502"/>
                    <a:pt x="691" y="7050"/>
                  </a:cubicBezTo>
                  <a:cubicBezTo>
                    <a:pt x="667" y="7645"/>
                    <a:pt x="1143" y="8145"/>
                    <a:pt x="1739" y="8145"/>
                  </a:cubicBezTo>
                  <a:lnTo>
                    <a:pt x="5644" y="8145"/>
                  </a:lnTo>
                  <a:cubicBezTo>
                    <a:pt x="5835" y="8145"/>
                    <a:pt x="6002" y="8312"/>
                    <a:pt x="6002" y="8502"/>
                  </a:cubicBezTo>
                  <a:lnTo>
                    <a:pt x="6002" y="8883"/>
                  </a:lnTo>
                  <a:cubicBezTo>
                    <a:pt x="5382" y="9050"/>
                    <a:pt x="4954" y="9598"/>
                    <a:pt x="4954" y="10241"/>
                  </a:cubicBezTo>
                  <a:lnTo>
                    <a:pt x="4954" y="10503"/>
                  </a:lnTo>
                  <a:lnTo>
                    <a:pt x="7740" y="10503"/>
                  </a:lnTo>
                  <a:lnTo>
                    <a:pt x="7740" y="10241"/>
                  </a:lnTo>
                  <a:cubicBezTo>
                    <a:pt x="7740" y="9598"/>
                    <a:pt x="7288" y="9050"/>
                    <a:pt x="6692" y="8907"/>
                  </a:cubicBezTo>
                  <a:lnTo>
                    <a:pt x="6692" y="7812"/>
                  </a:lnTo>
                  <a:cubicBezTo>
                    <a:pt x="6692" y="7621"/>
                    <a:pt x="6525" y="7454"/>
                    <a:pt x="6335" y="7454"/>
                  </a:cubicBezTo>
                  <a:lnTo>
                    <a:pt x="1596" y="7454"/>
                  </a:lnTo>
                  <a:cubicBezTo>
                    <a:pt x="1572" y="7454"/>
                    <a:pt x="1524" y="7431"/>
                    <a:pt x="1501" y="7407"/>
                  </a:cubicBezTo>
                  <a:cubicBezTo>
                    <a:pt x="1215" y="7121"/>
                    <a:pt x="1429" y="6764"/>
                    <a:pt x="1715" y="6764"/>
                  </a:cubicBezTo>
                  <a:lnTo>
                    <a:pt x="4192" y="6764"/>
                  </a:lnTo>
                  <a:cubicBezTo>
                    <a:pt x="4382" y="6764"/>
                    <a:pt x="4549" y="6597"/>
                    <a:pt x="4549" y="6383"/>
                  </a:cubicBezTo>
                  <a:lnTo>
                    <a:pt x="4549" y="5359"/>
                  </a:lnTo>
                  <a:lnTo>
                    <a:pt x="6716" y="5359"/>
                  </a:lnTo>
                  <a:cubicBezTo>
                    <a:pt x="6730" y="5359"/>
                    <a:pt x="6744" y="5359"/>
                    <a:pt x="6758" y="5359"/>
                  </a:cubicBezTo>
                  <a:cubicBezTo>
                    <a:pt x="7691" y="5359"/>
                    <a:pt x="8431" y="4583"/>
                    <a:pt x="8431" y="3644"/>
                  </a:cubicBezTo>
                  <a:cubicBezTo>
                    <a:pt x="8431" y="2882"/>
                    <a:pt x="7930" y="2215"/>
                    <a:pt x="7192" y="2001"/>
                  </a:cubicBezTo>
                  <a:cubicBezTo>
                    <a:pt x="7073" y="858"/>
                    <a:pt x="6097" y="1"/>
                    <a:pt x="4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2"/>
            <p:cNvSpPr/>
            <p:nvPr/>
          </p:nvSpPr>
          <p:spPr>
            <a:xfrm>
              <a:off x="2074505" y="3863757"/>
              <a:ext cx="26398" cy="25512"/>
            </a:xfrm>
            <a:custGeom>
              <a:avLst/>
              <a:gdLst/>
              <a:ahLst/>
              <a:cxnLst/>
              <a:rect l="l" t="t" r="r" b="b"/>
              <a:pathLst>
                <a:path w="71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715" y="691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2"/>
            <p:cNvSpPr/>
            <p:nvPr/>
          </p:nvSpPr>
          <p:spPr>
            <a:xfrm>
              <a:off x="1997121" y="3863757"/>
              <a:ext cx="26435" cy="25512"/>
            </a:xfrm>
            <a:custGeom>
              <a:avLst/>
              <a:gdLst/>
              <a:ahLst/>
              <a:cxnLst/>
              <a:rect l="l" t="t" r="r" b="b"/>
              <a:pathLst>
                <a:path w="716" h="691" extrusionOk="0">
                  <a:moveTo>
                    <a:pt x="1" y="0"/>
                  </a:moveTo>
                  <a:lnTo>
                    <a:pt x="1" y="691"/>
                  </a:lnTo>
                  <a:lnTo>
                    <a:pt x="715" y="691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8" name="Google Shape;3618;p72"/>
          <p:cNvGrpSpPr/>
          <p:nvPr/>
        </p:nvGrpSpPr>
        <p:grpSpPr>
          <a:xfrm>
            <a:off x="1049772" y="2084456"/>
            <a:ext cx="439643" cy="439643"/>
            <a:chOff x="1056362" y="2054307"/>
            <a:chExt cx="439643" cy="439643"/>
          </a:xfrm>
        </p:grpSpPr>
        <p:sp>
          <p:nvSpPr>
            <p:cNvPr id="3619" name="Google Shape;3619;p72"/>
            <p:cNvSpPr/>
            <p:nvPr/>
          </p:nvSpPr>
          <p:spPr>
            <a:xfrm>
              <a:off x="1056362" y="2054307"/>
              <a:ext cx="181166" cy="181166"/>
            </a:xfrm>
            <a:custGeom>
              <a:avLst/>
              <a:gdLst/>
              <a:ahLst/>
              <a:cxnLst/>
              <a:rect l="l" t="t" r="r" b="b"/>
              <a:pathLst>
                <a:path w="4907" h="4907" extrusionOk="0">
                  <a:moveTo>
                    <a:pt x="0" y="0"/>
                  </a:moveTo>
                  <a:lnTo>
                    <a:pt x="0" y="4906"/>
                  </a:lnTo>
                  <a:lnTo>
                    <a:pt x="1929" y="4906"/>
                  </a:lnTo>
                  <a:lnTo>
                    <a:pt x="1929" y="1905"/>
                  </a:lnTo>
                  <a:lnTo>
                    <a:pt x="4906" y="190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2"/>
            <p:cNvSpPr/>
            <p:nvPr/>
          </p:nvSpPr>
          <p:spPr>
            <a:xfrm>
              <a:off x="1314839" y="2054307"/>
              <a:ext cx="181166" cy="181166"/>
            </a:xfrm>
            <a:custGeom>
              <a:avLst/>
              <a:gdLst/>
              <a:ahLst/>
              <a:cxnLst/>
              <a:rect l="l" t="t" r="r" b="b"/>
              <a:pathLst>
                <a:path w="4907" h="4907" extrusionOk="0">
                  <a:moveTo>
                    <a:pt x="1" y="0"/>
                  </a:moveTo>
                  <a:lnTo>
                    <a:pt x="1" y="1929"/>
                  </a:lnTo>
                  <a:lnTo>
                    <a:pt x="2978" y="1929"/>
                  </a:lnTo>
                  <a:lnTo>
                    <a:pt x="2978" y="4906"/>
                  </a:lnTo>
                  <a:lnTo>
                    <a:pt x="4907" y="4906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2"/>
            <p:cNvSpPr/>
            <p:nvPr/>
          </p:nvSpPr>
          <p:spPr>
            <a:xfrm>
              <a:off x="1314839" y="2312784"/>
              <a:ext cx="181166" cy="181166"/>
            </a:xfrm>
            <a:custGeom>
              <a:avLst/>
              <a:gdLst/>
              <a:ahLst/>
              <a:cxnLst/>
              <a:rect l="l" t="t" r="r" b="b"/>
              <a:pathLst>
                <a:path w="4907" h="4907" extrusionOk="0">
                  <a:moveTo>
                    <a:pt x="2978" y="1"/>
                  </a:moveTo>
                  <a:lnTo>
                    <a:pt x="2978" y="2978"/>
                  </a:lnTo>
                  <a:lnTo>
                    <a:pt x="1" y="2978"/>
                  </a:lnTo>
                  <a:lnTo>
                    <a:pt x="1" y="4906"/>
                  </a:lnTo>
                  <a:lnTo>
                    <a:pt x="4907" y="4906"/>
                  </a:lnTo>
                  <a:lnTo>
                    <a:pt x="4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2"/>
            <p:cNvSpPr/>
            <p:nvPr/>
          </p:nvSpPr>
          <p:spPr>
            <a:xfrm>
              <a:off x="1056362" y="2312784"/>
              <a:ext cx="181166" cy="180280"/>
            </a:xfrm>
            <a:custGeom>
              <a:avLst/>
              <a:gdLst/>
              <a:ahLst/>
              <a:cxnLst/>
              <a:rect l="l" t="t" r="r" b="b"/>
              <a:pathLst>
                <a:path w="4907" h="4883" extrusionOk="0">
                  <a:moveTo>
                    <a:pt x="0" y="1"/>
                  </a:moveTo>
                  <a:lnTo>
                    <a:pt x="0" y="4883"/>
                  </a:lnTo>
                  <a:lnTo>
                    <a:pt x="4906" y="4883"/>
                  </a:lnTo>
                  <a:lnTo>
                    <a:pt x="4906" y="2954"/>
                  </a:lnTo>
                  <a:lnTo>
                    <a:pt x="1906" y="2954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2"/>
            <p:cNvSpPr/>
            <p:nvPr/>
          </p:nvSpPr>
          <p:spPr>
            <a:xfrm>
              <a:off x="1230440" y="2228385"/>
              <a:ext cx="91488" cy="91488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1239" y="1"/>
                  </a:moveTo>
                  <a:cubicBezTo>
                    <a:pt x="548" y="1"/>
                    <a:pt x="1" y="548"/>
                    <a:pt x="1" y="1239"/>
                  </a:cubicBezTo>
                  <a:cubicBezTo>
                    <a:pt x="1" y="1930"/>
                    <a:pt x="548" y="2477"/>
                    <a:pt x="1239" y="2477"/>
                  </a:cubicBezTo>
                  <a:cubicBezTo>
                    <a:pt x="1930" y="2477"/>
                    <a:pt x="2477" y="1930"/>
                    <a:pt x="2477" y="1239"/>
                  </a:cubicBezTo>
                  <a:cubicBezTo>
                    <a:pt x="2477" y="548"/>
                    <a:pt x="1930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2"/>
            <p:cNvSpPr/>
            <p:nvPr/>
          </p:nvSpPr>
          <p:spPr>
            <a:xfrm>
              <a:off x="1153942" y="2151001"/>
              <a:ext cx="245370" cy="246219"/>
            </a:xfrm>
            <a:custGeom>
              <a:avLst/>
              <a:gdLst/>
              <a:ahLst/>
              <a:cxnLst/>
              <a:rect l="l" t="t" r="r" b="b"/>
              <a:pathLst>
                <a:path w="6646" h="6669" extrusionOk="0">
                  <a:moveTo>
                    <a:pt x="3668" y="692"/>
                  </a:moveTo>
                  <a:lnTo>
                    <a:pt x="3668" y="1430"/>
                  </a:lnTo>
                  <a:cubicBezTo>
                    <a:pt x="3930" y="1477"/>
                    <a:pt x="4192" y="1573"/>
                    <a:pt x="4406" y="1739"/>
                  </a:cubicBezTo>
                  <a:lnTo>
                    <a:pt x="4930" y="1215"/>
                  </a:lnTo>
                  <a:lnTo>
                    <a:pt x="5430" y="1716"/>
                  </a:lnTo>
                  <a:lnTo>
                    <a:pt x="4907" y="2239"/>
                  </a:lnTo>
                  <a:cubicBezTo>
                    <a:pt x="5073" y="2454"/>
                    <a:pt x="5169" y="2716"/>
                    <a:pt x="5216" y="2978"/>
                  </a:cubicBezTo>
                  <a:lnTo>
                    <a:pt x="5954" y="2978"/>
                  </a:lnTo>
                  <a:lnTo>
                    <a:pt x="5954" y="3692"/>
                  </a:lnTo>
                  <a:lnTo>
                    <a:pt x="5216" y="3692"/>
                  </a:lnTo>
                  <a:cubicBezTo>
                    <a:pt x="5169" y="3954"/>
                    <a:pt x="5073" y="4216"/>
                    <a:pt x="4907" y="4430"/>
                  </a:cubicBezTo>
                  <a:lnTo>
                    <a:pt x="5430" y="4954"/>
                  </a:lnTo>
                  <a:lnTo>
                    <a:pt x="4930" y="5454"/>
                  </a:lnTo>
                  <a:lnTo>
                    <a:pt x="4406" y="4930"/>
                  </a:lnTo>
                  <a:cubicBezTo>
                    <a:pt x="4192" y="5097"/>
                    <a:pt x="3930" y="5192"/>
                    <a:pt x="3668" y="5240"/>
                  </a:cubicBezTo>
                  <a:lnTo>
                    <a:pt x="3668" y="5978"/>
                  </a:lnTo>
                  <a:lnTo>
                    <a:pt x="2954" y="5978"/>
                  </a:lnTo>
                  <a:lnTo>
                    <a:pt x="2954" y="5240"/>
                  </a:lnTo>
                  <a:cubicBezTo>
                    <a:pt x="2692" y="5192"/>
                    <a:pt x="2430" y="5097"/>
                    <a:pt x="2216" y="4930"/>
                  </a:cubicBezTo>
                  <a:lnTo>
                    <a:pt x="1692" y="5454"/>
                  </a:lnTo>
                  <a:lnTo>
                    <a:pt x="1192" y="4954"/>
                  </a:lnTo>
                  <a:lnTo>
                    <a:pt x="1715" y="4430"/>
                  </a:lnTo>
                  <a:cubicBezTo>
                    <a:pt x="1549" y="4216"/>
                    <a:pt x="1453" y="3954"/>
                    <a:pt x="1406" y="3692"/>
                  </a:cubicBezTo>
                  <a:lnTo>
                    <a:pt x="668" y="3692"/>
                  </a:lnTo>
                  <a:lnTo>
                    <a:pt x="668" y="2978"/>
                  </a:lnTo>
                  <a:lnTo>
                    <a:pt x="1406" y="2978"/>
                  </a:lnTo>
                  <a:cubicBezTo>
                    <a:pt x="1453" y="2716"/>
                    <a:pt x="1549" y="2454"/>
                    <a:pt x="1715" y="2239"/>
                  </a:cubicBezTo>
                  <a:lnTo>
                    <a:pt x="1192" y="1716"/>
                  </a:lnTo>
                  <a:lnTo>
                    <a:pt x="1692" y="1215"/>
                  </a:lnTo>
                  <a:lnTo>
                    <a:pt x="2216" y="1739"/>
                  </a:lnTo>
                  <a:cubicBezTo>
                    <a:pt x="2430" y="1573"/>
                    <a:pt x="2692" y="1477"/>
                    <a:pt x="2954" y="1430"/>
                  </a:cubicBezTo>
                  <a:lnTo>
                    <a:pt x="2954" y="692"/>
                  </a:lnTo>
                  <a:close/>
                  <a:moveTo>
                    <a:pt x="1" y="1"/>
                  </a:moveTo>
                  <a:lnTo>
                    <a:pt x="1" y="6669"/>
                  </a:lnTo>
                  <a:lnTo>
                    <a:pt x="6645" y="6669"/>
                  </a:lnTo>
                  <a:lnTo>
                    <a:pt x="6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5" name="Google Shape;3625;p72"/>
          <p:cNvGrpSpPr/>
          <p:nvPr/>
        </p:nvGrpSpPr>
        <p:grpSpPr>
          <a:xfrm>
            <a:off x="1049772" y="2778336"/>
            <a:ext cx="439643" cy="439643"/>
            <a:chOff x="1056362" y="2735703"/>
            <a:chExt cx="439643" cy="439643"/>
          </a:xfrm>
        </p:grpSpPr>
        <p:sp>
          <p:nvSpPr>
            <p:cNvPr id="3626" name="Google Shape;3626;p72"/>
            <p:cNvSpPr/>
            <p:nvPr/>
          </p:nvSpPr>
          <p:spPr>
            <a:xfrm>
              <a:off x="1159221" y="2967819"/>
              <a:ext cx="79156" cy="52796"/>
            </a:xfrm>
            <a:custGeom>
              <a:avLst/>
              <a:gdLst/>
              <a:ahLst/>
              <a:cxnLst/>
              <a:rect l="l" t="t" r="r" b="b"/>
              <a:pathLst>
                <a:path w="2144" h="1430" extrusionOk="0">
                  <a:moveTo>
                    <a:pt x="1072" y="0"/>
                  </a:moveTo>
                  <a:cubicBezTo>
                    <a:pt x="477" y="0"/>
                    <a:pt x="1" y="477"/>
                    <a:pt x="1" y="1048"/>
                  </a:cubicBezTo>
                  <a:lnTo>
                    <a:pt x="1" y="1429"/>
                  </a:lnTo>
                  <a:lnTo>
                    <a:pt x="2144" y="1429"/>
                  </a:lnTo>
                  <a:lnTo>
                    <a:pt x="2144" y="1048"/>
                  </a:ln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2"/>
            <p:cNvSpPr/>
            <p:nvPr/>
          </p:nvSpPr>
          <p:spPr>
            <a:xfrm>
              <a:off x="1173288" y="2890435"/>
              <a:ext cx="51023" cy="51023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2"/>
            <p:cNvSpPr/>
            <p:nvPr/>
          </p:nvSpPr>
          <p:spPr>
            <a:xfrm>
              <a:off x="1056362" y="2735703"/>
              <a:ext cx="284912" cy="439643"/>
            </a:xfrm>
            <a:custGeom>
              <a:avLst/>
              <a:gdLst/>
              <a:ahLst/>
              <a:cxnLst/>
              <a:rect l="l" t="t" r="r" b="b"/>
              <a:pathLst>
                <a:path w="7717" h="11908" extrusionOk="0">
                  <a:moveTo>
                    <a:pt x="3858" y="3501"/>
                  </a:moveTo>
                  <a:cubicBezTo>
                    <a:pt x="4620" y="3501"/>
                    <a:pt x="5263" y="4120"/>
                    <a:pt x="5263" y="4882"/>
                  </a:cubicBezTo>
                  <a:cubicBezTo>
                    <a:pt x="5263" y="5263"/>
                    <a:pt x="5097" y="5621"/>
                    <a:pt x="4835" y="5883"/>
                  </a:cubicBezTo>
                  <a:cubicBezTo>
                    <a:pt x="5311" y="6192"/>
                    <a:pt x="5621" y="6740"/>
                    <a:pt x="5621" y="7335"/>
                  </a:cubicBezTo>
                  <a:lnTo>
                    <a:pt x="5621" y="8407"/>
                  </a:lnTo>
                  <a:lnTo>
                    <a:pt x="2096" y="8407"/>
                  </a:lnTo>
                  <a:lnTo>
                    <a:pt x="2096" y="7335"/>
                  </a:lnTo>
                  <a:cubicBezTo>
                    <a:pt x="2096" y="6740"/>
                    <a:pt x="2406" y="6192"/>
                    <a:pt x="2882" y="5883"/>
                  </a:cubicBezTo>
                  <a:cubicBezTo>
                    <a:pt x="2620" y="5621"/>
                    <a:pt x="2477" y="5263"/>
                    <a:pt x="2477" y="4882"/>
                  </a:cubicBezTo>
                  <a:cubicBezTo>
                    <a:pt x="2477" y="4120"/>
                    <a:pt x="3096" y="3501"/>
                    <a:pt x="3858" y="3501"/>
                  </a:cubicBezTo>
                  <a:close/>
                  <a:moveTo>
                    <a:pt x="4216" y="10503"/>
                  </a:moveTo>
                  <a:lnTo>
                    <a:pt x="4216" y="11193"/>
                  </a:lnTo>
                  <a:lnTo>
                    <a:pt x="3525" y="11193"/>
                  </a:lnTo>
                  <a:lnTo>
                    <a:pt x="3525" y="10503"/>
                  </a:lnTo>
                  <a:close/>
                  <a:moveTo>
                    <a:pt x="0" y="0"/>
                  </a:moveTo>
                  <a:lnTo>
                    <a:pt x="0" y="11908"/>
                  </a:lnTo>
                  <a:lnTo>
                    <a:pt x="7716" y="11908"/>
                  </a:lnTo>
                  <a:lnTo>
                    <a:pt x="7716" y="8074"/>
                  </a:lnTo>
                  <a:lnTo>
                    <a:pt x="6335" y="8074"/>
                  </a:lnTo>
                  <a:lnTo>
                    <a:pt x="6335" y="2453"/>
                  </a:lnTo>
                  <a:lnTo>
                    <a:pt x="7716" y="2453"/>
                  </a:lnTo>
                  <a:lnTo>
                    <a:pt x="7716" y="0"/>
                  </a:lnTo>
                  <a:lnTo>
                    <a:pt x="6311" y="0"/>
                  </a:lnTo>
                  <a:lnTo>
                    <a:pt x="6311" y="1405"/>
                  </a:lnTo>
                  <a:lnTo>
                    <a:pt x="1405" y="140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2"/>
            <p:cNvSpPr/>
            <p:nvPr/>
          </p:nvSpPr>
          <p:spPr>
            <a:xfrm>
              <a:off x="1133747" y="2735703"/>
              <a:ext cx="130143" cy="25549"/>
            </a:xfrm>
            <a:custGeom>
              <a:avLst/>
              <a:gdLst/>
              <a:ahLst/>
              <a:cxnLst/>
              <a:rect l="l" t="t" r="r" b="b"/>
              <a:pathLst>
                <a:path w="352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3525" y="691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2"/>
            <p:cNvSpPr/>
            <p:nvPr/>
          </p:nvSpPr>
          <p:spPr>
            <a:xfrm>
              <a:off x="1315725" y="2851742"/>
              <a:ext cx="180280" cy="181166"/>
            </a:xfrm>
            <a:custGeom>
              <a:avLst/>
              <a:gdLst/>
              <a:ahLst/>
              <a:cxnLst/>
              <a:rect l="l" t="t" r="r" b="b"/>
              <a:pathLst>
                <a:path w="4883" h="4907" extrusionOk="0">
                  <a:moveTo>
                    <a:pt x="3835" y="1073"/>
                  </a:moveTo>
                  <a:lnTo>
                    <a:pt x="3835" y="1763"/>
                  </a:lnTo>
                  <a:lnTo>
                    <a:pt x="1048" y="1763"/>
                  </a:lnTo>
                  <a:lnTo>
                    <a:pt x="1048" y="1073"/>
                  </a:lnTo>
                  <a:close/>
                  <a:moveTo>
                    <a:pt x="3835" y="2454"/>
                  </a:moveTo>
                  <a:lnTo>
                    <a:pt x="3835" y="3144"/>
                  </a:lnTo>
                  <a:lnTo>
                    <a:pt x="1048" y="3144"/>
                  </a:lnTo>
                  <a:lnTo>
                    <a:pt x="1048" y="2454"/>
                  </a:lnTo>
                  <a:close/>
                  <a:moveTo>
                    <a:pt x="1" y="1"/>
                  </a:moveTo>
                  <a:lnTo>
                    <a:pt x="1" y="4216"/>
                  </a:lnTo>
                  <a:lnTo>
                    <a:pt x="1739" y="4216"/>
                  </a:lnTo>
                  <a:lnTo>
                    <a:pt x="2430" y="4907"/>
                  </a:lnTo>
                  <a:lnTo>
                    <a:pt x="3120" y="4216"/>
                  </a:lnTo>
                  <a:lnTo>
                    <a:pt x="4883" y="421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1" name="Google Shape;3631;p72"/>
          <p:cNvGrpSpPr/>
          <p:nvPr/>
        </p:nvGrpSpPr>
        <p:grpSpPr>
          <a:xfrm>
            <a:off x="1049772" y="3506033"/>
            <a:ext cx="439643" cy="438757"/>
            <a:chOff x="1056362" y="3450511"/>
            <a:chExt cx="439643" cy="438757"/>
          </a:xfrm>
        </p:grpSpPr>
        <p:sp>
          <p:nvSpPr>
            <p:cNvPr id="3632" name="Google Shape;3632;p72"/>
            <p:cNvSpPr/>
            <p:nvPr/>
          </p:nvSpPr>
          <p:spPr>
            <a:xfrm>
              <a:off x="1237492" y="3643935"/>
              <a:ext cx="25512" cy="2554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2"/>
            <p:cNvSpPr/>
            <p:nvPr/>
          </p:nvSpPr>
          <p:spPr>
            <a:xfrm>
              <a:off x="1056362" y="3450511"/>
              <a:ext cx="439643" cy="438757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6311" y="4549"/>
                  </a:moveTo>
                  <a:lnTo>
                    <a:pt x="6311" y="7335"/>
                  </a:lnTo>
                  <a:lnTo>
                    <a:pt x="5597" y="7335"/>
                  </a:lnTo>
                  <a:lnTo>
                    <a:pt x="5597" y="6645"/>
                  </a:lnTo>
                  <a:lnTo>
                    <a:pt x="4906" y="6645"/>
                  </a:lnTo>
                  <a:lnTo>
                    <a:pt x="4906" y="7335"/>
                  </a:lnTo>
                  <a:lnTo>
                    <a:pt x="4216" y="7335"/>
                  </a:lnTo>
                  <a:lnTo>
                    <a:pt x="4216" y="4549"/>
                  </a:lnTo>
                  <a:close/>
                  <a:moveTo>
                    <a:pt x="7692" y="4549"/>
                  </a:moveTo>
                  <a:lnTo>
                    <a:pt x="7692" y="7335"/>
                  </a:lnTo>
                  <a:lnTo>
                    <a:pt x="7002" y="7335"/>
                  </a:lnTo>
                  <a:lnTo>
                    <a:pt x="7002" y="4549"/>
                  </a:lnTo>
                  <a:close/>
                  <a:moveTo>
                    <a:pt x="5597" y="1"/>
                  </a:moveTo>
                  <a:lnTo>
                    <a:pt x="5597" y="2811"/>
                  </a:lnTo>
                  <a:lnTo>
                    <a:pt x="4906" y="2811"/>
                  </a:lnTo>
                  <a:lnTo>
                    <a:pt x="4906" y="691"/>
                  </a:lnTo>
                  <a:lnTo>
                    <a:pt x="4216" y="691"/>
                  </a:lnTo>
                  <a:lnTo>
                    <a:pt x="4216" y="2811"/>
                  </a:lnTo>
                  <a:lnTo>
                    <a:pt x="2477" y="2811"/>
                  </a:lnTo>
                  <a:lnTo>
                    <a:pt x="2477" y="4192"/>
                  </a:lnTo>
                  <a:lnTo>
                    <a:pt x="715" y="4192"/>
                  </a:lnTo>
                  <a:lnTo>
                    <a:pt x="715" y="4906"/>
                  </a:lnTo>
                  <a:lnTo>
                    <a:pt x="2477" y="4906"/>
                  </a:lnTo>
                  <a:lnTo>
                    <a:pt x="2477" y="5597"/>
                  </a:lnTo>
                  <a:lnTo>
                    <a:pt x="0" y="5597"/>
                  </a:lnTo>
                  <a:lnTo>
                    <a:pt x="0" y="6288"/>
                  </a:lnTo>
                  <a:lnTo>
                    <a:pt x="2477" y="6288"/>
                  </a:lnTo>
                  <a:lnTo>
                    <a:pt x="2477" y="6978"/>
                  </a:lnTo>
                  <a:lnTo>
                    <a:pt x="715" y="6978"/>
                  </a:lnTo>
                  <a:lnTo>
                    <a:pt x="715" y="7669"/>
                  </a:lnTo>
                  <a:lnTo>
                    <a:pt x="2477" y="7669"/>
                  </a:lnTo>
                  <a:lnTo>
                    <a:pt x="2477" y="9074"/>
                  </a:lnTo>
                  <a:lnTo>
                    <a:pt x="4216" y="9074"/>
                  </a:lnTo>
                  <a:lnTo>
                    <a:pt x="4216" y="11193"/>
                  </a:lnTo>
                  <a:lnTo>
                    <a:pt x="4906" y="11193"/>
                  </a:lnTo>
                  <a:lnTo>
                    <a:pt x="4906" y="9074"/>
                  </a:lnTo>
                  <a:lnTo>
                    <a:pt x="5597" y="9074"/>
                  </a:lnTo>
                  <a:lnTo>
                    <a:pt x="5597" y="11884"/>
                  </a:lnTo>
                  <a:lnTo>
                    <a:pt x="6311" y="11884"/>
                  </a:lnTo>
                  <a:lnTo>
                    <a:pt x="6311" y="9074"/>
                  </a:lnTo>
                  <a:lnTo>
                    <a:pt x="7002" y="9074"/>
                  </a:lnTo>
                  <a:lnTo>
                    <a:pt x="7002" y="11193"/>
                  </a:lnTo>
                  <a:lnTo>
                    <a:pt x="7692" y="11193"/>
                  </a:lnTo>
                  <a:lnTo>
                    <a:pt x="7692" y="9074"/>
                  </a:lnTo>
                  <a:lnTo>
                    <a:pt x="9431" y="9074"/>
                  </a:lnTo>
                  <a:lnTo>
                    <a:pt x="9431" y="7669"/>
                  </a:lnTo>
                  <a:lnTo>
                    <a:pt x="11193" y="7669"/>
                  </a:lnTo>
                  <a:lnTo>
                    <a:pt x="11193" y="6978"/>
                  </a:lnTo>
                  <a:lnTo>
                    <a:pt x="9431" y="6978"/>
                  </a:lnTo>
                  <a:lnTo>
                    <a:pt x="9431" y="6288"/>
                  </a:lnTo>
                  <a:lnTo>
                    <a:pt x="11908" y="6288"/>
                  </a:lnTo>
                  <a:lnTo>
                    <a:pt x="11908" y="5597"/>
                  </a:lnTo>
                  <a:lnTo>
                    <a:pt x="9431" y="5597"/>
                  </a:lnTo>
                  <a:lnTo>
                    <a:pt x="9431" y="4906"/>
                  </a:lnTo>
                  <a:lnTo>
                    <a:pt x="11193" y="4906"/>
                  </a:lnTo>
                  <a:lnTo>
                    <a:pt x="11193" y="4192"/>
                  </a:lnTo>
                  <a:lnTo>
                    <a:pt x="9431" y="4192"/>
                  </a:lnTo>
                  <a:lnTo>
                    <a:pt x="9431" y="2811"/>
                  </a:lnTo>
                  <a:lnTo>
                    <a:pt x="7692" y="2811"/>
                  </a:lnTo>
                  <a:lnTo>
                    <a:pt x="7692" y="691"/>
                  </a:lnTo>
                  <a:lnTo>
                    <a:pt x="7002" y="691"/>
                  </a:lnTo>
                  <a:lnTo>
                    <a:pt x="7002" y="2811"/>
                  </a:lnTo>
                  <a:lnTo>
                    <a:pt x="6311" y="2811"/>
                  </a:lnTo>
                  <a:lnTo>
                    <a:pt x="6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4" name="Google Shape;3634;p72"/>
          <p:cNvGrpSpPr/>
          <p:nvPr/>
        </p:nvGrpSpPr>
        <p:grpSpPr>
          <a:xfrm>
            <a:off x="1450372" y="4158729"/>
            <a:ext cx="384263" cy="439643"/>
            <a:chOff x="1056362" y="4164433"/>
            <a:chExt cx="384263" cy="439643"/>
          </a:xfrm>
        </p:grpSpPr>
        <p:sp>
          <p:nvSpPr>
            <p:cNvPr id="3635" name="Google Shape;3635;p72"/>
            <p:cNvSpPr/>
            <p:nvPr/>
          </p:nvSpPr>
          <p:spPr>
            <a:xfrm>
              <a:off x="1173288" y="4256770"/>
              <a:ext cx="102896" cy="59810"/>
            </a:xfrm>
            <a:custGeom>
              <a:avLst/>
              <a:gdLst/>
              <a:ahLst/>
              <a:cxnLst/>
              <a:rect l="l" t="t" r="r" b="b"/>
              <a:pathLst>
                <a:path w="2787" h="1620" extrusionOk="0">
                  <a:moveTo>
                    <a:pt x="1382" y="0"/>
                  </a:moveTo>
                  <a:lnTo>
                    <a:pt x="1" y="810"/>
                  </a:lnTo>
                  <a:lnTo>
                    <a:pt x="1382" y="1620"/>
                  </a:lnTo>
                  <a:lnTo>
                    <a:pt x="2787" y="81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2"/>
            <p:cNvSpPr/>
            <p:nvPr/>
          </p:nvSpPr>
          <p:spPr>
            <a:xfrm>
              <a:off x="1160107" y="4308643"/>
              <a:ext cx="51910" cy="89716"/>
            </a:xfrm>
            <a:custGeom>
              <a:avLst/>
              <a:gdLst/>
              <a:ahLst/>
              <a:cxnLst/>
              <a:rect l="l" t="t" r="r" b="b"/>
              <a:pathLst>
                <a:path w="1406" h="2430" extrusionOk="0">
                  <a:moveTo>
                    <a:pt x="0" y="0"/>
                  </a:moveTo>
                  <a:lnTo>
                    <a:pt x="0" y="1620"/>
                  </a:lnTo>
                  <a:lnTo>
                    <a:pt x="1406" y="2429"/>
                  </a:lnTo>
                  <a:lnTo>
                    <a:pt x="1406" y="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2"/>
            <p:cNvSpPr/>
            <p:nvPr/>
          </p:nvSpPr>
          <p:spPr>
            <a:xfrm>
              <a:off x="1237492" y="4308643"/>
              <a:ext cx="51910" cy="89716"/>
            </a:xfrm>
            <a:custGeom>
              <a:avLst/>
              <a:gdLst/>
              <a:ahLst/>
              <a:cxnLst/>
              <a:rect l="l" t="t" r="r" b="b"/>
              <a:pathLst>
                <a:path w="1406" h="2430" extrusionOk="0">
                  <a:moveTo>
                    <a:pt x="1405" y="0"/>
                  </a:moveTo>
                  <a:lnTo>
                    <a:pt x="0" y="810"/>
                  </a:lnTo>
                  <a:lnTo>
                    <a:pt x="0" y="2429"/>
                  </a:lnTo>
                  <a:lnTo>
                    <a:pt x="1405" y="1620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2"/>
            <p:cNvSpPr/>
            <p:nvPr/>
          </p:nvSpPr>
          <p:spPr>
            <a:xfrm>
              <a:off x="1056362" y="4164433"/>
              <a:ext cx="384263" cy="439643"/>
            </a:xfrm>
            <a:custGeom>
              <a:avLst/>
              <a:gdLst/>
              <a:ahLst/>
              <a:cxnLst/>
              <a:rect l="l" t="t" r="r" b="b"/>
              <a:pathLst>
                <a:path w="10408" h="11908" extrusionOk="0">
                  <a:moveTo>
                    <a:pt x="4573" y="1692"/>
                  </a:moveTo>
                  <a:lnTo>
                    <a:pt x="7002" y="3097"/>
                  </a:lnTo>
                  <a:lnTo>
                    <a:pt x="7002" y="5931"/>
                  </a:lnTo>
                  <a:lnTo>
                    <a:pt x="4573" y="7336"/>
                  </a:lnTo>
                  <a:lnTo>
                    <a:pt x="2120" y="5931"/>
                  </a:lnTo>
                  <a:lnTo>
                    <a:pt x="2120" y="3097"/>
                  </a:lnTo>
                  <a:lnTo>
                    <a:pt x="4573" y="1692"/>
                  </a:lnTo>
                  <a:close/>
                  <a:moveTo>
                    <a:pt x="4549" y="1"/>
                  </a:moveTo>
                  <a:cubicBezTo>
                    <a:pt x="2072" y="1"/>
                    <a:pt x="0" y="2049"/>
                    <a:pt x="0" y="4549"/>
                  </a:cubicBezTo>
                  <a:cubicBezTo>
                    <a:pt x="0" y="5788"/>
                    <a:pt x="524" y="6955"/>
                    <a:pt x="1405" y="7812"/>
                  </a:cubicBezTo>
                  <a:lnTo>
                    <a:pt x="1405" y="11908"/>
                  </a:lnTo>
                  <a:lnTo>
                    <a:pt x="6978" y="11908"/>
                  </a:lnTo>
                  <a:lnTo>
                    <a:pt x="6978" y="9788"/>
                  </a:lnTo>
                  <a:lnTo>
                    <a:pt x="9098" y="9788"/>
                  </a:lnTo>
                  <a:lnTo>
                    <a:pt x="9098" y="8098"/>
                  </a:lnTo>
                  <a:lnTo>
                    <a:pt x="10407" y="8098"/>
                  </a:lnTo>
                  <a:lnTo>
                    <a:pt x="9098" y="4478"/>
                  </a:lnTo>
                  <a:cubicBezTo>
                    <a:pt x="9050" y="2001"/>
                    <a:pt x="7026" y="1"/>
                    <a:pt x="4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p78"/>
          <p:cNvSpPr txBox="1"/>
          <p:nvPr/>
        </p:nvSpPr>
        <p:spPr>
          <a:xfrm>
            <a:off x="723400" y="1187975"/>
            <a:ext cx="76971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This presentation has been made using the following fonts: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</a:rPr>
              <a:t>Museo Moderno</a:t>
            </a:r>
            <a:endParaRPr sz="11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(</a:t>
            </a:r>
            <a:r>
              <a:rPr lang="en" sz="1100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https://fonts.google.com/specimen/MuseoModerno</a:t>
            </a:r>
            <a:r>
              <a:rPr lang="en" sz="1100" dirty="0">
                <a:solidFill>
                  <a:schemeClr val="lt1"/>
                </a:solidFill>
              </a:rPr>
              <a:t>)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</a:rPr>
              <a:t>Maven Pro</a:t>
            </a:r>
            <a:endParaRPr sz="11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(</a:t>
            </a:r>
            <a:r>
              <a:rPr lang="en" sz="1100" u="sng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https://fonts.google.com/specimen/Maven+Pro</a:t>
            </a:r>
            <a:r>
              <a:rPr lang="en" sz="1100" dirty="0">
                <a:solidFill>
                  <a:schemeClr val="lt1"/>
                </a:solidFill>
              </a:rPr>
              <a:t>)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3674" name="Google Shape;3674;p78"/>
          <p:cNvSpPr/>
          <p:nvPr/>
        </p:nvSpPr>
        <p:spPr>
          <a:xfrm>
            <a:off x="2583563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8181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5" name="Google Shape;3675;p78"/>
          <p:cNvSpPr/>
          <p:nvPr/>
        </p:nvSpPr>
        <p:spPr>
          <a:xfrm>
            <a:off x="3645382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6" name="Google Shape;3676;p78"/>
          <p:cNvSpPr/>
          <p:nvPr/>
        </p:nvSpPr>
        <p:spPr>
          <a:xfrm>
            <a:off x="4707202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D3D3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78"/>
          <p:cNvSpPr txBox="1"/>
          <p:nvPr/>
        </p:nvSpPr>
        <p:spPr>
          <a:xfrm>
            <a:off x="2583563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#181818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78" name="Google Shape;3678;p78"/>
          <p:cNvSpPr txBox="1"/>
          <p:nvPr/>
        </p:nvSpPr>
        <p:spPr>
          <a:xfrm>
            <a:off x="3645388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#f3f3f3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79" name="Google Shape;3679;p78"/>
          <p:cNvSpPr txBox="1"/>
          <p:nvPr/>
        </p:nvSpPr>
        <p:spPr>
          <a:xfrm>
            <a:off x="4707213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#3d3d3b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3680" name="Google Shape;3680;p78"/>
          <p:cNvSpPr/>
          <p:nvPr/>
        </p:nvSpPr>
        <p:spPr>
          <a:xfrm>
            <a:off x="5769038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C1C1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78"/>
          <p:cNvSpPr txBox="1"/>
          <p:nvPr/>
        </p:nvSpPr>
        <p:spPr>
          <a:xfrm>
            <a:off x="5769038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#c1c1c1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82" name="Google Shape;3682;p78"/>
          <p:cNvSpPr/>
          <p:nvPr/>
        </p:nvSpPr>
        <p:spPr>
          <a:xfrm>
            <a:off x="3645388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707BE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78"/>
          <p:cNvSpPr/>
          <p:nvPr/>
        </p:nvSpPr>
        <p:spPr>
          <a:xfrm>
            <a:off x="4707207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BCC1E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4" name="Google Shape;3684;p78"/>
          <p:cNvSpPr/>
          <p:nvPr/>
        </p:nvSpPr>
        <p:spPr>
          <a:xfrm>
            <a:off x="5769027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78"/>
          <p:cNvSpPr txBox="1"/>
          <p:nvPr/>
        </p:nvSpPr>
        <p:spPr>
          <a:xfrm>
            <a:off x="3645388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#707be0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3686" name="Google Shape;3686;p78"/>
          <p:cNvSpPr txBox="1"/>
          <p:nvPr/>
        </p:nvSpPr>
        <p:spPr>
          <a:xfrm>
            <a:off x="4707213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#bcc1e6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687" name="Google Shape;3687;p78"/>
          <p:cNvSpPr txBox="1"/>
          <p:nvPr/>
        </p:nvSpPr>
        <p:spPr>
          <a:xfrm>
            <a:off x="5769038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88" name="Google Shape;3688;p78"/>
          <p:cNvSpPr/>
          <p:nvPr/>
        </p:nvSpPr>
        <p:spPr>
          <a:xfrm>
            <a:off x="2583563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D65B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78"/>
          <p:cNvSpPr txBox="1"/>
          <p:nvPr/>
        </p:nvSpPr>
        <p:spPr>
          <a:xfrm>
            <a:off x="2583563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#5d65bb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3690" name="Google Shape;3690;p78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Fonts &amp; colors used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2" name="Google Shape;662;p39"/>
          <p:cNvSpPr txBox="1">
            <a:spLocks noGrp="1"/>
          </p:cNvSpPr>
          <p:nvPr>
            <p:ph type="subTitle" idx="3"/>
          </p:nvPr>
        </p:nvSpPr>
        <p:spPr>
          <a:xfrm>
            <a:off x="1292169" y="37045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my personal stay updated</a:t>
            </a:r>
          </a:p>
        </p:txBody>
      </p:sp>
      <p:sp>
        <p:nvSpPr>
          <p:cNvPr id="663" name="Google Shape;663;p39"/>
          <p:cNvSpPr txBox="1">
            <a:spLocks noGrp="1"/>
          </p:cNvSpPr>
          <p:nvPr>
            <p:ph type="subTitle" idx="1"/>
          </p:nvPr>
        </p:nvSpPr>
        <p:spPr>
          <a:xfrm>
            <a:off x="1254737" y="19157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we need stay updated?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" name="Google Shape;666;p39"/>
          <p:cNvSpPr txBox="1">
            <a:spLocks noGrp="1"/>
          </p:cNvSpPr>
          <p:nvPr>
            <p:ph type="title" idx="5"/>
          </p:nvPr>
        </p:nvSpPr>
        <p:spPr>
          <a:xfrm>
            <a:off x="2040137" y="1365932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6"/>
          </p:nvPr>
        </p:nvSpPr>
        <p:spPr>
          <a:xfrm>
            <a:off x="2077569" y="3066800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4" name="Google Shape;674;p39"/>
          <p:cNvSpPr txBox="1">
            <a:spLocks noGrp="1"/>
          </p:cNvSpPr>
          <p:nvPr>
            <p:ph type="subTitle" idx="16"/>
          </p:nvPr>
        </p:nvSpPr>
        <p:spPr>
          <a:xfrm>
            <a:off x="5097199" y="1915799"/>
            <a:ext cx="23055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can stay updated</a:t>
            </a:r>
          </a:p>
        </p:txBody>
      </p:sp>
      <p:sp>
        <p:nvSpPr>
          <p:cNvPr id="675" name="Google Shape;675;p39"/>
          <p:cNvSpPr txBox="1">
            <a:spLocks noGrp="1"/>
          </p:cNvSpPr>
          <p:nvPr>
            <p:ph type="subTitle" idx="17"/>
          </p:nvPr>
        </p:nvSpPr>
        <p:spPr>
          <a:xfrm>
            <a:off x="5097199" y="393145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" name="Google Shape;676;p39"/>
          <p:cNvSpPr txBox="1">
            <a:spLocks noGrp="1"/>
          </p:cNvSpPr>
          <p:nvPr>
            <p:ph type="title" idx="18"/>
          </p:nvPr>
        </p:nvSpPr>
        <p:spPr>
          <a:xfrm>
            <a:off x="5882599" y="1283699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7" name="Google Shape;677;p39"/>
          <p:cNvSpPr txBox="1">
            <a:spLocks noGrp="1"/>
          </p:cNvSpPr>
          <p:nvPr>
            <p:ph type="title" idx="19"/>
          </p:nvPr>
        </p:nvSpPr>
        <p:spPr>
          <a:xfrm>
            <a:off x="5882599" y="3066800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sz="3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1"/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we need stay updated?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4" name="Google Shape;1254;p41"/>
          <p:cNvSpPr txBox="1">
            <a:spLocks noGrp="1"/>
          </p:cNvSpPr>
          <p:nvPr>
            <p:ph type="title" idx="2"/>
          </p:nvPr>
        </p:nvSpPr>
        <p:spPr>
          <a:xfrm>
            <a:off x="5429501" y="156637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2" name="Google Shape;1262;p41"/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0340913-C6BD-73D9-EB9E-10FF5314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2" y="670000"/>
            <a:ext cx="3426422" cy="3426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1.Rapid Technology Advancements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4" name="Google Shape;1274;p42"/>
          <p:cNvSpPr txBox="1">
            <a:spLocks noGrp="1"/>
          </p:cNvSpPr>
          <p:nvPr>
            <p:ph type="subTitle" idx="2"/>
          </p:nvPr>
        </p:nvSpPr>
        <p:spPr>
          <a:xfrm>
            <a:off x="719999" y="1637600"/>
            <a:ext cx="7014693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evolves quickly, with new tools, frameworks, and methodologies emerging constantly.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Staying updated ensures you're aware of the latest technologies to remain competitive.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75" name="Google Shape;1275;p42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/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4249EC73-1798-9656-4169-C2C4A5E13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07B9596C-631D-3449-F089-34AE33E8D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573" y="539500"/>
            <a:ext cx="80782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2.Efficecy and Innovation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B1B0C436-7CA1-F858-900D-AF18876043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37600"/>
            <a:ext cx="7014693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technologies and practices often solve old problems more efficiently.</a:t>
            </a:r>
          </a:p>
          <a:p>
            <a:pPr marL="0" indent="0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Staying informed helps you innovate and improve workflows</a:t>
            </a:r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F9370280-793A-02EE-C334-32A5FA8E22BA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FD9F0708-2EC4-0B3C-9116-FC2C8FA0A3F7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924B9B86-5170-B5DB-443E-C23CDB9435E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49277AE1-3F02-F36E-28CF-95B3E62B397F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B7D4CF89-F9E6-5859-3515-63F19109EF28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CE987AD2-4186-F0F2-BBD4-D2C829C6A8AD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96E8BF36-E25A-2667-B631-D10D1A0FB145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66656520-3EF3-E2D9-8108-E14067A1591E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42687C6F-1F1E-6DCD-6CB1-EFB363146A29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20CC63A6-22F1-4E44-0612-2385808B7F63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E07FBA07-AB2D-3E1C-189D-3FA1300E007C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5B46D8D8-AA53-4578-6811-D29E75F4C09B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7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D319CAC2-BF31-50D2-3089-3CFAE73D6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1">
            <a:extLst>
              <a:ext uri="{FF2B5EF4-FFF2-40B4-BE49-F238E27FC236}">
                <a16:creationId xmlns:a16="http://schemas.microsoft.com/office/drawing/2014/main" id="{179D15B2-7D22-E54F-DB2E-8B31EA3D6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we stay updated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4" name="Google Shape;1254;p41">
            <a:extLst>
              <a:ext uri="{FF2B5EF4-FFF2-40B4-BE49-F238E27FC236}">
                <a16:creationId xmlns:a16="http://schemas.microsoft.com/office/drawing/2014/main" id="{C4E392D7-591A-017A-0B38-C752F3E037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75713" y="1428057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6" name="Google Shape;1256;p41">
            <a:extLst>
              <a:ext uri="{FF2B5EF4-FFF2-40B4-BE49-F238E27FC236}">
                <a16:creationId xmlns:a16="http://schemas.microsoft.com/office/drawing/2014/main" id="{75F55261-8428-4B23-0F86-6A9E54EE9B67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>
              <a:extLst>
                <a:ext uri="{FF2B5EF4-FFF2-40B4-BE49-F238E27FC236}">
                  <a16:creationId xmlns:a16="http://schemas.microsoft.com/office/drawing/2014/main" id="{76581962-4A50-0E40-71E2-1C8E4BAB6721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8" name="Google Shape;1258;p41">
              <a:extLst>
                <a:ext uri="{FF2B5EF4-FFF2-40B4-BE49-F238E27FC236}">
                  <a16:creationId xmlns:a16="http://schemas.microsoft.com/office/drawing/2014/main" id="{41AAF70F-327F-B93D-4DF3-10D17F02E90D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9" name="Google Shape;1259;p41">
              <a:extLst>
                <a:ext uri="{FF2B5EF4-FFF2-40B4-BE49-F238E27FC236}">
                  <a16:creationId xmlns:a16="http://schemas.microsoft.com/office/drawing/2014/main" id="{3923F102-65AF-2594-DE93-8D2DF96E13D2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0" name="Google Shape;1260;p41">
              <a:extLst>
                <a:ext uri="{FF2B5EF4-FFF2-40B4-BE49-F238E27FC236}">
                  <a16:creationId xmlns:a16="http://schemas.microsoft.com/office/drawing/2014/main" id="{85D3513E-F962-4CF6-817A-2A286661609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1" name="Google Shape;1261;p41">
              <a:extLst>
                <a:ext uri="{FF2B5EF4-FFF2-40B4-BE49-F238E27FC236}">
                  <a16:creationId xmlns:a16="http://schemas.microsoft.com/office/drawing/2014/main" id="{09CFC172-62EF-C2E2-4D46-FEA857F3A0E0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2" name="Google Shape;1262;p41">
            <a:extLst>
              <a:ext uri="{FF2B5EF4-FFF2-40B4-BE49-F238E27FC236}">
                <a16:creationId xmlns:a16="http://schemas.microsoft.com/office/drawing/2014/main" id="{F5D9FFAC-FDF4-F31D-EAD0-87B872BAEEC2}"/>
              </a:ext>
            </a:extLst>
          </p:cNvPr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>
              <a:extLst>
                <a:ext uri="{FF2B5EF4-FFF2-40B4-BE49-F238E27FC236}">
                  <a16:creationId xmlns:a16="http://schemas.microsoft.com/office/drawing/2014/main" id="{401F3826-90F5-22AD-BBB7-C01A88B01EBA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4" name="Google Shape;1264;p41">
              <a:extLst>
                <a:ext uri="{FF2B5EF4-FFF2-40B4-BE49-F238E27FC236}">
                  <a16:creationId xmlns:a16="http://schemas.microsoft.com/office/drawing/2014/main" id="{9F4B4D1B-F077-3604-8BCF-A4D184FF7D9C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5" name="Google Shape;1265;p41">
              <a:extLst>
                <a:ext uri="{FF2B5EF4-FFF2-40B4-BE49-F238E27FC236}">
                  <a16:creationId xmlns:a16="http://schemas.microsoft.com/office/drawing/2014/main" id="{1A149B1D-5A75-520E-202A-2E92C7E3C47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6" name="Google Shape;1266;p41">
              <a:extLst>
                <a:ext uri="{FF2B5EF4-FFF2-40B4-BE49-F238E27FC236}">
                  <a16:creationId xmlns:a16="http://schemas.microsoft.com/office/drawing/2014/main" id="{1FAFD044-A53B-E02E-107A-9E0E4ECD3B46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7" name="Google Shape;1267;p41">
              <a:extLst>
                <a:ext uri="{FF2B5EF4-FFF2-40B4-BE49-F238E27FC236}">
                  <a16:creationId xmlns:a16="http://schemas.microsoft.com/office/drawing/2014/main" id="{498AA418-E320-A1A2-0E90-2383C80C3723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88F6E8-5346-BA9F-9860-85A04278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815745"/>
            <a:ext cx="3413255" cy="34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4326A61E-C48D-414D-F985-E8651231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281740E6-48BC-ABE2-6B58-CFA972304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Learning from online resource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3E000708-ED26-E698-7077-9F4D3151F8F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37600"/>
            <a:ext cx="815506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Tutorial Platforms: Udemy, Linked-in Learning,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Techs Blogs and Website: Books, Medium, Quora, …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Forums and Online group: Stack Overflow,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Reddit, …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4D5CFF2D-BD36-0746-1E71-4CFFD9096EF8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72E75734-7B92-097E-2482-36C1B7F0DE98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5368260B-E9A5-1429-274C-7680E78001A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27DAE51E-6629-C7F8-D5A3-B17FD2038422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B072171C-ED52-9B6E-3410-841EAD2E0CE3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B542DC69-BC5B-21CA-1F59-04487D2735A2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3044E2A9-F5D5-86F2-0465-52638144432D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CABE347D-4E61-94F8-48B5-202504A7FB0D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3641DEAF-998C-8DAE-038F-5DA62FA3AE2F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85584FD6-6916-6376-492C-171257B2E5E0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569470BE-C9C1-39B4-E66A-D9A57F934709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DE7E2A9E-9437-8807-7EAF-38CAAD5C429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33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04C2B60F-FF82-2DD2-6E7F-73980F9C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09AD273E-C95C-A4D0-AB5C-3A1BB56D9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Attend IT events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A1584D01-3DCB-3119-C775-54D00688C07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37600"/>
            <a:ext cx="815506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Conferences and Webinars: sharing from experts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Workshop and Meetups: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media: Follow IT influencers, techs, … </a:t>
            </a:r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D334BEB2-FA3E-E231-A159-A4ED06750AA3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3D6526F5-76C0-3C9F-52B8-8BE2327EAB17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3E35575D-3F6B-9DF5-E01C-0D5656DA1982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36D78AC0-4B6A-FA80-27FC-412046FE16B0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97CA64C6-8467-2161-A0FF-7472BEA46C6C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B9993C70-A6D1-3CB1-3BA4-E16BC7213618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B93DFCA3-C222-4B31-FEE2-CB18184FDA9E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07C0BCBC-771D-06DA-8811-4E541DF85B46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50C6FA31-2850-3FB1-4850-093EE329101F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45D00662-5FDF-63AD-EFCC-CA15343E6B76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012B6346-41D0-3E0F-AB28-7BC37BF07931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2EEDD7B2-18D9-578F-B76C-4E5F2387EBD0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54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>
          <a:extLst>
            <a:ext uri="{FF2B5EF4-FFF2-40B4-BE49-F238E27FC236}">
              <a16:creationId xmlns:a16="http://schemas.microsoft.com/office/drawing/2014/main" id="{A5ECC556-1281-AD4D-9739-B0BC0E3B4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1">
            <a:extLst>
              <a:ext uri="{FF2B5EF4-FFF2-40B4-BE49-F238E27FC236}">
                <a16:creationId xmlns:a16="http://schemas.microsoft.com/office/drawing/2014/main" id="{2382652B-7D97-7950-E568-69519387F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stay updated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4" name="Google Shape;1254;p41">
            <a:extLst>
              <a:ext uri="{FF2B5EF4-FFF2-40B4-BE49-F238E27FC236}">
                <a16:creationId xmlns:a16="http://schemas.microsoft.com/office/drawing/2014/main" id="{F9E3187D-C293-ADC6-0919-1573C404ED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75713" y="1428057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6" name="Google Shape;1256;p41">
            <a:extLst>
              <a:ext uri="{FF2B5EF4-FFF2-40B4-BE49-F238E27FC236}">
                <a16:creationId xmlns:a16="http://schemas.microsoft.com/office/drawing/2014/main" id="{EA3F70AD-1EDB-B560-A676-DFA28180F003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>
              <a:extLst>
                <a:ext uri="{FF2B5EF4-FFF2-40B4-BE49-F238E27FC236}">
                  <a16:creationId xmlns:a16="http://schemas.microsoft.com/office/drawing/2014/main" id="{D6647B35-DDB3-674F-BF41-BA5BE9EC8D22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8" name="Google Shape;1258;p41">
              <a:extLst>
                <a:ext uri="{FF2B5EF4-FFF2-40B4-BE49-F238E27FC236}">
                  <a16:creationId xmlns:a16="http://schemas.microsoft.com/office/drawing/2014/main" id="{32D6DF97-659B-850F-060C-97E99415A11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9" name="Google Shape;1259;p41">
              <a:extLst>
                <a:ext uri="{FF2B5EF4-FFF2-40B4-BE49-F238E27FC236}">
                  <a16:creationId xmlns:a16="http://schemas.microsoft.com/office/drawing/2014/main" id="{7FD0D065-69F1-B02B-51F9-F3A564F102A6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0" name="Google Shape;1260;p41">
              <a:extLst>
                <a:ext uri="{FF2B5EF4-FFF2-40B4-BE49-F238E27FC236}">
                  <a16:creationId xmlns:a16="http://schemas.microsoft.com/office/drawing/2014/main" id="{96344C56-2C3B-AEE1-3F2A-0B4AE557626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1" name="Google Shape;1261;p41">
              <a:extLst>
                <a:ext uri="{FF2B5EF4-FFF2-40B4-BE49-F238E27FC236}">
                  <a16:creationId xmlns:a16="http://schemas.microsoft.com/office/drawing/2014/main" id="{04AACA21-66F9-2C6C-F83C-965A447CE4C1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2" name="Google Shape;1262;p41">
            <a:extLst>
              <a:ext uri="{FF2B5EF4-FFF2-40B4-BE49-F238E27FC236}">
                <a16:creationId xmlns:a16="http://schemas.microsoft.com/office/drawing/2014/main" id="{B36527E4-BBA7-C4F1-C60F-92AFB369BDB4}"/>
              </a:ext>
            </a:extLst>
          </p:cNvPr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>
              <a:extLst>
                <a:ext uri="{FF2B5EF4-FFF2-40B4-BE49-F238E27FC236}">
                  <a16:creationId xmlns:a16="http://schemas.microsoft.com/office/drawing/2014/main" id="{DF830C9F-0D88-591E-A94C-3D02CC5E841D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4" name="Google Shape;1264;p41">
              <a:extLst>
                <a:ext uri="{FF2B5EF4-FFF2-40B4-BE49-F238E27FC236}">
                  <a16:creationId xmlns:a16="http://schemas.microsoft.com/office/drawing/2014/main" id="{DD86A7AD-1022-3973-085A-6C93F2434819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5" name="Google Shape;1265;p41">
              <a:extLst>
                <a:ext uri="{FF2B5EF4-FFF2-40B4-BE49-F238E27FC236}">
                  <a16:creationId xmlns:a16="http://schemas.microsoft.com/office/drawing/2014/main" id="{B282F7C7-A5C3-A8C3-28F3-D37E107CB3F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6" name="Google Shape;1266;p41">
              <a:extLst>
                <a:ext uri="{FF2B5EF4-FFF2-40B4-BE49-F238E27FC236}">
                  <a16:creationId xmlns:a16="http://schemas.microsoft.com/office/drawing/2014/main" id="{8FFB71DC-53DA-938F-4C23-E45132045C9F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7" name="Google Shape;1267;p41">
              <a:extLst>
                <a:ext uri="{FF2B5EF4-FFF2-40B4-BE49-F238E27FC236}">
                  <a16:creationId xmlns:a16="http://schemas.microsoft.com/office/drawing/2014/main" id="{ECB8A4AA-CB2B-57BF-BF1F-649C18A52053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93CA03-1FC0-75C0-04B1-26FBDC45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024598"/>
            <a:ext cx="3204402" cy="32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1593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Artificial Intelligence by Slidesgo">
  <a:themeElements>
    <a:clrScheme name="Simple Light">
      <a:dk1>
        <a:srgbClr val="181818"/>
      </a:dk1>
      <a:lt1>
        <a:srgbClr val="F3F3F3"/>
      </a:lt1>
      <a:dk2>
        <a:srgbClr val="3D3D3B"/>
      </a:dk2>
      <a:lt2>
        <a:srgbClr val="C1C1C1"/>
      </a:lt2>
      <a:accent1>
        <a:srgbClr val="5D65BB"/>
      </a:accent1>
      <a:accent2>
        <a:srgbClr val="707BE0"/>
      </a:accent2>
      <a:accent3>
        <a:srgbClr val="BCC1E6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394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MuseoModerno Medium</vt:lpstr>
      <vt:lpstr>DM Sans</vt:lpstr>
      <vt:lpstr>Maven Pro</vt:lpstr>
      <vt:lpstr>Proxima Nova</vt:lpstr>
      <vt:lpstr>Anaheim</vt:lpstr>
      <vt:lpstr>Proxima Nova Semibold</vt:lpstr>
      <vt:lpstr>Calibri</vt:lpstr>
      <vt:lpstr>Arial</vt:lpstr>
      <vt:lpstr>All About Artificial Intelligence by Slidesgo</vt:lpstr>
      <vt:lpstr>Slidesgo Final Pages</vt:lpstr>
      <vt:lpstr>How I stay updated with IT trends</vt:lpstr>
      <vt:lpstr>Table of contents</vt:lpstr>
      <vt:lpstr>Why we need stay updated? </vt:lpstr>
      <vt:lpstr>1.Rapid Technology Advancements</vt:lpstr>
      <vt:lpstr>2.Efficecy and Innovation</vt:lpstr>
      <vt:lpstr>How can we stay updated </vt:lpstr>
      <vt:lpstr>1. Learning from online resource</vt:lpstr>
      <vt:lpstr>2. Attend IT events</vt:lpstr>
      <vt:lpstr>My stay updated </vt:lpstr>
      <vt:lpstr>1. Learning from my colleagues</vt:lpstr>
      <vt:lpstr>2. Improve my skills and get certificates </vt:lpstr>
      <vt:lpstr>Conclusion </vt:lpstr>
      <vt:lpstr>Conclusion</vt:lpstr>
      <vt:lpstr>PowerPoint Presentation</vt:lpstr>
      <vt:lpstr>PowerPoint Presentation</vt:lpstr>
      <vt:lpstr>Icon pack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Hoàng Nguyễn</cp:lastModifiedBy>
  <cp:revision>8</cp:revision>
  <dcterms:modified xsi:type="dcterms:W3CDTF">2024-12-29T18:03:23Z</dcterms:modified>
</cp:coreProperties>
</file>