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8" r:id="rId3"/>
    <p:sldId id="259" r:id="rId4"/>
    <p:sldId id="260" r:id="rId5"/>
    <p:sldId id="262" r:id="rId6"/>
    <p:sldId id="309" r:id="rId7"/>
    <p:sldId id="318" r:id="rId8"/>
    <p:sldId id="302" r:id="rId9"/>
    <p:sldId id="304" r:id="rId10"/>
    <p:sldId id="305" r:id="rId11"/>
    <p:sldId id="306" r:id="rId12"/>
    <p:sldId id="310" r:id="rId13"/>
    <p:sldId id="311" r:id="rId14"/>
    <p:sldId id="312" r:id="rId15"/>
    <p:sldId id="314" r:id="rId16"/>
    <p:sldId id="315" r:id="rId17"/>
    <p:sldId id="313" r:id="rId18"/>
    <p:sldId id="316" r:id="rId19"/>
    <p:sldId id="317" r:id="rId20"/>
    <p:sldId id="279" r:id="rId21"/>
  </p:sldIdLst>
  <p:sldSz cx="9144000" cy="5143500" type="screen16x9"/>
  <p:notesSz cx="6858000" cy="9144000"/>
  <p:embeddedFontLst>
    <p:embeddedFont>
      <p:font typeface="Bebas Neue" panose="020B0606020202050201" pitchFamily="34" charset="0"/>
      <p:regular r:id="rId23"/>
    </p:embeddedFont>
    <p:embeddedFont>
      <p:font typeface="Lucida Sans Unicode" panose="020B0602030504020204" pitchFamily="34" charset="0"/>
      <p:regular r:id="rId24"/>
    </p:embeddedFont>
    <p:embeddedFont>
      <p:font typeface="Montserrat" panose="00000500000000000000" pitchFamily="2" charset="0"/>
      <p:regular r:id="rId25"/>
      <p:bold r:id="rId26"/>
      <p:italic r:id="rId27"/>
      <p:boldItalic r:id="rId28"/>
    </p:embeddedFont>
    <p:embeddedFont>
      <p:font typeface="Montserrat Black" panose="00000A00000000000000" pitchFamily="2" charset="0"/>
      <p:bold r:id="rId29"/>
      <p:boldItalic r:id="rId30"/>
    </p:embeddedFont>
    <p:embeddedFont>
      <p:font typeface="Montserrat Medium" panose="000006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7317D2-2E1E-4B66-9F81-D9FFA3E5E660}">
  <a:tblStyle styleId="{087317D2-2E1E-4B66-9F81-D9FFA3E5E6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935" autoAdjust="0"/>
  </p:normalViewPr>
  <p:slideViewPr>
    <p:cSldViewPr snapToGrid="0">
      <p:cViewPr varScale="1">
        <p:scale>
          <a:sx n="82" d="100"/>
          <a:sy n="82" d="100"/>
        </p:scale>
        <p:origin x="2454" y="7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2FE53-BDF3-48FE-923F-F23D676E267F}" type="doc">
      <dgm:prSet loTypeId="urn:microsoft.com/office/officeart/2011/layout/HexagonRadial" loCatId="cycle" qsTypeId="urn:microsoft.com/office/officeart/2005/8/quickstyle/3d3" qsCatId="3D" csTypeId="urn:microsoft.com/office/officeart/2005/8/colors/accent1_2" csCatId="accent1" phldr="1"/>
      <dgm:spPr/>
      <dgm:t>
        <a:bodyPr/>
        <a:lstStyle/>
        <a:p>
          <a:endParaRPr lang="en-US"/>
        </a:p>
      </dgm:t>
    </dgm:pt>
    <dgm:pt modelId="{DBFE6181-EAE6-4C11-B255-F3E8345D201A}">
      <dgm:prSet phldrT="[Text]" custT="1"/>
      <dgm:spPr/>
      <dgm:t>
        <a:bodyPr/>
        <a:lstStyle/>
        <a:p>
          <a:r>
            <a:rPr lang="en-US" sz="2400" b="1" dirty="0"/>
            <a:t>Jira</a:t>
          </a:r>
        </a:p>
        <a:p>
          <a:r>
            <a:rPr lang="en-US" sz="2400" b="1" dirty="0"/>
            <a:t>Features</a:t>
          </a:r>
        </a:p>
      </dgm:t>
    </dgm:pt>
    <dgm:pt modelId="{FC66F501-798C-4C0F-81B0-B535FB0BB2BE}" type="parTrans" cxnId="{3B6DBEDD-F198-4FF5-B54E-A309B90488A7}">
      <dgm:prSet/>
      <dgm:spPr/>
      <dgm:t>
        <a:bodyPr/>
        <a:lstStyle/>
        <a:p>
          <a:endParaRPr lang="en-US"/>
        </a:p>
      </dgm:t>
    </dgm:pt>
    <dgm:pt modelId="{9EAB923E-37AE-4D4A-AE7E-A47461AC4C37}" type="sibTrans" cxnId="{3B6DBEDD-F198-4FF5-B54E-A309B90488A7}">
      <dgm:prSet/>
      <dgm:spPr/>
      <dgm:t>
        <a:bodyPr/>
        <a:lstStyle/>
        <a:p>
          <a:endParaRPr lang="en-US"/>
        </a:p>
      </dgm:t>
    </dgm:pt>
    <dgm:pt modelId="{2841742C-C15E-4729-876D-2818B03D403A}">
      <dgm:prSet phldrT="[Text]"/>
      <dgm:spPr/>
      <dgm:t>
        <a:bodyPr/>
        <a:lstStyle/>
        <a:p>
          <a:r>
            <a:rPr lang="en-US" dirty="0"/>
            <a:t>Issue tracking</a:t>
          </a:r>
        </a:p>
      </dgm:t>
    </dgm:pt>
    <dgm:pt modelId="{DD783CC5-21BC-4268-89A7-D9C2C3108279}" type="parTrans" cxnId="{9A23A44F-BDC2-413D-A983-8DF11647F078}">
      <dgm:prSet/>
      <dgm:spPr/>
      <dgm:t>
        <a:bodyPr/>
        <a:lstStyle/>
        <a:p>
          <a:endParaRPr lang="en-US"/>
        </a:p>
      </dgm:t>
    </dgm:pt>
    <dgm:pt modelId="{048B49A0-3CF5-46CF-BEC7-2C15D41226CE}" type="sibTrans" cxnId="{9A23A44F-BDC2-413D-A983-8DF11647F078}">
      <dgm:prSet/>
      <dgm:spPr/>
      <dgm:t>
        <a:bodyPr/>
        <a:lstStyle/>
        <a:p>
          <a:endParaRPr lang="en-US"/>
        </a:p>
      </dgm:t>
    </dgm:pt>
    <dgm:pt modelId="{B7715036-AD3F-4592-84A9-AE5B55B24D0E}">
      <dgm:prSet phldrT="[Text]"/>
      <dgm:spPr/>
      <dgm:t>
        <a:bodyPr/>
        <a:lstStyle/>
        <a:p>
          <a:r>
            <a:rPr lang="en-US" dirty="0"/>
            <a:t>Agile Support</a:t>
          </a:r>
        </a:p>
      </dgm:t>
    </dgm:pt>
    <dgm:pt modelId="{E1B9B9C4-4F56-46D4-B3C3-34A9D905B888}" type="parTrans" cxnId="{28881C7E-AFBE-4069-99D2-99B351E492E4}">
      <dgm:prSet/>
      <dgm:spPr/>
      <dgm:t>
        <a:bodyPr/>
        <a:lstStyle/>
        <a:p>
          <a:endParaRPr lang="en-US"/>
        </a:p>
      </dgm:t>
    </dgm:pt>
    <dgm:pt modelId="{AAE990E1-24DB-43AA-9D83-1D3BADC52351}" type="sibTrans" cxnId="{28881C7E-AFBE-4069-99D2-99B351E492E4}">
      <dgm:prSet/>
      <dgm:spPr/>
      <dgm:t>
        <a:bodyPr/>
        <a:lstStyle/>
        <a:p>
          <a:endParaRPr lang="en-US"/>
        </a:p>
      </dgm:t>
    </dgm:pt>
    <dgm:pt modelId="{0E42C6E1-F8B6-43CE-B445-59373369E119}">
      <dgm:prSet phldrT="[Text]"/>
      <dgm:spPr/>
      <dgm:t>
        <a:bodyPr/>
        <a:lstStyle/>
        <a:p>
          <a:r>
            <a:rPr lang="en-US" dirty="0"/>
            <a:t>Customizable workflows</a:t>
          </a:r>
        </a:p>
      </dgm:t>
    </dgm:pt>
    <dgm:pt modelId="{6DB1E9F6-A981-4717-B664-0541B06F14ED}" type="parTrans" cxnId="{42F61B27-9BF3-4091-800C-81B099D7B99C}">
      <dgm:prSet/>
      <dgm:spPr/>
      <dgm:t>
        <a:bodyPr/>
        <a:lstStyle/>
        <a:p>
          <a:endParaRPr lang="en-US"/>
        </a:p>
      </dgm:t>
    </dgm:pt>
    <dgm:pt modelId="{A84EF1C3-0F44-4918-9AEA-97E55D894434}" type="sibTrans" cxnId="{42F61B27-9BF3-4091-800C-81B099D7B99C}">
      <dgm:prSet/>
      <dgm:spPr/>
      <dgm:t>
        <a:bodyPr/>
        <a:lstStyle/>
        <a:p>
          <a:endParaRPr lang="en-US"/>
        </a:p>
      </dgm:t>
    </dgm:pt>
    <dgm:pt modelId="{FEFCB797-E522-4018-AB21-4C5BFBB972BE}">
      <dgm:prSet phldrT="[Text]"/>
      <dgm:spPr/>
      <dgm:t>
        <a:bodyPr/>
        <a:lstStyle/>
        <a:p>
          <a:r>
            <a:rPr lang="en-US" dirty="0"/>
            <a:t>Reporting and Dashboards</a:t>
          </a:r>
        </a:p>
      </dgm:t>
    </dgm:pt>
    <dgm:pt modelId="{2C0BA951-3BFF-45F0-8E67-E8BB92CF9CD8}" type="parTrans" cxnId="{C459066F-8ABE-4EB4-A36F-2370E2C2DFB7}">
      <dgm:prSet/>
      <dgm:spPr/>
      <dgm:t>
        <a:bodyPr/>
        <a:lstStyle/>
        <a:p>
          <a:endParaRPr lang="en-US"/>
        </a:p>
      </dgm:t>
    </dgm:pt>
    <dgm:pt modelId="{19A29F67-EECE-4DD4-8247-4EEB48D6D577}" type="sibTrans" cxnId="{C459066F-8ABE-4EB4-A36F-2370E2C2DFB7}">
      <dgm:prSet/>
      <dgm:spPr/>
      <dgm:t>
        <a:bodyPr/>
        <a:lstStyle/>
        <a:p>
          <a:endParaRPr lang="en-US"/>
        </a:p>
      </dgm:t>
    </dgm:pt>
    <dgm:pt modelId="{CDE70CEC-2869-452F-8333-64B7749CA9D3}">
      <dgm:prSet phldrT="[Text]"/>
      <dgm:spPr/>
      <dgm:t>
        <a:bodyPr/>
        <a:lstStyle/>
        <a:p>
          <a:r>
            <a:rPr lang="en-US" dirty="0"/>
            <a:t>Integration Capabilities</a:t>
          </a:r>
        </a:p>
      </dgm:t>
    </dgm:pt>
    <dgm:pt modelId="{84B8D6D2-F868-4567-8052-4AEDA28DAF90}" type="parTrans" cxnId="{39AC5C65-2231-4780-B3E6-35B25B541D29}">
      <dgm:prSet/>
      <dgm:spPr/>
      <dgm:t>
        <a:bodyPr/>
        <a:lstStyle/>
        <a:p>
          <a:endParaRPr lang="en-US"/>
        </a:p>
      </dgm:t>
    </dgm:pt>
    <dgm:pt modelId="{C763CD92-E22E-4A58-BF8F-D4AA905A87DC}" type="sibTrans" cxnId="{39AC5C65-2231-4780-B3E6-35B25B541D29}">
      <dgm:prSet/>
      <dgm:spPr/>
      <dgm:t>
        <a:bodyPr/>
        <a:lstStyle/>
        <a:p>
          <a:endParaRPr lang="en-US"/>
        </a:p>
      </dgm:t>
    </dgm:pt>
    <dgm:pt modelId="{14B74D41-D29B-4FD5-BA3C-08391AF7533C}" type="pres">
      <dgm:prSet presAssocID="{79D2FE53-BDF3-48FE-923F-F23D676E267F}" presName="Name0" presStyleCnt="0">
        <dgm:presLayoutVars>
          <dgm:chMax val="1"/>
          <dgm:chPref val="1"/>
          <dgm:dir/>
          <dgm:animOne val="branch"/>
          <dgm:animLvl val="lvl"/>
        </dgm:presLayoutVars>
      </dgm:prSet>
      <dgm:spPr/>
    </dgm:pt>
    <dgm:pt modelId="{016F9FE4-E1E3-4E89-94DC-F805FEF14DC4}" type="pres">
      <dgm:prSet presAssocID="{DBFE6181-EAE6-4C11-B255-F3E8345D201A}" presName="Parent" presStyleLbl="node0" presStyleIdx="0" presStyleCnt="1" custLinFactNeighborX="-1208" custLinFactNeighborY="16744">
        <dgm:presLayoutVars>
          <dgm:chMax val="6"/>
          <dgm:chPref val="6"/>
        </dgm:presLayoutVars>
      </dgm:prSet>
      <dgm:spPr/>
    </dgm:pt>
    <dgm:pt modelId="{D22EFADF-047B-4B6E-B79F-E41747C33CB1}" type="pres">
      <dgm:prSet presAssocID="{2841742C-C15E-4729-876D-2818B03D403A}" presName="Accent1" presStyleCnt="0"/>
      <dgm:spPr/>
    </dgm:pt>
    <dgm:pt modelId="{9642752C-071C-449F-9C9F-E95E83FE2758}" type="pres">
      <dgm:prSet presAssocID="{2841742C-C15E-4729-876D-2818B03D403A}" presName="Accent" presStyleLbl="bgShp" presStyleIdx="0" presStyleCnt="5"/>
      <dgm:spPr/>
    </dgm:pt>
    <dgm:pt modelId="{0D7BF4AE-35FF-4C72-893D-1E1AF420D8DE}" type="pres">
      <dgm:prSet presAssocID="{2841742C-C15E-4729-876D-2818B03D403A}" presName="Child1" presStyleLbl="node1" presStyleIdx="0" presStyleCnt="5" custLinFactNeighborX="-1474" custLinFactNeighborY="20432">
        <dgm:presLayoutVars>
          <dgm:chMax val="0"/>
          <dgm:chPref val="0"/>
          <dgm:bulletEnabled val="1"/>
        </dgm:presLayoutVars>
      </dgm:prSet>
      <dgm:spPr/>
    </dgm:pt>
    <dgm:pt modelId="{6DAC367C-467E-4DF7-B533-4D2BF5DA0FF8}" type="pres">
      <dgm:prSet presAssocID="{B7715036-AD3F-4592-84A9-AE5B55B24D0E}" presName="Accent2" presStyleCnt="0"/>
      <dgm:spPr/>
    </dgm:pt>
    <dgm:pt modelId="{1E17487A-ABFD-4EFE-A89E-7A4CABE4C2B4}" type="pres">
      <dgm:prSet presAssocID="{B7715036-AD3F-4592-84A9-AE5B55B24D0E}" presName="Accent" presStyleLbl="bgShp" presStyleIdx="1" presStyleCnt="5" custLinFactX="-139139" custLinFactY="81673" custLinFactNeighborX="-200000" custLinFactNeighborY="100000"/>
      <dgm:spPr/>
    </dgm:pt>
    <dgm:pt modelId="{4032ECD9-CE77-4085-AC5D-5AB21A8053F1}" type="pres">
      <dgm:prSet presAssocID="{B7715036-AD3F-4592-84A9-AE5B55B24D0E}" presName="Child2" presStyleLbl="node1" presStyleIdx="1" presStyleCnt="5" custLinFactNeighborX="-1474" custLinFactNeighborY="20432">
        <dgm:presLayoutVars>
          <dgm:chMax val="0"/>
          <dgm:chPref val="0"/>
          <dgm:bulletEnabled val="1"/>
        </dgm:presLayoutVars>
      </dgm:prSet>
      <dgm:spPr/>
    </dgm:pt>
    <dgm:pt modelId="{EA4A6F0D-DFE0-47B5-9558-C769B53FD09B}" type="pres">
      <dgm:prSet presAssocID="{0E42C6E1-F8B6-43CE-B445-59373369E119}" presName="Accent3" presStyleCnt="0"/>
      <dgm:spPr/>
    </dgm:pt>
    <dgm:pt modelId="{A80BCC7A-C594-457D-8B85-EA88D8963722}" type="pres">
      <dgm:prSet presAssocID="{0E42C6E1-F8B6-43CE-B445-59373369E119}" presName="Accent" presStyleLbl="bgShp" presStyleIdx="2" presStyleCnt="5"/>
      <dgm:spPr/>
    </dgm:pt>
    <dgm:pt modelId="{80B45272-E088-4853-ACF5-E4DBAC967B86}" type="pres">
      <dgm:prSet presAssocID="{0E42C6E1-F8B6-43CE-B445-59373369E119}" presName="Child3" presStyleLbl="node1" presStyleIdx="2" presStyleCnt="5" custLinFactNeighborX="-1474" custLinFactNeighborY="20432">
        <dgm:presLayoutVars>
          <dgm:chMax val="0"/>
          <dgm:chPref val="0"/>
          <dgm:bulletEnabled val="1"/>
        </dgm:presLayoutVars>
      </dgm:prSet>
      <dgm:spPr/>
    </dgm:pt>
    <dgm:pt modelId="{9B4E87B7-FBBC-4ADE-B4CB-E4292B83717E}" type="pres">
      <dgm:prSet presAssocID="{FEFCB797-E522-4018-AB21-4C5BFBB972BE}" presName="Accent4" presStyleCnt="0"/>
      <dgm:spPr/>
    </dgm:pt>
    <dgm:pt modelId="{DA4E1EB4-D7D7-403B-B21D-2B9C729AF667}" type="pres">
      <dgm:prSet presAssocID="{FEFCB797-E522-4018-AB21-4C5BFBB972BE}" presName="Accent" presStyleLbl="bgShp" presStyleIdx="3" presStyleCnt="5" custLinFactNeighborX="4800" custLinFactNeighborY="-9285"/>
      <dgm:spPr/>
    </dgm:pt>
    <dgm:pt modelId="{6D7A828F-5E05-4A50-A23D-7F0DFCD6AFFE}" type="pres">
      <dgm:prSet presAssocID="{FEFCB797-E522-4018-AB21-4C5BFBB972BE}" presName="Child4" presStyleLbl="node1" presStyleIdx="3" presStyleCnt="5" custLinFactX="-1049" custLinFactY="-63030" custLinFactNeighborX="-100000" custLinFactNeighborY="-100000">
        <dgm:presLayoutVars>
          <dgm:chMax val="0"/>
          <dgm:chPref val="0"/>
          <dgm:bulletEnabled val="1"/>
        </dgm:presLayoutVars>
      </dgm:prSet>
      <dgm:spPr/>
    </dgm:pt>
    <dgm:pt modelId="{65925D88-E363-4644-A76C-74C3183463B3}" type="pres">
      <dgm:prSet presAssocID="{CDE70CEC-2869-452F-8333-64B7749CA9D3}" presName="Accent5" presStyleCnt="0"/>
      <dgm:spPr/>
    </dgm:pt>
    <dgm:pt modelId="{2A1F0F8A-3FB1-4AD4-943A-9711590F98D3}" type="pres">
      <dgm:prSet presAssocID="{CDE70CEC-2869-452F-8333-64B7749CA9D3}" presName="Accent" presStyleLbl="bgShp" presStyleIdx="4" presStyleCnt="5" custLinFactNeighborX="-49591" custLinFactNeighborY="-27849"/>
      <dgm:spPr/>
    </dgm:pt>
    <dgm:pt modelId="{A4F28079-BD98-4A3F-8E1E-987FDDF6595C}" type="pres">
      <dgm:prSet presAssocID="{CDE70CEC-2869-452F-8333-64B7749CA9D3}" presName="Child5" presStyleLbl="node1" presStyleIdx="4" presStyleCnt="5" custLinFactNeighborX="-1474" custLinFactNeighborY="20432">
        <dgm:presLayoutVars>
          <dgm:chMax val="0"/>
          <dgm:chPref val="0"/>
          <dgm:bulletEnabled val="1"/>
        </dgm:presLayoutVars>
      </dgm:prSet>
      <dgm:spPr/>
    </dgm:pt>
  </dgm:ptLst>
  <dgm:cxnLst>
    <dgm:cxn modelId="{93022811-7210-45F2-89E9-39319F01CB04}" type="presOf" srcId="{0E42C6E1-F8B6-43CE-B445-59373369E119}" destId="{80B45272-E088-4853-ACF5-E4DBAC967B86}" srcOrd="0" destOrd="0" presId="urn:microsoft.com/office/officeart/2011/layout/HexagonRadial"/>
    <dgm:cxn modelId="{42F61B27-9BF3-4091-800C-81B099D7B99C}" srcId="{DBFE6181-EAE6-4C11-B255-F3E8345D201A}" destId="{0E42C6E1-F8B6-43CE-B445-59373369E119}" srcOrd="2" destOrd="0" parTransId="{6DB1E9F6-A981-4717-B664-0541B06F14ED}" sibTransId="{A84EF1C3-0F44-4918-9AEA-97E55D894434}"/>
    <dgm:cxn modelId="{39AC5C65-2231-4780-B3E6-35B25B541D29}" srcId="{DBFE6181-EAE6-4C11-B255-F3E8345D201A}" destId="{CDE70CEC-2869-452F-8333-64B7749CA9D3}" srcOrd="4" destOrd="0" parTransId="{84B8D6D2-F868-4567-8052-4AEDA28DAF90}" sibTransId="{C763CD92-E22E-4A58-BF8F-D4AA905A87DC}"/>
    <dgm:cxn modelId="{A98EE865-6C91-4E9C-B7AC-31E05C12CD9F}" type="presOf" srcId="{B7715036-AD3F-4592-84A9-AE5B55B24D0E}" destId="{4032ECD9-CE77-4085-AC5D-5AB21A8053F1}" srcOrd="0" destOrd="0" presId="urn:microsoft.com/office/officeart/2011/layout/HexagonRadial"/>
    <dgm:cxn modelId="{9D443F6E-C7C9-4E9B-B136-41BD1175D4FA}" type="presOf" srcId="{DBFE6181-EAE6-4C11-B255-F3E8345D201A}" destId="{016F9FE4-E1E3-4E89-94DC-F805FEF14DC4}" srcOrd="0" destOrd="0" presId="urn:microsoft.com/office/officeart/2011/layout/HexagonRadial"/>
    <dgm:cxn modelId="{C459066F-8ABE-4EB4-A36F-2370E2C2DFB7}" srcId="{DBFE6181-EAE6-4C11-B255-F3E8345D201A}" destId="{FEFCB797-E522-4018-AB21-4C5BFBB972BE}" srcOrd="3" destOrd="0" parTransId="{2C0BA951-3BFF-45F0-8E67-E8BB92CF9CD8}" sibTransId="{19A29F67-EECE-4DD4-8247-4EEB48D6D577}"/>
    <dgm:cxn modelId="{9A23A44F-BDC2-413D-A983-8DF11647F078}" srcId="{DBFE6181-EAE6-4C11-B255-F3E8345D201A}" destId="{2841742C-C15E-4729-876D-2818B03D403A}" srcOrd="0" destOrd="0" parTransId="{DD783CC5-21BC-4268-89A7-D9C2C3108279}" sibTransId="{048B49A0-3CF5-46CF-BEC7-2C15D41226CE}"/>
    <dgm:cxn modelId="{28881C7E-AFBE-4069-99D2-99B351E492E4}" srcId="{DBFE6181-EAE6-4C11-B255-F3E8345D201A}" destId="{B7715036-AD3F-4592-84A9-AE5B55B24D0E}" srcOrd="1" destOrd="0" parTransId="{E1B9B9C4-4F56-46D4-B3C3-34A9D905B888}" sibTransId="{AAE990E1-24DB-43AA-9D83-1D3BADC52351}"/>
    <dgm:cxn modelId="{BD736097-EEA3-4DDF-BAE7-F8C195CED02B}" type="presOf" srcId="{2841742C-C15E-4729-876D-2818B03D403A}" destId="{0D7BF4AE-35FF-4C72-893D-1E1AF420D8DE}" srcOrd="0" destOrd="0" presId="urn:microsoft.com/office/officeart/2011/layout/HexagonRadial"/>
    <dgm:cxn modelId="{8F23B8A8-797B-4D89-B735-CA3C4A35925F}" type="presOf" srcId="{79D2FE53-BDF3-48FE-923F-F23D676E267F}" destId="{14B74D41-D29B-4FD5-BA3C-08391AF7533C}" srcOrd="0" destOrd="0" presId="urn:microsoft.com/office/officeart/2011/layout/HexagonRadial"/>
    <dgm:cxn modelId="{425BDAB1-9F40-402F-A9BC-F550EADF2CEE}" type="presOf" srcId="{FEFCB797-E522-4018-AB21-4C5BFBB972BE}" destId="{6D7A828F-5E05-4A50-A23D-7F0DFCD6AFFE}" srcOrd="0" destOrd="0" presId="urn:microsoft.com/office/officeart/2011/layout/HexagonRadial"/>
    <dgm:cxn modelId="{3B6DBEDD-F198-4FF5-B54E-A309B90488A7}" srcId="{79D2FE53-BDF3-48FE-923F-F23D676E267F}" destId="{DBFE6181-EAE6-4C11-B255-F3E8345D201A}" srcOrd="0" destOrd="0" parTransId="{FC66F501-798C-4C0F-81B0-B535FB0BB2BE}" sibTransId="{9EAB923E-37AE-4D4A-AE7E-A47461AC4C37}"/>
    <dgm:cxn modelId="{44E3B5E8-CC00-48A0-B586-386D9579BFD2}" type="presOf" srcId="{CDE70CEC-2869-452F-8333-64B7749CA9D3}" destId="{A4F28079-BD98-4A3F-8E1E-987FDDF6595C}" srcOrd="0" destOrd="0" presId="urn:microsoft.com/office/officeart/2011/layout/HexagonRadial"/>
    <dgm:cxn modelId="{F71F287A-21A8-4571-B77A-30292E75E833}" type="presParOf" srcId="{14B74D41-D29B-4FD5-BA3C-08391AF7533C}" destId="{016F9FE4-E1E3-4E89-94DC-F805FEF14DC4}" srcOrd="0" destOrd="0" presId="urn:microsoft.com/office/officeart/2011/layout/HexagonRadial"/>
    <dgm:cxn modelId="{B38BE184-45EE-47BC-BACD-76DE75CE1FAB}" type="presParOf" srcId="{14B74D41-D29B-4FD5-BA3C-08391AF7533C}" destId="{D22EFADF-047B-4B6E-B79F-E41747C33CB1}" srcOrd="1" destOrd="0" presId="urn:microsoft.com/office/officeart/2011/layout/HexagonRadial"/>
    <dgm:cxn modelId="{B7EA5757-4992-45A4-935B-E6DC43855521}" type="presParOf" srcId="{D22EFADF-047B-4B6E-B79F-E41747C33CB1}" destId="{9642752C-071C-449F-9C9F-E95E83FE2758}" srcOrd="0" destOrd="0" presId="urn:microsoft.com/office/officeart/2011/layout/HexagonRadial"/>
    <dgm:cxn modelId="{ED4FB970-DBED-4342-80CF-98846170E0A3}" type="presParOf" srcId="{14B74D41-D29B-4FD5-BA3C-08391AF7533C}" destId="{0D7BF4AE-35FF-4C72-893D-1E1AF420D8DE}" srcOrd="2" destOrd="0" presId="urn:microsoft.com/office/officeart/2011/layout/HexagonRadial"/>
    <dgm:cxn modelId="{BC4DC518-DCF7-4826-B0BA-868C60167BAF}" type="presParOf" srcId="{14B74D41-D29B-4FD5-BA3C-08391AF7533C}" destId="{6DAC367C-467E-4DF7-B533-4D2BF5DA0FF8}" srcOrd="3" destOrd="0" presId="urn:microsoft.com/office/officeart/2011/layout/HexagonRadial"/>
    <dgm:cxn modelId="{18211176-A350-4482-A8BC-988D89ED41DC}" type="presParOf" srcId="{6DAC367C-467E-4DF7-B533-4D2BF5DA0FF8}" destId="{1E17487A-ABFD-4EFE-A89E-7A4CABE4C2B4}" srcOrd="0" destOrd="0" presId="urn:microsoft.com/office/officeart/2011/layout/HexagonRadial"/>
    <dgm:cxn modelId="{0355524E-0B2E-409C-B2E3-E7B42588D5E4}" type="presParOf" srcId="{14B74D41-D29B-4FD5-BA3C-08391AF7533C}" destId="{4032ECD9-CE77-4085-AC5D-5AB21A8053F1}" srcOrd="4" destOrd="0" presId="urn:microsoft.com/office/officeart/2011/layout/HexagonRadial"/>
    <dgm:cxn modelId="{892BAA87-CF2D-42D2-8C7C-1A10E0F440A8}" type="presParOf" srcId="{14B74D41-D29B-4FD5-BA3C-08391AF7533C}" destId="{EA4A6F0D-DFE0-47B5-9558-C769B53FD09B}" srcOrd="5" destOrd="0" presId="urn:microsoft.com/office/officeart/2011/layout/HexagonRadial"/>
    <dgm:cxn modelId="{EC426388-A029-415E-9820-1F074EBB120C}" type="presParOf" srcId="{EA4A6F0D-DFE0-47B5-9558-C769B53FD09B}" destId="{A80BCC7A-C594-457D-8B85-EA88D8963722}" srcOrd="0" destOrd="0" presId="urn:microsoft.com/office/officeart/2011/layout/HexagonRadial"/>
    <dgm:cxn modelId="{33402187-57D2-4D34-9035-92B5A0C7BA41}" type="presParOf" srcId="{14B74D41-D29B-4FD5-BA3C-08391AF7533C}" destId="{80B45272-E088-4853-ACF5-E4DBAC967B86}" srcOrd="6" destOrd="0" presId="urn:microsoft.com/office/officeart/2011/layout/HexagonRadial"/>
    <dgm:cxn modelId="{6745AD6B-41A9-4CEE-914D-A84AE6BF3DDA}" type="presParOf" srcId="{14B74D41-D29B-4FD5-BA3C-08391AF7533C}" destId="{9B4E87B7-FBBC-4ADE-B4CB-E4292B83717E}" srcOrd="7" destOrd="0" presId="urn:microsoft.com/office/officeart/2011/layout/HexagonRadial"/>
    <dgm:cxn modelId="{A98C737E-5029-4700-A83C-B233FB9E8C21}" type="presParOf" srcId="{9B4E87B7-FBBC-4ADE-B4CB-E4292B83717E}" destId="{DA4E1EB4-D7D7-403B-B21D-2B9C729AF667}" srcOrd="0" destOrd="0" presId="urn:microsoft.com/office/officeart/2011/layout/HexagonRadial"/>
    <dgm:cxn modelId="{DCE479B8-6C6A-421E-90EA-AC2E37F0971F}" type="presParOf" srcId="{14B74D41-D29B-4FD5-BA3C-08391AF7533C}" destId="{6D7A828F-5E05-4A50-A23D-7F0DFCD6AFFE}" srcOrd="8" destOrd="0" presId="urn:microsoft.com/office/officeart/2011/layout/HexagonRadial"/>
    <dgm:cxn modelId="{61257688-1B59-48CC-BE44-79F87A4F6744}" type="presParOf" srcId="{14B74D41-D29B-4FD5-BA3C-08391AF7533C}" destId="{65925D88-E363-4644-A76C-74C3183463B3}" srcOrd="9" destOrd="0" presId="urn:microsoft.com/office/officeart/2011/layout/HexagonRadial"/>
    <dgm:cxn modelId="{EAB75BC5-749A-4A7A-955D-6402B347A53E}" type="presParOf" srcId="{65925D88-E363-4644-A76C-74C3183463B3}" destId="{2A1F0F8A-3FB1-4AD4-943A-9711590F98D3}" srcOrd="0" destOrd="0" presId="urn:microsoft.com/office/officeart/2011/layout/HexagonRadial"/>
    <dgm:cxn modelId="{148F8AA1-9A00-4EF6-9D90-E65EEA0A5DAA}" type="presParOf" srcId="{14B74D41-D29B-4FD5-BA3C-08391AF7533C}" destId="{A4F28079-BD98-4A3F-8E1E-987FDDF6595C}" srcOrd="10"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F9FE4-E1E3-4E89-94DC-F805FEF14DC4}">
      <dsp:nvSpPr>
        <dsp:cNvPr id="0" name=""/>
        <dsp:cNvSpPr/>
      </dsp:nvSpPr>
      <dsp:spPr>
        <a:xfrm>
          <a:off x="2967430" y="1960234"/>
          <a:ext cx="2104164" cy="1820187"/>
        </a:xfrm>
        <a:prstGeom prst="hexagon">
          <a:avLst>
            <a:gd name="adj" fmla="val 28570"/>
            <a:gd name="vf" fmla="val 11547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Jira</a:t>
          </a:r>
        </a:p>
        <a:p>
          <a:pPr marL="0" lvl="0" indent="0" algn="ctr" defTabSz="1066800">
            <a:lnSpc>
              <a:spcPct val="90000"/>
            </a:lnSpc>
            <a:spcBef>
              <a:spcPct val="0"/>
            </a:spcBef>
            <a:spcAft>
              <a:spcPct val="35000"/>
            </a:spcAft>
            <a:buNone/>
          </a:pPr>
          <a:r>
            <a:rPr lang="en-US" sz="2400" b="1" kern="1200" dirty="0"/>
            <a:t>Features</a:t>
          </a:r>
        </a:p>
      </dsp:txBody>
      <dsp:txXfrm>
        <a:off x="3316119" y="2261865"/>
        <a:ext cx="1406786" cy="1216925"/>
      </dsp:txXfrm>
    </dsp:sp>
    <dsp:sp modelId="{1E17487A-ABFD-4EFE-A89E-7A4CABE4C2B4}">
      <dsp:nvSpPr>
        <dsp:cNvPr id="0" name=""/>
        <dsp:cNvSpPr/>
      </dsp:nvSpPr>
      <dsp:spPr>
        <a:xfrm>
          <a:off x="1618052" y="2027351"/>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D7BF4AE-35FF-4C72-893D-1E1AF420D8DE}">
      <dsp:nvSpPr>
        <dsp:cNvPr id="0" name=""/>
        <dsp:cNvSpPr/>
      </dsp:nvSpPr>
      <dsp:spPr>
        <a:xfrm>
          <a:off x="3161255" y="3047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Issue tracking</a:t>
          </a:r>
        </a:p>
      </dsp:txBody>
      <dsp:txXfrm>
        <a:off x="3447016" y="552014"/>
        <a:ext cx="1152825" cy="997329"/>
      </dsp:txXfrm>
    </dsp:sp>
    <dsp:sp modelId="{A80BCC7A-C594-457D-8B85-EA88D8963722}">
      <dsp:nvSpPr>
        <dsp:cNvPr id="0" name=""/>
        <dsp:cNvSpPr/>
      </dsp:nvSpPr>
      <dsp:spPr>
        <a:xfrm>
          <a:off x="5236996" y="206342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032ECD9-CE77-4085-AC5D-5AB21A8053F1}">
      <dsp:nvSpPr>
        <dsp:cNvPr id="0" name=""/>
        <dsp:cNvSpPr/>
      </dsp:nvSpPr>
      <dsp:spPr>
        <a:xfrm>
          <a:off x="4742682" y="1222331"/>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Agile Support</a:t>
          </a:r>
        </a:p>
      </dsp:txBody>
      <dsp:txXfrm>
        <a:off x="5028443" y="1469548"/>
        <a:ext cx="1152825" cy="997329"/>
      </dsp:txXfrm>
    </dsp:sp>
    <dsp:sp modelId="{DA4E1EB4-D7D7-403B-B21D-2B9C729AF667}">
      <dsp:nvSpPr>
        <dsp:cNvPr id="0" name=""/>
        <dsp:cNvSpPr/>
      </dsp:nvSpPr>
      <dsp:spPr>
        <a:xfrm>
          <a:off x="4631471" y="3443438"/>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0B45272-E088-4853-ACF5-E4DBAC967B86}">
      <dsp:nvSpPr>
        <dsp:cNvPr id="0" name=""/>
        <dsp:cNvSpPr/>
      </dsp:nvSpPr>
      <dsp:spPr>
        <a:xfrm>
          <a:off x="4742682" y="3026097"/>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Customizable workflows</a:t>
          </a:r>
        </a:p>
      </dsp:txBody>
      <dsp:txXfrm>
        <a:off x="5028443" y="3273314"/>
        <a:ext cx="1152825" cy="997329"/>
      </dsp:txXfrm>
    </dsp:sp>
    <dsp:sp modelId="{2A1F0F8A-3FB1-4AD4-943A-9711590F98D3}">
      <dsp:nvSpPr>
        <dsp:cNvPr id="0" name=""/>
        <dsp:cNvSpPr/>
      </dsp:nvSpPr>
      <dsp:spPr>
        <a:xfrm>
          <a:off x="2603063" y="3466296"/>
          <a:ext cx="793895" cy="684045"/>
        </a:xfrm>
        <a:prstGeom prst="hexagon">
          <a:avLst>
            <a:gd name="adj" fmla="val 28900"/>
            <a:gd name="vf" fmla="val 115470"/>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D7A828F-5E05-4A50-A23D-7F0DFCD6AFFE}">
      <dsp:nvSpPr>
        <dsp:cNvPr id="0" name=""/>
        <dsp:cNvSpPr/>
      </dsp:nvSpPr>
      <dsp:spPr>
        <a:xfrm>
          <a:off x="1444236" y="1207839"/>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Reporting and Dashboards</a:t>
          </a:r>
        </a:p>
      </dsp:txBody>
      <dsp:txXfrm>
        <a:off x="1729997" y="1455056"/>
        <a:ext cx="1152825" cy="997329"/>
      </dsp:txXfrm>
    </dsp:sp>
    <dsp:sp modelId="{A4F28079-BD98-4A3F-8E1E-987FDDF6595C}">
      <dsp:nvSpPr>
        <dsp:cNvPr id="0" name=""/>
        <dsp:cNvSpPr/>
      </dsp:nvSpPr>
      <dsp:spPr>
        <a:xfrm>
          <a:off x="1572486" y="3027124"/>
          <a:ext cx="1724347" cy="1491763"/>
        </a:xfrm>
        <a:prstGeom prst="hexagon">
          <a:avLst>
            <a:gd name="adj" fmla="val 28570"/>
            <a:gd name="vf" fmla="val 11547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Integration Capabilities</a:t>
          </a:r>
        </a:p>
      </dsp:txBody>
      <dsp:txXfrm>
        <a:off x="1858247" y="3274341"/>
        <a:ext cx="1152825" cy="99732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450091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 one,</a:t>
            </a:r>
          </a:p>
          <a:p>
            <a:pPr marL="0" lvl="0" indent="0" algn="l" rtl="0">
              <a:spcBef>
                <a:spcPts val="0"/>
              </a:spcBef>
              <a:spcAft>
                <a:spcPts val="0"/>
              </a:spcAft>
              <a:buNone/>
            </a:pPr>
            <a:r>
              <a:rPr lang="en-US" dirty="0"/>
              <a:t>Today I'm very happy to be here for the presentation.</a:t>
            </a:r>
          </a:p>
          <a:p>
            <a:pPr marL="0" lvl="0" indent="0" algn="l" rtl="0">
              <a:spcBef>
                <a:spcPts val="0"/>
              </a:spcBef>
              <a:spcAft>
                <a:spcPts val="0"/>
              </a:spcAft>
              <a:buNone/>
            </a:pPr>
            <a:r>
              <a:rPr lang="en-US" dirty="0"/>
              <a:t>My team will present about Jira for software development</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265302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Dashboards in Jira serve as customizable, centralized displays of relevant project information and reports, </a:t>
            </a:r>
          </a:p>
          <a:p>
            <a:pPr marL="0" lvl="0" indent="0" algn="l" rtl="0">
              <a:spcBef>
                <a:spcPts val="0"/>
              </a:spcBef>
              <a:spcAft>
                <a:spcPts val="0"/>
              </a:spcAft>
              <a:buNone/>
            </a:pPr>
            <a:r>
              <a:rPr lang="en-US" dirty="0"/>
              <a:t>// //providing teams with a comprehensive view of project status.</a:t>
            </a:r>
            <a:br>
              <a:rPr lang="en-US" dirty="0"/>
            </a:br>
            <a:br>
              <a:rPr lang="en-US" dirty="0"/>
            </a:br>
            <a:r>
              <a:rPr lang="en-US" dirty="0"/>
              <a:t>Components: A dashboard can consist of various components, including charts, and filters,</a:t>
            </a:r>
          </a:p>
          <a:p>
            <a:pPr marL="0" lvl="0" indent="0" algn="l" rtl="0">
              <a:spcBef>
                <a:spcPts val="0"/>
              </a:spcBef>
              <a:spcAft>
                <a:spcPts val="0"/>
              </a:spcAft>
              <a:buNone/>
            </a:pPr>
            <a:r>
              <a:rPr lang="en-US" dirty="0"/>
              <a:t>allowing teams to aggregate/ˈ</a:t>
            </a:r>
            <a:r>
              <a:rPr lang="en-US" dirty="0" err="1"/>
              <a:t>æɡrɪɡət</a:t>
            </a:r>
            <a:r>
              <a:rPr lang="en-US" dirty="0"/>
              <a:t>/ and visualize data from different sources.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User-Specific: Each team member can create and customize their own dashboards,</a:t>
            </a:r>
          </a:p>
          <a:p>
            <a:pPr marL="0" lvl="0" indent="0" algn="l" rtl="0">
              <a:spcBef>
                <a:spcPts val="0"/>
              </a:spcBef>
              <a:spcAft>
                <a:spcPts val="0"/>
              </a:spcAft>
              <a:buNone/>
            </a:pPr>
            <a:r>
              <a:rPr lang="en-US" dirty="0"/>
              <a:t>for specific roles, responsibilities, and preferences/ˈ</a:t>
            </a:r>
            <a:r>
              <a:rPr lang="en-US" dirty="0" err="1"/>
              <a:t>prefrəns</a:t>
            </a:r>
            <a:r>
              <a:rPr lang="en-US"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8769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Agile methodologies/</a:t>
            </a:r>
            <a:r>
              <a:rPr lang="en-US" dirty="0" err="1"/>
              <a:t>meθəˈdɒlədʒi</a:t>
            </a:r>
            <a:r>
              <a:rPr lang="en-US" dirty="0"/>
              <a:t>/, such as Scrum and Kanban, prioritize individuals and interactions,</a:t>
            </a:r>
          </a:p>
          <a:p>
            <a:pPr marL="0" lvl="0" indent="0" algn="l" rtl="0">
              <a:spcBef>
                <a:spcPts val="0"/>
              </a:spcBef>
              <a:spcAft>
                <a:spcPts val="0"/>
              </a:spcAft>
              <a:buNone/>
            </a:pPr>
            <a:r>
              <a:rPr lang="en-US" dirty="0"/>
              <a:t>working solutions, customer collaboration, and responding to change over following a strict plan.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Jira supports </a:t>
            </a:r>
            <a:r>
              <a:rPr lang="en-US" dirty="0" err="1"/>
              <a:t>mothodologies</a:t>
            </a:r>
            <a:r>
              <a:rPr lang="en-US" dirty="0"/>
              <a:t> very well, it has everything you need.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 step I'd like to invite Mr. Vien for next sections</a:t>
            </a:r>
            <a:endParaRPr dirty="0"/>
          </a:p>
        </p:txBody>
      </p:sp>
    </p:spTree>
    <p:extLst>
      <p:ext uri="{BB962C8B-B14F-4D97-AF65-F5344CB8AC3E}">
        <p14:creationId xmlns:p14="http://schemas.microsoft.com/office/powerpoint/2010/main" val="1969326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8744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algn="l">
              <a:buFont typeface="Arial" panose="020B0604020202020204" pitchFamily="34" charset="0"/>
              <a:buChar char="•"/>
            </a:pPr>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algn="l">
              <a:buFont typeface="Arial" panose="020B0604020202020204" pitchFamily="34" charset="0"/>
              <a:buChar char="•"/>
            </a:pPr>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algn="l">
              <a:buFont typeface="Arial" panose="020B0604020202020204" pitchFamily="34" charset="0"/>
              <a:buChar char="•"/>
            </a:pPr>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algn="l">
              <a:buFont typeface="Arial" panose="020B0604020202020204" pitchFamily="34" charset="0"/>
              <a:buChar char="•"/>
            </a:pPr>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algn="l">
              <a:buFont typeface="Arial" panose="020B0604020202020204" pitchFamily="34" charset="0"/>
              <a:buChar char="•"/>
            </a:pPr>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algn="l">
              <a:buFont typeface="Arial" panose="020B0604020202020204" pitchFamily="34" charset="0"/>
              <a:buChar char="•"/>
            </a:pPr>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80739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solidFill>
                  <a:srgbClr val="374151"/>
                </a:solidFill>
                <a:effectLst/>
                <a:latin typeface="Söhne"/>
              </a:rPr>
              <a:t>Clear Progress Tracking</a:t>
            </a:r>
            <a:r>
              <a:rPr lang="en-US" b="0" i="0" dirty="0">
                <a:solidFill>
                  <a:srgbClr val="374151"/>
                </a:solidFill>
                <a:effectLst/>
                <a:latin typeface="Söhne"/>
              </a:rPr>
              <a:t>: Jira provides a visual representation of project progress through customizable dashboards and reports. Team members can easily see which tasks are in progress, completed, or delayed, allowing for better decision-making and resource allocation.</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i="0" dirty="0">
                <a:effectLst/>
                <a:latin typeface="Söhne"/>
              </a:rPr>
              <a:t> </a:t>
            </a:r>
            <a:r>
              <a:rPr lang="en-US" b="1" i="0" dirty="0">
                <a:solidFill>
                  <a:srgbClr val="374151"/>
                </a:solidFill>
                <a:effectLst/>
                <a:latin typeface="Söhne"/>
              </a:rPr>
              <a:t>Customizable Dashboards</a:t>
            </a:r>
            <a:r>
              <a:rPr lang="en-US" b="0" i="0" dirty="0">
                <a:solidFill>
                  <a:srgbClr val="374151"/>
                </a:solidFill>
                <a:effectLst/>
                <a:latin typeface="Söhne"/>
              </a:rPr>
              <a:t>: Teams can create customized dashboards that display key metrics, progress charts, and important information. This allows for a quick overview of project status without the need to dig through multiple reports.</a:t>
            </a:r>
            <a:endParaRPr lang="en-US" b="1" i="0" dirty="0">
              <a:effectLst/>
              <a:latin typeface="Söhne"/>
            </a:endParaRPr>
          </a:p>
          <a:p>
            <a:pPr marL="171450" lvl="0" indent="-171450" algn="l" rtl="0">
              <a:spcBef>
                <a:spcPts val="0"/>
              </a:spcBef>
              <a:spcAft>
                <a:spcPts val="0"/>
              </a:spcAft>
            </a:pPr>
            <a:r>
              <a:rPr lang="en-US" b="1" i="0" dirty="0">
                <a:effectLst/>
                <a:latin typeface="Söhne"/>
              </a:rPr>
              <a:t>Historical Data and Trends</a:t>
            </a:r>
            <a:r>
              <a:rPr lang="en-US" b="0" i="0" dirty="0">
                <a:solidFill>
                  <a:srgbClr val="374151"/>
                </a:solidFill>
                <a:effectLst/>
                <a:latin typeface="Söhne"/>
              </a:rPr>
              <a:t>: Jira retains historical data, enabling teams to track performance trends over time. This information is invaluable for making informed decisions, identifying areas for improvement, and setting realistic project expectations.	</a:t>
            </a:r>
          </a:p>
          <a:p>
            <a:pPr marL="171450" lvl="0" indent="-171450" algn="l" rtl="0">
              <a:spcBef>
                <a:spcPts val="0"/>
              </a:spcBef>
              <a:spcAft>
                <a:spcPts val="0"/>
              </a:spcAft>
            </a:pPr>
            <a:r>
              <a:rPr lang="en-US" b="1" i="0" dirty="0">
                <a:effectLst/>
                <a:latin typeface="Söhne"/>
              </a:rPr>
              <a:t>Task Dependencies and Relationships</a:t>
            </a:r>
            <a:r>
              <a:rPr lang="en-US" b="0" i="0" dirty="0">
                <a:solidFill>
                  <a:srgbClr val="374151"/>
                </a:solidFill>
                <a:effectLst/>
                <a:latin typeface="Söhne"/>
              </a:rPr>
              <a:t>: Jira allows teams to establish dependencies between tasks, making it clear which tasks are reliant on others. This visibility ensures that teams are aware of critical paths and can prioritize work accordingly.</a:t>
            </a:r>
          </a:p>
          <a:p>
            <a:pPr marL="171450" lvl="0" indent="-171450" algn="l" rtl="0">
              <a:spcBef>
                <a:spcPts val="0"/>
              </a:spcBef>
              <a:spcAft>
                <a:spcPts val="0"/>
              </a:spcAft>
            </a:pPr>
            <a:r>
              <a:rPr lang="en-US" b="1" i="0" dirty="0">
                <a:effectLst/>
                <a:latin typeface="Söhne"/>
              </a:rPr>
              <a:t>Client Trust and Communication</a:t>
            </a:r>
            <a:r>
              <a:rPr lang="en-US" b="0" i="0" dirty="0">
                <a:solidFill>
                  <a:srgbClr val="374151"/>
                </a:solidFill>
                <a:effectLst/>
                <a:latin typeface="Söhne"/>
              </a:rPr>
              <a:t>: Providing clients with visibility into the development process through Jira builds trust and fosters open communication. Clients appreciate being kept in the loop, leading to stronger relationships and successful outcomes.</a:t>
            </a:r>
            <a:endParaRPr dirty="0"/>
          </a:p>
        </p:txBody>
      </p:sp>
    </p:spTree>
    <p:extLst>
      <p:ext uri="{BB962C8B-B14F-4D97-AF65-F5344CB8AC3E}">
        <p14:creationId xmlns:p14="http://schemas.microsoft.com/office/powerpoint/2010/main" val="4187764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1" i="0" dirty="0">
                <a:effectLst/>
                <a:latin typeface="Söhne"/>
              </a:rPr>
              <a:t>Flexible Workflows</a:t>
            </a:r>
            <a:r>
              <a:rPr lang="en-US" b="0" i="0" dirty="0">
                <a:solidFill>
                  <a:srgbClr val="374151"/>
                </a:solidFill>
                <a:effectLst/>
                <a:latin typeface="Söhne"/>
              </a:rPr>
              <a:t>: Jira allows teams to design and adapt workflows to match their specific processes. Whether following Agile, Scrum, Kanban, or a unique methodology, Jira can be tailored to accommodate diverse workflows.</a:t>
            </a:r>
          </a:p>
          <a:p>
            <a:pPr marL="171450" lvl="0" indent="-171450" algn="l" rtl="0">
              <a:spcBef>
                <a:spcPts val="0"/>
              </a:spcBef>
              <a:spcAft>
                <a:spcPts val="0"/>
              </a:spcAft>
            </a:pPr>
            <a:r>
              <a:rPr lang="en-US" b="1" i="0" dirty="0">
                <a:effectLst/>
                <a:latin typeface="Söhne"/>
              </a:rPr>
              <a:t>Permission Schemes</a:t>
            </a:r>
            <a:r>
              <a:rPr lang="en-US" b="0" i="0" dirty="0">
                <a:solidFill>
                  <a:srgbClr val="374151"/>
                </a:solidFill>
                <a:effectLst/>
                <a:latin typeface="Söhne"/>
              </a:rPr>
              <a:t>: Jira provides robust permission controls, allowing administrators to finely tune who can access, view, edit, or transition tasks. This is essential for maintaining data security and confidentiality within diverse teams</a:t>
            </a:r>
          </a:p>
          <a:p>
            <a:pPr marL="171450" lvl="0" indent="-171450" algn="l" rtl="0">
              <a:spcBef>
                <a:spcPts val="0"/>
              </a:spcBef>
              <a:spcAft>
                <a:spcPts val="0"/>
              </a:spcAft>
            </a:pPr>
            <a:r>
              <a:rPr lang="en-US" b="1" i="0" dirty="0">
                <a:effectLst/>
                <a:latin typeface="Söhne"/>
              </a:rPr>
              <a:t>Role-Based Access</a:t>
            </a:r>
            <a:r>
              <a:rPr lang="en-US" b="0" i="0" dirty="0">
                <a:solidFill>
                  <a:srgbClr val="374151"/>
                </a:solidFill>
                <a:effectLst/>
                <a:latin typeface="Söhne"/>
              </a:rPr>
              <a:t>: Teams can assign specific roles to members, granting them tailored access and responsibilities based on their role in the project. This ensures that each team member has the right level of authority and visibility.</a:t>
            </a:r>
          </a:p>
          <a:p>
            <a:pPr marL="171450" lvl="0" indent="-171450" algn="l" rtl="0">
              <a:spcBef>
                <a:spcPts val="0"/>
              </a:spcBef>
              <a:spcAft>
                <a:spcPts val="0"/>
              </a:spcAft>
            </a:pPr>
            <a:r>
              <a:rPr lang="en-US" b="1" i="0" dirty="0">
                <a:effectLst/>
                <a:latin typeface="Söhne"/>
              </a:rPr>
              <a:t>Customizable Boards</a:t>
            </a:r>
            <a:r>
              <a:rPr lang="en-US" b="0" i="0" dirty="0">
                <a:solidFill>
                  <a:srgbClr val="374151"/>
                </a:solidFill>
                <a:effectLst/>
                <a:latin typeface="Söhne"/>
              </a:rPr>
              <a:t>: Teams can create custom boards to visualize their work, tailoring them to match their preferred workflow. This includes setting up </a:t>
            </a:r>
            <a:r>
              <a:rPr lang="en-US" b="0" i="0" dirty="0" err="1">
                <a:solidFill>
                  <a:srgbClr val="374151"/>
                </a:solidFill>
                <a:effectLst/>
                <a:latin typeface="Söhne"/>
              </a:rPr>
              <a:t>swimlanes</a:t>
            </a:r>
            <a:r>
              <a:rPr lang="en-US" b="0" i="0" dirty="0">
                <a:solidFill>
                  <a:srgbClr val="374151"/>
                </a:solidFill>
                <a:effectLst/>
                <a:latin typeface="Söhne"/>
              </a:rPr>
              <a:t>, filters, and columns to accommodate different team preferences.</a:t>
            </a:r>
          </a:p>
          <a:p>
            <a:pPr marL="171450" lvl="0" indent="-171450" algn="l" rtl="0">
              <a:spcBef>
                <a:spcPts val="0"/>
              </a:spcBef>
              <a:spcAft>
                <a:spcPts val="0"/>
              </a:spcAft>
            </a:pPr>
            <a:r>
              <a:rPr lang="en-US" b="1" i="0" dirty="0">
                <a:effectLst/>
                <a:latin typeface="Söhne"/>
              </a:rPr>
              <a:t>Scalability for Large Teams</a:t>
            </a:r>
            <a:r>
              <a:rPr lang="en-US" b="0" i="0" dirty="0">
                <a:solidFill>
                  <a:srgbClr val="374151"/>
                </a:solidFill>
                <a:effectLst/>
                <a:latin typeface="Söhne"/>
              </a:rPr>
              <a:t>: Jira is designed to scale with the needs of growing organizations. It can handle large teams and complex projects, providing customization options that accommodate the size and complexity of diverse teams.</a:t>
            </a:r>
          </a:p>
          <a:p>
            <a:pPr marL="171450" lvl="0" indent="-171450" algn="l" rtl="0">
              <a:spcBef>
                <a:spcPts val="0"/>
              </a:spcBef>
              <a:spcAft>
                <a:spcPts val="0"/>
              </a:spcAft>
            </a:pPr>
            <a:r>
              <a:rPr lang="en-US" b="1" i="0" dirty="0">
                <a:effectLst/>
                <a:latin typeface="Söhne"/>
              </a:rPr>
              <a:t>Feedback Loops</a:t>
            </a:r>
            <a:r>
              <a:rPr lang="en-US" b="0" i="0" dirty="0">
                <a:solidFill>
                  <a:srgbClr val="374151"/>
                </a:solidFill>
                <a:effectLst/>
                <a:latin typeface="Söhne"/>
              </a:rPr>
              <a:t>: Teams can implement custom feedback loops within Jira to gather input from stakeholders, clients, or end-users. This customization ensures that feedback channels align with the specific needs and preferences of each team.</a:t>
            </a:r>
            <a:endParaRPr dirty="0"/>
          </a:p>
        </p:txBody>
      </p:sp>
    </p:spTree>
    <p:extLst>
      <p:ext uri="{BB962C8B-B14F-4D97-AF65-F5344CB8AC3E}">
        <p14:creationId xmlns:p14="http://schemas.microsoft.com/office/powerpoint/2010/main" val="35852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r>
              <a:rPr lang="en-US" b="1" i="0" dirty="0">
                <a:solidFill>
                  <a:srgbClr val="374151"/>
                </a:solidFill>
                <a:effectLst/>
                <a:latin typeface="Söhne"/>
              </a:rPr>
              <a:t>Real-Time Updates</a:t>
            </a:r>
            <a:r>
              <a:rPr lang="en-US" b="0" i="0" dirty="0">
                <a:solidFill>
                  <a:srgbClr val="374151"/>
                </a:solidFill>
                <a:effectLst/>
                <a:latin typeface="Söhne"/>
              </a:rPr>
              <a:t>: Jira allows team members to update and track progress in real-time. This means everyone is on the same page, reducing miscommunication and ensuring that everyone has access to the latest information.</a:t>
            </a:r>
          </a:p>
          <a:p>
            <a:pPr marL="457200" lvl="0" indent="-298450" algn="l"/>
            <a:r>
              <a:rPr lang="en-US" b="1" i="0" dirty="0">
                <a:solidFill>
                  <a:srgbClr val="374151"/>
                </a:solidFill>
                <a:effectLst/>
                <a:latin typeface="Söhne"/>
              </a:rPr>
              <a:t>Assigning and Tracking Tasks</a:t>
            </a:r>
            <a:r>
              <a:rPr lang="en-US" b="0" i="0" dirty="0">
                <a:solidFill>
                  <a:srgbClr val="374151"/>
                </a:solidFill>
                <a:effectLst/>
                <a:latin typeface="Söhne"/>
              </a:rPr>
              <a:t>: With Jira, tasks can be easily assigned to team members. This ensures clear ownership and accountability, leading to smoother workflows.</a:t>
            </a:r>
          </a:p>
          <a:p>
            <a:pPr marL="457200" lvl="0" indent="-298450" algn="l"/>
            <a:r>
              <a:rPr lang="en-US" b="1" i="0" dirty="0">
                <a:solidFill>
                  <a:srgbClr val="374151"/>
                </a:solidFill>
                <a:effectLst/>
                <a:latin typeface="Söhne"/>
              </a:rPr>
              <a:t>Commenting and Mentions</a:t>
            </a:r>
            <a:r>
              <a:rPr lang="en-US" b="0" i="0" dirty="0">
                <a:solidFill>
                  <a:srgbClr val="374151"/>
                </a:solidFill>
                <a:effectLst/>
                <a:latin typeface="Söhne"/>
              </a:rPr>
              <a:t>: The platform provides a space for team members to comment on tasks, ask questions, or provide updates. Using mentions (@), you can notify specific team members, ensuring they see important messages.</a:t>
            </a:r>
          </a:p>
          <a:p>
            <a:pPr marL="457200" lvl="0" indent="-298450" algn="l"/>
            <a:r>
              <a:rPr lang="en-US" b="1" i="0" dirty="0">
                <a:solidFill>
                  <a:srgbClr val="374151"/>
                </a:solidFill>
                <a:effectLst/>
                <a:latin typeface="Söhne"/>
              </a:rPr>
              <a:t>Activity Feeds</a:t>
            </a:r>
            <a:r>
              <a:rPr lang="en-US" b="0" i="0" dirty="0">
                <a:solidFill>
                  <a:srgbClr val="374151"/>
                </a:solidFill>
                <a:effectLst/>
                <a:latin typeface="Söhne"/>
              </a:rPr>
              <a:t>: Jira offers activity feeds that show recent updates and changes. This helps team members stay informed about what others are working on, fostering a collaborative environment.</a:t>
            </a:r>
          </a:p>
          <a:p>
            <a:pPr marL="457200" lvl="0" indent="-298450" algn="l"/>
            <a:r>
              <a:rPr lang="en-US" b="1" i="0" dirty="0">
                <a:solidFill>
                  <a:srgbClr val="374151"/>
                </a:solidFill>
                <a:effectLst/>
                <a:latin typeface="Söhne"/>
              </a:rPr>
              <a:t>Permission Controls</a:t>
            </a:r>
            <a:r>
              <a:rPr lang="en-US" b="0" i="0" dirty="0">
                <a:solidFill>
                  <a:srgbClr val="374151"/>
                </a:solidFill>
                <a:effectLst/>
                <a:latin typeface="Söhne"/>
              </a:rPr>
              <a:t>: Jira allows you to set permissions, ensuring that team members have access to the information and tasks relevant to their roles. This helps maintain focus and prevents information overload.</a:t>
            </a:r>
          </a:p>
          <a:p>
            <a:pPr marL="457200" lvl="0" indent="-298450" algn="l"/>
            <a:r>
              <a:rPr lang="en-US" b="1" i="0" dirty="0">
                <a:solidFill>
                  <a:srgbClr val="374151"/>
                </a:solidFill>
                <a:effectLst/>
                <a:latin typeface="Söhne"/>
              </a:rPr>
              <a:t>Integration with Communication Tools</a:t>
            </a:r>
            <a:r>
              <a:rPr lang="en-US" b="0" i="0" dirty="0">
                <a:solidFill>
                  <a:srgbClr val="374151"/>
                </a:solidFill>
                <a:effectLst/>
                <a:latin typeface="Söhne"/>
              </a:rPr>
              <a:t>: Jira seamlessly integrates with popular communication tools like Slack, Microsoft Teams, and more. This means that updates in Jira can automatically be shared in your team's preferred communication platform.</a:t>
            </a:r>
          </a:p>
          <a:p>
            <a:pPr marL="457200" lvl="0" indent="-298450" algn="l"/>
            <a:r>
              <a:rPr lang="en-US" b="1" i="0" dirty="0">
                <a:solidFill>
                  <a:srgbClr val="374151"/>
                </a:solidFill>
                <a:effectLst/>
                <a:latin typeface="Söhne"/>
              </a:rPr>
              <a:t>Version Control and History</a:t>
            </a:r>
            <a:r>
              <a:rPr lang="en-US" b="0" i="0" dirty="0">
                <a:solidFill>
                  <a:srgbClr val="374151"/>
                </a:solidFill>
                <a:effectLst/>
                <a:latin typeface="Söhne"/>
              </a:rPr>
              <a:t>: Jira keeps a detailed history of changes, making it easy to track progress over time. This is invaluable for identifying trends, analyzing performance, and improving processes.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9835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737411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8349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r>
              <a:rPr lang="en-US" b="1" i="0" dirty="0">
                <a:effectLst/>
                <a:latin typeface="Söhne"/>
              </a:rPr>
              <a:t>JIRA Ecosystem</a:t>
            </a:r>
            <a:br>
              <a:rPr lang="en-US" b="1" i="0" dirty="0">
                <a:effectLst/>
                <a:latin typeface="Söhne"/>
              </a:rPr>
            </a:br>
            <a:br>
              <a:rPr lang="en-US" b="1" i="0" dirty="0">
                <a:effectLst/>
                <a:latin typeface="Söhne"/>
              </a:rPr>
            </a:br>
            <a:r>
              <a:rPr lang="en-US" b="1" i="0" dirty="0">
                <a:effectLst/>
                <a:latin typeface="Söhne"/>
              </a:rPr>
              <a:t>Version Control Systems (VCS)</a:t>
            </a:r>
            <a:r>
              <a:rPr lang="en-US" b="0" i="0" dirty="0">
                <a:solidFill>
                  <a:srgbClr val="374151"/>
                </a:solidFill>
                <a:effectLst/>
                <a:latin typeface="Söhne"/>
              </a:rPr>
              <a:t>: Jira seamlessly integrates with popular version control systems like Git, SVN, Mercurial, and more. This allows for direct linkage between code repositories and specific tasks or issues in Jira. Developers can easily view code changes associated with a task, promoting traceability and accountability.</a:t>
            </a:r>
          </a:p>
          <a:p>
            <a:pPr marL="158750" lvl="0" indent="0" algn="l">
              <a:buNone/>
            </a:pPr>
            <a:r>
              <a:rPr lang="en-US" b="1" i="0" dirty="0">
                <a:effectLst/>
                <a:latin typeface="Söhne"/>
              </a:rPr>
              <a:t>Continuous Integration and Deployment (CI/CD)</a:t>
            </a:r>
            <a:r>
              <a:rPr lang="en-US" b="0" i="0" dirty="0">
                <a:solidFill>
                  <a:srgbClr val="374151"/>
                </a:solidFill>
                <a:effectLst/>
                <a:latin typeface="Söhne"/>
              </a:rPr>
              <a:t>: Jira can integrate with CI/CD tools like Jenkins, </a:t>
            </a:r>
            <a:r>
              <a:rPr lang="en-US" b="0" i="0" dirty="0" err="1">
                <a:solidFill>
                  <a:srgbClr val="374151"/>
                </a:solidFill>
                <a:effectLst/>
                <a:latin typeface="Söhne"/>
              </a:rPr>
              <a:t>CircleCI</a:t>
            </a:r>
            <a:r>
              <a:rPr lang="en-US" b="0" i="0" dirty="0">
                <a:solidFill>
                  <a:srgbClr val="374151"/>
                </a:solidFill>
                <a:effectLst/>
                <a:latin typeface="Söhne"/>
              </a:rPr>
              <a:t>, and Bamboo. This ensures that code changes are automatically tested, integrated, and deployed, streamlining the development and release process.</a:t>
            </a:r>
          </a:p>
          <a:p>
            <a:pPr marL="158750" lvl="0" indent="0" algn="l">
              <a:buNone/>
            </a:pPr>
            <a:r>
              <a:rPr lang="en-US" b="1" i="0" dirty="0">
                <a:effectLst/>
                <a:latin typeface="Söhne"/>
              </a:rPr>
              <a:t>Development Tools and IDEs</a:t>
            </a:r>
            <a:r>
              <a:rPr lang="en-US" b="0" i="0" dirty="0">
                <a:solidFill>
                  <a:srgbClr val="374151"/>
                </a:solidFill>
                <a:effectLst/>
                <a:latin typeface="Söhne"/>
              </a:rPr>
              <a:t>: Jira integrates with a wide range of development tools and Integrated Development Environments (IDEs) such as JIRA Development Panel for Visual Studio Code, IntelliJ IDEA, and more. This provides developers with direct access to Jira functionalities within their preferred development environment.</a:t>
            </a:r>
            <a:br>
              <a:rPr lang="en-US" b="0" i="0" dirty="0">
                <a:solidFill>
                  <a:srgbClr val="374151"/>
                </a:solidFill>
                <a:effectLst/>
                <a:latin typeface="Söhne"/>
              </a:rPr>
            </a:br>
            <a:r>
              <a:rPr lang="en-US" b="1" i="0" dirty="0">
                <a:effectLst/>
                <a:latin typeface="Söhne"/>
              </a:rPr>
              <a:t>Testing and QA Tools</a:t>
            </a:r>
            <a:r>
              <a:rPr lang="en-US" b="0" i="0" dirty="0">
                <a:solidFill>
                  <a:srgbClr val="374151"/>
                </a:solidFill>
                <a:effectLst/>
                <a:latin typeface="Söhne"/>
              </a:rPr>
              <a:t>: Jira can be integrated with testing and quality assurance tools like Selenium, JUnit, TestRail, and others. This allows for seamless coordination between development and testing teams, ensuring that testing efforts align with development progress.</a:t>
            </a:r>
            <a:br>
              <a:rPr lang="en-US" b="0" i="0" dirty="0">
                <a:solidFill>
                  <a:srgbClr val="374151"/>
                </a:solidFill>
                <a:effectLst/>
                <a:latin typeface="Söhne"/>
              </a:rPr>
            </a:br>
            <a:r>
              <a:rPr lang="en-US" b="1" i="0" dirty="0">
                <a:effectLst/>
                <a:latin typeface="Söhne"/>
              </a:rPr>
              <a:t>Project Management Tools</a:t>
            </a:r>
            <a:r>
              <a:rPr lang="en-US" b="0" i="0" dirty="0">
                <a:solidFill>
                  <a:srgbClr val="374151"/>
                </a:solidFill>
                <a:effectLst/>
                <a:latin typeface="Söhne"/>
              </a:rPr>
              <a:t>: Jira integrates with other project management tools like Trello, Asana, and Microsoft Project. This facilitates cross-team collaboration and enables project managers to coordinate tasks and resources across different platforms.</a:t>
            </a:r>
            <a:br>
              <a:rPr lang="en-US" b="0" i="0" dirty="0">
                <a:solidFill>
                  <a:srgbClr val="374151"/>
                </a:solidFill>
                <a:effectLst/>
                <a:latin typeface="Söhne"/>
              </a:rPr>
            </a:br>
            <a:r>
              <a:rPr lang="en-US" b="1" i="0" dirty="0">
                <a:effectLst/>
                <a:latin typeface="Söhne"/>
              </a:rPr>
              <a:t>Communication Platforms</a:t>
            </a:r>
            <a:r>
              <a:rPr lang="en-US" b="0" i="0" dirty="0">
                <a:solidFill>
                  <a:srgbClr val="374151"/>
                </a:solidFill>
                <a:effectLst/>
                <a:latin typeface="Söhne"/>
              </a:rPr>
              <a:t>: Jira can be connected to communication tools like Slack, Microsoft Teams, and HipChat. This ensures that updates and notifications from Jira are relayed directly to team communication channels, keeping everyone informed in real-time.</a:t>
            </a:r>
            <a:br>
              <a:rPr lang="en-US" b="0" i="0" dirty="0">
                <a:solidFill>
                  <a:srgbClr val="374151"/>
                </a:solidFill>
                <a:effectLst/>
                <a:latin typeface="Söhne"/>
              </a:rPr>
            </a:br>
            <a:r>
              <a:rPr lang="en-US" b="1" i="0" dirty="0">
                <a:effectLst/>
                <a:latin typeface="Söhne"/>
              </a:rPr>
              <a:t>Customer Support and Service Desk Software</a:t>
            </a:r>
            <a:r>
              <a:rPr lang="en-US" b="0" i="0" dirty="0">
                <a:solidFill>
                  <a:srgbClr val="374151"/>
                </a:solidFill>
                <a:effectLst/>
                <a:latin typeface="Söhne"/>
              </a:rPr>
              <a:t>: Jira Service Desk seamlessly integrates with customer support platforms like Zendesk, Freshdesk, and ServiceNow. This allows support teams to escalate technical issues directly to development teams, creating a smooth process for issue resolution.</a:t>
            </a:r>
          </a:p>
          <a:p>
            <a:pPr marL="158750" lvl="0" indent="0" algn="l">
              <a:buNone/>
            </a:pPr>
            <a:endParaRPr lang="en-US" b="0" i="0" dirty="0">
              <a:solidFill>
                <a:srgbClr val="374151"/>
              </a:solidFill>
              <a:effectLst/>
              <a:latin typeface="Söhne"/>
            </a:endParaRPr>
          </a:p>
          <a:p>
            <a:pPr marL="158750" lvl="0" indent="0" algn="l">
              <a:buNone/>
            </a:pPr>
            <a:endParaRPr lang="en-US" dirty="0"/>
          </a:p>
        </p:txBody>
      </p:sp>
    </p:spTree>
    <p:extLst>
      <p:ext uri="{BB962C8B-B14F-4D97-AF65-F5344CB8AC3E}">
        <p14:creationId xmlns:p14="http://schemas.microsoft.com/office/powerpoint/2010/main" val="425497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78fe0731a_1_2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78fe0731a_1_2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contents in the presentation include Introduction, </a:t>
            </a:r>
            <a:r>
              <a:rPr lang="en-US" dirty="0" err="1"/>
              <a:t>Keyfeature</a:t>
            </a:r>
            <a:r>
              <a:rPr lang="en-US" dirty="0"/>
              <a:t> of Jira, </a:t>
            </a:r>
            <a:r>
              <a:rPr lang="en-US" dirty="0" err="1"/>
              <a:t>Benfit</a:t>
            </a:r>
            <a:r>
              <a:rPr lang="en-US" dirty="0"/>
              <a:t> and </a:t>
            </a:r>
            <a:r>
              <a:rPr lang="en-US" dirty="0" err="1"/>
              <a:t>conclution</a:t>
            </a:r>
            <a:endParaRPr lang="en-US" dirty="0"/>
          </a:p>
          <a:p>
            <a:pPr marL="0" lvl="0" indent="0" algn="l" rtl="0">
              <a:spcBef>
                <a:spcPts val="0"/>
              </a:spcBef>
              <a:spcAft>
                <a:spcPts val="0"/>
              </a:spcAft>
              <a:buNone/>
            </a:pPr>
            <a:r>
              <a:rPr lang="en-US" dirty="0"/>
              <a:t>I will talk about the two fist chapters and then Mr. Vien will let you know about the two last chapters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=&gt; Now, we go to the introduction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66714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578fe0731a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578fe0731a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962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14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78fe0731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78fe0731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r>
              <a:rPr lang="en-US" b="0" i="0" dirty="0">
                <a:solidFill>
                  <a:srgbClr val="374151"/>
                </a:solidFill>
                <a:effectLst/>
                <a:latin typeface="Söhne"/>
              </a:rPr>
              <a:t>Jira is a widely used project management and issue tracking tool developed by Atlassian.</a:t>
            </a:r>
          </a:p>
        </p:txBody>
      </p:sp>
    </p:spTree>
    <p:extLst>
      <p:ext uri="{BB962C8B-B14F-4D97-AF65-F5344CB8AC3E}">
        <p14:creationId xmlns:p14="http://schemas.microsoft.com/office/powerpoint/2010/main" val="914617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design to track and manage their work efficiently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From planning and scheduling tasks</a:t>
            </a:r>
          </a:p>
          <a:p>
            <a:pPr marL="0" lvl="0" indent="0" algn="l" rtl="0">
              <a:spcBef>
                <a:spcPts val="0"/>
              </a:spcBef>
              <a:spcAft>
                <a:spcPts val="0"/>
              </a:spcAft>
              <a:buNone/>
            </a:pPr>
            <a:r>
              <a:rPr lang="en-US" dirty="0"/>
              <a:t>To tracking progress and reporting on results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Originally, it was mainly used for software development projects,</a:t>
            </a:r>
          </a:p>
          <a:p>
            <a:pPr marL="0" lvl="0" indent="0" algn="l" rtl="0">
              <a:spcBef>
                <a:spcPts val="0"/>
              </a:spcBef>
              <a:spcAft>
                <a:spcPts val="0"/>
              </a:spcAft>
              <a:buNone/>
            </a:pPr>
            <a:r>
              <a:rPr lang="en-US" dirty="0"/>
              <a:t>But now, it has been adapted for a wide range of uses,</a:t>
            </a:r>
          </a:p>
          <a:p>
            <a:pPr marL="0" lvl="0" indent="0" algn="l" rtl="0">
              <a:spcBef>
                <a:spcPts val="0"/>
              </a:spcBef>
              <a:spcAft>
                <a:spcPts val="0"/>
              </a:spcAft>
              <a:buNone/>
            </a:pPr>
            <a:r>
              <a:rPr lang="en-US" dirty="0"/>
              <a:t>including business projects, marketing campaigns, and even personal task management.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Jira is powerful tool, it helps you stay organized and on track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Next, we will talk about key features.</a:t>
            </a:r>
            <a:endParaRPr dirty="0"/>
          </a:p>
        </p:txBody>
      </p:sp>
    </p:spTree>
    <p:extLst>
      <p:ext uri="{BB962C8B-B14F-4D97-AF65-F5344CB8AC3E}">
        <p14:creationId xmlns:p14="http://schemas.microsoft.com/office/powerpoint/2010/main" val="24840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9ad6f44bb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9ad6f44bb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621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Jira have five key features:</a:t>
            </a:r>
          </a:p>
          <a:p>
            <a:pPr marL="0" lvl="0" indent="0" algn="l" rtl="0">
              <a:spcBef>
                <a:spcPts val="0"/>
              </a:spcBef>
              <a:spcAft>
                <a:spcPts val="0"/>
              </a:spcAft>
              <a:buNone/>
            </a:pPr>
            <a:r>
              <a:rPr lang="en-US" dirty="0"/>
              <a:t>- Issue tracking</a:t>
            </a:r>
          </a:p>
          <a:p>
            <a:pPr marL="0" lvl="0" indent="0" algn="l" rtl="0">
              <a:spcBef>
                <a:spcPts val="0"/>
              </a:spcBef>
              <a:spcAft>
                <a:spcPts val="0"/>
              </a:spcAft>
              <a:buNone/>
            </a:pPr>
            <a:r>
              <a:rPr lang="en-US" dirty="0"/>
              <a:t>- Reporting and dashboards</a:t>
            </a:r>
          </a:p>
          <a:p>
            <a:pPr marL="0" lvl="0" indent="0" algn="l" rtl="0">
              <a:spcBef>
                <a:spcPts val="0"/>
              </a:spcBef>
              <a:spcAft>
                <a:spcPts val="0"/>
              </a:spcAft>
              <a:buNone/>
            </a:pPr>
            <a:r>
              <a:rPr lang="en-US" dirty="0"/>
              <a:t>- Agile support</a:t>
            </a:r>
          </a:p>
          <a:p>
            <a:pPr marL="0" lvl="0" indent="0" algn="l" rtl="0">
              <a:spcBef>
                <a:spcPts val="0"/>
              </a:spcBef>
              <a:spcAft>
                <a:spcPts val="0"/>
              </a:spcAft>
              <a:buNone/>
            </a:pPr>
            <a:r>
              <a:rPr lang="en-US" dirty="0"/>
              <a:t>- Integration Capabilities</a:t>
            </a:r>
          </a:p>
          <a:p>
            <a:pPr marL="0" lvl="0" indent="0" algn="l" rtl="0">
              <a:spcBef>
                <a:spcPts val="0"/>
              </a:spcBef>
              <a:spcAft>
                <a:spcPts val="0"/>
              </a:spcAft>
              <a:buNone/>
            </a:pPr>
            <a:r>
              <a:rPr lang="en-US" dirty="0"/>
              <a:t>- Customizable workflows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start with Issue tracking:</a:t>
            </a:r>
            <a:endParaRPr dirty="0"/>
          </a:p>
        </p:txBody>
      </p:sp>
    </p:spTree>
    <p:extLst>
      <p:ext uri="{BB962C8B-B14F-4D97-AF65-F5344CB8AC3E}">
        <p14:creationId xmlns:p14="http://schemas.microsoft.com/office/powerpoint/2010/main" val="357831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start with Issue tracking: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Issue tracking in Jira refers to the process of creating, managing, and monitoring tasks, bugs, user stories,</a:t>
            </a:r>
          </a:p>
          <a:p>
            <a:pPr marL="0" lvl="0" indent="0" algn="l" rtl="0">
              <a:spcBef>
                <a:spcPts val="0"/>
              </a:spcBef>
              <a:spcAft>
                <a:spcPts val="0"/>
              </a:spcAft>
              <a:buNone/>
            </a:pPr>
            <a:r>
              <a:rPr lang="en-US" dirty="0"/>
              <a:t>and other work items related to a software development project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easy check current status (it has various states like Todo, In Progress, Testing or Done)</a:t>
            </a:r>
          </a:p>
          <a:p>
            <a:pPr marL="0" lvl="0" indent="0" algn="l" rtl="0">
              <a:spcBef>
                <a:spcPts val="0"/>
              </a:spcBef>
              <a:spcAft>
                <a:spcPts val="0"/>
              </a:spcAft>
              <a:buNone/>
            </a:pPr>
            <a:r>
              <a:rPr lang="en-US" dirty="0"/>
              <a:t>It allow us to upload, download files and comment on the issues.</a:t>
            </a:r>
            <a:br>
              <a:rPr lang="en-US" dirty="0"/>
            </a:b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Another point, Jira user interface is very friendly</a:t>
            </a:r>
            <a:br>
              <a:rPr lang="en-US" dirty="0"/>
            </a:br>
            <a:br>
              <a:rPr lang="en-US" dirty="0"/>
            </a:br>
            <a:r>
              <a:rPr lang="en-US" dirty="0"/>
              <a:t>Continue with Reporting</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234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578fe0731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578fe0731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Reporting in Jira provides a visual representation of project data,</a:t>
            </a:r>
          </a:p>
          <a:p>
            <a:pPr marL="0" lvl="0" indent="0" algn="l" rtl="0">
              <a:spcBef>
                <a:spcPts val="0"/>
              </a:spcBef>
              <a:spcAft>
                <a:spcPts val="0"/>
              </a:spcAft>
              <a:buNone/>
            </a:pPr>
            <a:r>
              <a:rPr lang="en-US" dirty="0"/>
              <a:t>Allowing teams to track progress, identify trends, and make data-driven decisions.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Jira has various chart like: Burndown, Burnup, Sprint, Epic report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generating report we can use: </a:t>
            </a:r>
          </a:p>
          <a:p>
            <a:pPr marL="0" lvl="0" indent="0" algn="l" rtl="0">
              <a:spcBef>
                <a:spcPts val="0"/>
              </a:spcBef>
              <a:spcAft>
                <a:spcPts val="0"/>
              </a:spcAft>
              <a:buNone/>
            </a:pPr>
            <a:r>
              <a:rPr lang="en-US" dirty="0"/>
              <a:t>Dashboard: Aggregate/ˈ</a:t>
            </a:r>
            <a:r>
              <a:rPr lang="en-US" dirty="0" err="1"/>
              <a:t>æɡrɪɡət</a:t>
            </a:r>
            <a:r>
              <a:rPr lang="en-US" dirty="0"/>
              <a:t>/ multiple reports for a comprehensive view.</a:t>
            </a:r>
          </a:p>
          <a:p>
            <a:pPr marL="0" lvl="0" indent="0" algn="l" rtl="0">
              <a:spcBef>
                <a:spcPts val="0"/>
              </a:spcBef>
              <a:spcAft>
                <a:spcPts val="0"/>
              </a:spcAft>
              <a:buNone/>
            </a:pPr>
            <a:r>
              <a:rPr lang="en-US" dirty="0"/>
              <a:t>Filtering: Focus on specific criteria</a:t>
            </a:r>
            <a:r>
              <a:rPr lang="en-US" b="0" i="0" dirty="0">
                <a:solidFill>
                  <a:srgbClr val="333333"/>
                </a:solidFill>
                <a:effectLst/>
                <a:latin typeface="Lucida Sans Unicode" panose="020B0602030504020204" pitchFamily="34" charset="0"/>
              </a:rPr>
              <a:t>/</a:t>
            </a:r>
            <a:r>
              <a:rPr lang="en-US" b="0" i="0" dirty="0" err="1">
                <a:solidFill>
                  <a:srgbClr val="333333"/>
                </a:solidFill>
                <a:effectLst/>
                <a:latin typeface="Lucida Sans Unicode" panose="020B0602030504020204" pitchFamily="34" charset="0"/>
              </a:rPr>
              <a:t>kraɪˈtɪəriə</a:t>
            </a:r>
            <a:r>
              <a:rPr lang="en-US" b="0" i="0" dirty="0">
                <a:solidFill>
                  <a:srgbClr val="333333"/>
                </a:solidFill>
                <a:effectLst/>
                <a:latin typeface="Lucida Sans Unicode" panose="020B0602030504020204" pitchFamily="34" charset="0"/>
              </a:rPr>
              <a:t>/</a:t>
            </a:r>
            <a:r>
              <a:rPr lang="en-US" dirty="0"/>
              <a:t> for relevant information.</a:t>
            </a:r>
          </a:p>
          <a:p>
            <a:pPr marL="0" lvl="0" indent="0" algn="l" rtl="0">
              <a:spcBef>
                <a:spcPts val="0"/>
              </a:spcBef>
              <a:spcAft>
                <a:spcPts val="0"/>
              </a:spcAft>
              <a:buNone/>
            </a:pPr>
            <a:r>
              <a:rPr lang="en-US" dirty="0"/>
              <a:t>Exporting: Share reports as a file like: PDF, CSV, excel formats.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629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4736150" y="4101575"/>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5505600" cy="2370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910300"/>
            <a:ext cx="5505600" cy="461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Montserrat Medium"/>
              <a:buNone/>
              <a:defRPr sz="18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flipH="1">
            <a:off x="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3203994" y="2040256"/>
            <a:ext cx="5220000" cy="160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183994" y="1071331"/>
            <a:ext cx="1260000" cy="89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4600" b="1">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203994" y="3641069"/>
            <a:ext cx="5220000" cy="431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 name="Google Shape;23;p3"/>
          <p:cNvSpPr/>
          <p:nvPr/>
        </p:nvSpPr>
        <p:spPr>
          <a:xfrm flipH="1">
            <a:off x="5612800" y="4638975"/>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6281900" y="4702625"/>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792800" y="1217250"/>
            <a:ext cx="5558400" cy="270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2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7" name="Google Shape;57;p8"/>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2" y="0"/>
            <a:ext cx="1813093" cy="1842725"/>
          </a:xfrm>
          <a:custGeom>
            <a:avLst/>
            <a:gdLst/>
            <a:ahLst/>
            <a:cxnLst/>
            <a:rect l="l" t="t" r="r" b="b"/>
            <a:pathLst>
              <a:path w="43689" h="44403" extrusionOk="0">
                <a:moveTo>
                  <a:pt x="0" y="1"/>
                </a:moveTo>
                <a:lnTo>
                  <a:pt x="0" y="44403"/>
                </a:lnTo>
                <a:cubicBezTo>
                  <a:pt x="0" y="44403"/>
                  <a:pt x="1" y="44403"/>
                  <a:pt x="3" y="44403"/>
                </a:cubicBezTo>
                <a:cubicBezTo>
                  <a:pt x="242" y="44403"/>
                  <a:pt x="14099" y="44366"/>
                  <a:pt x="14761" y="35934"/>
                </a:cubicBezTo>
                <a:cubicBezTo>
                  <a:pt x="15429" y="27428"/>
                  <a:pt x="12315" y="24926"/>
                  <a:pt x="18544" y="20639"/>
                </a:cubicBezTo>
                <a:cubicBezTo>
                  <a:pt x="24775" y="16351"/>
                  <a:pt x="43688" y="13774"/>
                  <a:pt x="38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7597553" y="3246200"/>
            <a:ext cx="1546456" cy="1897297"/>
          </a:xfrm>
          <a:custGeom>
            <a:avLst/>
            <a:gdLst/>
            <a:ahLst/>
            <a:cxnLst/>
            <a:rect l="l" t="t" r="r" b="b"/>
            <a:pathLst>
              <a:path w="37264" h="45718" extrusionOk="0">
                <a:moveTo>
                  <a:pt x="0" y="1"/>
                </a:moveTo>
                <a:lnTo>
                  <a:pt x="0" y="45718"/>
                </a:lnTo>
                <a:cubicBezTo>
                  <a:pt x="0" y="45718"/>
                  <a:pt x="1" y="45718"/>
                  <a:pt x="3" y="45718"/>
                </a:cubicBezTo>
                <a:cubicBezTo>
                  <a:pt x="219" y="45718"/>
                  <a:pt x="12696" y="45680"/>
                  <a:pt x="13245" y="36960"/>
                </a:cubicBezTo>
                <a:cubicBezTo>
                  <a:pt x="13798" y="28165"/>
                  <a:pt x="11214" y="25578"/>
                  <a:pt x="16386" y="21144"/>
                </a:cubicBezTo>
                <a:cubicBezTo>
                  <a:pt x="21559" y="16709"/>
                  <a:pt x="37264" y="14243"/>
                  <a:pt x="330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6711000" y="2091980"/>
            <a:ext cx="2433003" cy="3047115"/>
          </a:xfrm>
          <a:custGeom>
            <a:avLst/>
            <a:gdLst/>
            <a:ahLst/>
            <a:cxnLst/>
            <a:rect l="l" t="t" r="r" b="b"/>
            <a:pathLst>
              <a:path w="37986" h="47574" extrusionOk="0">
                <a:moveTo>
                  <a:pt x="37985" y="1"/>
                </a:moveTo>
                <a:cubicBezTo>
                  <a:pt x="37985" y="1"/>
                  <a:pt x="25293" y="1820"/>
                  <a:pt x="24740" y="10614"/>
                </a:cubicBezTo>
                <a:cubicBezTo>
                  <a:pt x="24185" y="19410"/>
                  <a:pt x="26773" y="21995"/>
                  <a:pt x="21599" y="26430"/>
                </a:cubicBezTo>
                <a:cubicBezTo>
                  <a:pt x="16426" y="30865"/>
                  <a:pt x="0" y="33330"/>
                  <a:pt x="4250" y="47574"/>
                </a:cubicBezTo>
                <a:lnTo>
                  <a:pt x="37986" y="47574"/>
                </a:lnTo>
                <a:lnTo>
                  <a:pt x="37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subTitle" idx="1"/>
          </p:nvPr>
        </p:nvSpPr>
        <p:spPr>
          <a:xfrm>
            <a:off x="720000" y="2271600"/>
            <a:ext cx="4644000" cy="1416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Medium"/>
              <a:buNone/>
              <a:defRPr sz="1600">
                <a:solidFill>
                  <a:schemeClr val="dk1"/>
                </a:solidFill>
                <a:latin typeface="Montserrat Medium"/>
                <a:ea typeface="Montserrat Medium"/>
                <a:cs typeface="Montserrat Medium"/>
                <a:sym typeface="Montserrat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4" name="Google Shape;64;p9"/>
          <p:cNvSpPr txBox="1">
            <a:spLocks noGrp="1"/>
          </p:cNvSpPr>
          <p:nvPr>
            <p:ph type="title"/>
          </p:nvPr>
        </p:nvSpPr>
        <p:spPr>
          <a:xfrm>
            <a:off x="720000" y="1455900"/>
            <a:ext cx="4644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9"/>
          <p:cNvSpPr/>
          <p:nvPr/>
        </p:nvSpPr>
        <p:spPr>
          <a:xfrm flipH="1">
            <a:off x="4736150" y="0"/>
            <a:ext cx="4407850" cy="1041925"/>
          </a:xfrm>
          <a:custGeom>
            <a:avLst/>
            <a:gdLst/>
            <a:ahLst/>
            <a:cxnLst/>
            <a:rect l="l" t="t" r="r" b="b"/>
            <a:pathLst>
              <a:path w="176314" h="41677" extrusionOk="0">
                <a:moveTo>
                  <a:pt x="1" y="0"/>
                </a:moveTo>
                <a:lnTo>
                  <a:pt x="1" y="26973"/>
                </a:lnTo>
                <a:cubicBezTo>
                  <a:pt x="1" y="26973"/>
                  <a:pt x="7504" y="41676"/>
                  <a:pt x="29031" y="41676"/>
                </a:cubicBezTo>
                <a:cubicBezTo>
                  <a:pt x="34143" y="41676"/>
                  <a:pt x="40047" y="40847"/>
                  <a:pt x="46829" y="38794"/>
                </a:cubicBezTo>
                <a:cubicBezTo>
                  <a:pt x="77849" y="29407"/>
                  <a:pt x="87280" y="14815"/>
                  <a:pt x="111927" y="14815"/>
                </a:cubicBezTo>
                <a:cubicBezTo>
                  <a:pt x="115359" y="14815"/>
                  <a:pt x="119085" y="15098"/>
                  <a:pt x="123205" y="15717"/>
                </a:cubicBezTo>
                <a:cubicBezTo>
                  <a:pt x="126869" y="16267"/>
                  <a:pt x="130363" y="16513"/>
                  <a:pt x="133681" y="16513"/>
                </a:cubicBezTo>
                <a:cubicBezTo>
                  <a:pt x="160908" y="16513"/>
                  <a:pt x="176314" y="0"/>
                  <a:pt x="176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flipH="1">
            <a:off x="5445825" y="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1350050" y="2703450"/>
            <a:ext cx="1099950" cy="3800075"/>
          </a:xfrm>
          <a:custGeom>
            <a:avLst/>
            <a:gdLst/>
            <a:ahLst/>
            <a:cxnLst/>
            <a:rect l="l" t="t" r="r" b="b"/>
            <a:pathLst>
              <a:path w="43998" h="152003" extrusionOk="0">
                <a:moveTo>
                  <a:pt x="43615" y="0"/>
                </a:moveTo>
                <a:cubicBezTo>
                  <a:pt x="43615" y="0"/>
                  <a:pt x="16366" y="17346"/>
                  <a:pt x="22729" y="41629"/>
                </a:cubicBezTo>
                <a:cubicBezTo>
                  <a:pt x="29096" y="65911"/>
                  <a:pt x="43997" y="70379"/>
                  <a:pt x="22000" y="100808"/>
                </a:cubicBezTo>
                <a:cubicBezTo>
                  <a:pt x="1" y="131235"/>
                  <a:pt x="43615" y="152002"/>
                  <a:pt x="43615" y="152002"/>
                </a:cubicBezTo>
                <a:lnTo>
                  <a:pt x="436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a:off x="1282425"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1385450" y="1641238"/>
            <a:ext cx="3275400" cy="504525"/>
          </a:xfrm>
          <a:custGeom>
            <a:avLst/>
            <a:gdLst/>
            <a:ahLst/>
            <a:cxnLst/>
            <a:rect l="l" t="t" r="r" b="b"/>
            <a:pathLst>
              <a:path w="131016" h="20181" extrusionOk="0">
                <a:moveTo>
                  <a:pt x="25838" y="1"/>
                </a:moveTo>
                <a:cubicBezTo>
                  <a:pt x="6842" y="1"/>
                  <a:pt x="0" y="20178"/>
                  <a:pt x="0" y="20178"/>
                </a:cubicBezTo>
                <a:lnTo>
                  <a:pt x="0" y="20181"/>
                </a:lnTo>
                <a:lnTo>
                  <a:pt x="131016" y="20181"/>
                </a:lnTo>
                <a:cubicBezTo>
                  <a:pt x="131016" y="20181"/>
                  <a:pt x="122212" y="8215"/>
                  <a:pt x="108815" y="8215"/>
                </a:cubicBezTo>
                <a:cubicBezTo>
                  <a:pt x="105950" y="8215"/>
                  <a:pt x="102875" y="8763"/>
                  <a:pt x="99631" y="10091"/>
                </a:cubicBezTo>
                <a:cubicBezTo>
                  <a:pt x="93778" y="12488"/>
                  <a:pt x="87492" y="14982"/>
                  <a:pt x="78789" y="14982"/>
                </a:cubicBezTo>
                <a:cubicBezTo>
                  <a:pt x="69901" y="14982"/>
                  <a:pt x="58491" y="12380"/>
                  <a:pt x="42447" y="4415"/>
                </a:cubicBezTo>
                <a:cubicBezTo>
                  <a:pt x="36095" y="1262"/>
                  <a:pt x="30587" y="1"/>
                  <a:pt x="25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5400000">
            <a:off x="-1210600" y="1210638"/>
            <a:ext cx="2862100" cy="440825"/>
          </a:xfrm>
          <a:custGeom>
            <a:avLst/>
            <a:gdLst/>
            <a:ahLst/>
            <a:cxnLst/>
            <a:rect l="l" t="t" r="r" b="b"/>
            <a:pathLst>
              <a:path w="114484" h="17633" extrusionOk="0">
                <a:moveTo>
                  <a:pt x="22578" y="1"/>
                </a:moveTo>
                <a:cubicBezTo>
                  <a:pt x="5980" y="1"/>
                  <a:pt x="1" y="17632"/>
                  <a:pt x="1" y="17632"/>
                </a:cubicBezTo>
                <a:lnTo>
                  <a:pt x="114484" y="17632"/>
                </a:lnTo>
                <a:cubicBezTo>
                  <a:pt x="114484" y="17632"/>
                  <a:pt x="106791" y="7178"/>
                  <a:pt x="95085" y="7178"/>
                </a:cubicBezTo>
                <a:cubicBezTo>
                  <a:pt x="92581" y="7178"/>
                  <a:pt x="89894" y="7656"/>
                  <a:pt x="87059" y="8817"/>
                </a:cubicBezTo>
                <a:cubicBezTo>
                  <a:pt x="81944" y="10911"/>
                  <a:pt x="76451" y="13091"/>
                  <a:pt x="68846" y="13091"/>
                </a:cubicBezTo>
                <a:cubicBezTo>
                  <a:pt x="61079" y="13091"/>
                  <a:pt x="51110" y="10817"/>
                  <a:pt x="37090" y="3858"/>
                </a:cubicBezTo>
                <a:cubicBezTo>
                  <a:pt x="31541" y="1103"/>
                  <a:pt x="26727" y="1"/>
                  <a:pt x="22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1_1_1">
    <p:spTree>
      <p:nvGrpSpPr>
        <p:cNvPr id="1" name="Shape 88"/>
        <p:cNvGrpSpPr/>
        <p:nvPr/>
      </p:nvGrpSpPr>
      <p:grpSpPr>
        <a:xfrm>
          <a:off x="0" y="0"/>
          <a:ext cx="0" cy="0"/>
          <a:chOff x="0" y="0"/>
          <a:chExt cx="0" cy="0"/>
        </a:xfrm>
      </p:grpSpPr>
      <p:sp>
        <p:nvSpPr>
          <p:cNvPr id="89" name="Google Shape;89;p13"/>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txBox="1">
            <a:spLocks noGrp="1"/>
          </p:cNvSpPr>
          <p:nvPr>
            <p:ph type="title"/>
          </p:nvPr>
        </p:nvSpPr>
        <p:spPr>
          <a:xfrm>
            <a:off x="1529700" y="11722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3"/>
          <p:cNvSpPr txBox="1">
            <a:spLocks noGrp="1"/>
          </p:cNvSpPr>
          <p:nvPr>
            <p:ph type="title" idx="2" hasCustomPrompt="1"/>
          </p:nvPr>
        </p:nvSpPr>
        <p:spPr>
          <a:xfrm>
            <a:off x="720000" y="11722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3" name="Google Shape;93;p13"/>
          <p:cNvSpPr txBox="1">
            <a:spLocks noGrp="1"/>
          </p:cNvSpPr>
          <p:nvPr>
            <p:ph type="subTitle" idx="1"/>
          </p:nvPr>
        </p:nvSpPr>
        <p:spPr>
          <a:xfrm>
            <a:off x="1529700" y="15739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4" name="Google Shape;94;p13"/>
          <p:cNvSpPr txBox="1">
            <a:spLocks noGrp="1"/>
          </p:cNvSpPr>
          <p:nvPr>
            <p:ph type="title" idx="3"/>
          </p:nvPr>
        </p:nvSpPr>
        <p:spPr>
          <a:xfrm>
            <a:off x="2328900" y="20231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5" name="Google Shape;95;p13"/>
          <p:cNvSpPr txBox="1">
            <a:spLocks noGrp="1"/>
          </p:cNvSpPr>
          <p:nvPr>
            <p:ph type="title" idx="4" hasCustomPrompt="1"/>
          </p:nvPr>
        </p:nvSpPr>
        <p:spPr>
          <a:xfrm>
            <a:off x="1519200" y="20231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6" name="Google Shape;96;p13"/>
          <p:cNvSpPr txBox="1">
            <a:spLocks noGrp="1"/>
          </p:cNvSpPr>
          <p:nvPr>
            <p:ph type="subTitle" idx="5"/>
          </p:nvPr>
        </p:nvSpPr>
        <p:spPr>
          <a:xfrm>
            <a:off x="2328900" y="24248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97" name="Google Shape;97;p13"/>
          <p:cNvSpPr txBox="1">
            <a:spLocks noGrp="1"/>
          </p:cNvSpPr>
          <p:nvPr>
            <p:ph type="title" idx="6"/>
          </p:nvPr>
        </p:nvSpPr>
        <p:spPr>
          <a:xfrm>
            <a:off x="3124500" y="287575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8" name="Google Shape;98;p13"/>
          <p:cNvSpPr txBox="1">
            <a:spLocks noGrp="1"/>
          </p:cNvSpPr>
          <p:nvPr>
            <p:ph type="title" idx="7" hasCustomPrompt="1"/>
          </p:nvPr>
        </p:nvSpPr>
        <p:spPr>
          <a:xfrm>
            <a:off x="2314800" y="287575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99" name="Google Shape;99;p13"/>
          <p:cNvSpPr txBox="1">
            <a:spLocks noGrp="1"/>
          </p:cNvSpPr>
          <p:nvPr>
            <p:ph type="subTitle" idx="8"/>
          </p:nvPr>
        </p:nvSpPr>
        <p:spPr>
          <a:xfrm>
            <a:off x="3124500" y="327745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100" name="Google Shape;100;p13"/>
          <p:cNvSpPr txBox="1">
            <a:spLocks noGrp="1"/>
          </p:cNvSpPr>
          <p:nvPr>
            <p:ph type="title" idx="9"/>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13"/>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13"/>
          <p:cNvSpPr txBox="1">
            <a:spLocks noGrp="1"/>
          </p:cNvSpPr>
          <p:nvPr>
            <p:ph type="title" idx="14" hasCustomPrompt="1"/>
          </p:nvPr>
        </p:nvSpPr>
        <p:spPr>
          <a:xfrm>
            <a:off x="3114000" y="3725400"/>
            <a:ext cx="8097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03" name="Google Shape;103;p13"/>
          <p:cNvSpPr txBox="1">
            <a:spLocks noGrp="1"/>
          </p:cNvSpPr>
          <p:nvPr>
            <p:ph type="subTitle" idx="15"/>
          </p:nvPr>
        </p:nvSpPr>
        <p:spPr>
          <a:xfrm>
            <a:off x="3923700" y="4127100"/>
            <a:ext cx="4500000" cy="40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latin typeface="Montserrat Medium"/>
                <a:ea typeface="Montserrat Medium"/>
                <a:cs typeface="Montserrat Medium"/>
                <a:sym typeface="Montserrat Medium"/>
              </a:defRPr>
            </a:lvl1pPr>
            <a:lvl2pPr lvl="1"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TITLE_ONLY_8">
    <p:spTree>
      <p:nvGrpSpPr>
        <p:cNvPr id="1" name="Shape 126"/>
        <p:cNvGrpSpPr/>
        <p:nvPr/>
      </p:nvGrpSpPr>
      <p:grpSpPr>
        <a:xfrm>
          <a:off x="0" y="0"/>
          <a:ext cx="0" cy="0"/>
          <a:chOff x="0" y="0"/>
          <a:chExt cx="0" cy="0"/>
        </a:xfrm>
      </p:grpSpPr>
      <p:sp>
        <p:nvSpPr>
          <p:cNvPr id="127" name="Google Shape;127;p18"/>
          <p:cNvSpPr/>
          <p:nvPr/>
        </p:nvSpPr>
        <p:spPr>
          <a:xfrm rot="10800000">
            <a:off x="5445825"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0"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a:spLocks noGrp="1"/>
          </p:cNvSpPr>
          <p:nvPr>
            <p:ph type="title"/>
          </p:nvPr>
        </p:nvSpPr>
        <p:spPr>
          <a:xfrm>
            <a:off x="720000" y="540000"/>
            <a:ext cx="77040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0" name="Google Shape;130;p18"/>
          <p:cNvSpPr/>
          <p:nvPr/>
        </p:nvSpPr>
        <p:spPr>
          <a:xfrm rot="5400000">
            <a:off x="6683100" y="3051700"/>
            <a:ext cx="819325" cy="3384200"/>
          </a:xfrm>
          <a:custGeom>
            <a:avLst/>
            <a:gdLst/>
            <a:ahLst/>
            <a:cxnLst/>
            <a:rect l="l" t="t" r="r" b="b"/>
            <a:pathLst>
              <a:path w="32773" h="135368" extrusionOk="0">
                <a:moveTo>
                  <a:pt x="32773" y="0"/>
                </a:moveTo>
                <a:lnTo>
                  <a:pt x="32773" y="0"/>
                </a:lnTo>
                <a:cubicBezTo>
                  <a:pt x="32772" y="1"/>
                  <a:pt x="12156" y="14749"/>
                  <a:pt x="16884" y="36501"/>
                </a:cubicBezTo>
                <a:cubicBezTo>
                  <a:pt x="21613" y="58253"/>
                  <a:pt x="32684" y="62255"/>
                  <a:pt x="16343" y="89509"/>
                </a:cubicBezTo>
                <a:cubicBezTo>
                  <a:pt x="1" y="116766"/>
                  <a:pt x="32401" y="135367"/>
                  <a:pt x="32401" y="135367"/>
                </a:cubicBezTo>
                <a:lnTo>
                  <a:pt x="32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30"/>
        <p:cNvGrpSpPr/>
        <p:nvPr/>
      </p:nvGrpSpPr>
      <p:grpSpPr>
        <a:xfrm>
          <a:off x="0" y="0"/>
          <a:ext cx="0" cy="0"/>
          <a:chOff x="0" y="0"/>
          <a:chExt cx="0" cy="0"/>
        </a:xfrm>
      </p:grpSpPr>
      <p:sp>
        <p:nvSpPr>
          <p:cNvPr id="231" name="Google Shape;231;p29"/>
          <p:cNvSpPr/>
          <p:nvPr/>
        </p:nvSpPr>
        <p:spPr>
          <a:xfrm rot="10800000" flipH="1">
            <a:off x="9"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flipH="1">
            <a:off x="5445834"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3"/>
        <p:cNvGrpSpPr/>
        <p:nvPr/>
      </p:nvGrpSpPr>
      <p:grpSpPr>
        <a:xfrm>
          <a:off x="0" y="0"/>
          <a:ext cx="0" cy="0"/>
          <a:chOff x="0" y="0"/>
          <a:chExt cx="0" cy="0"/>
        </a:xfrm>
      </p:grpSpPr>
      <p:sp>
        <p:nvSpPr>
          <p:cNvPr id="234" name="Google Shape;234;p30"/>
          <p:cNvSpPr/>
          <p:nvPr/>
        </p:nvSpPr>
        <p:spPr>
          <a:xfrm rot="10800000">
            <a:off x="5445834" y="4088013"/>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9" y="6150"/>
            <a:ext cx="3698175" cy="1055475"/>
          </a:xfrm>
          <a:custGeom>
            <a:avLst/>
            <a:gdLst/>
            <a:ahLst/>
            <a:cxnLst/>
            <a:rect l="l" t="t" r="r" b="b"/>
            <a:pathLst>
              <a:path w="147927" h="42219" extrusionOk="0">
                <a:moveTo>
                  <a:pt x="1" y="0"/>
                </a:moveTo>
                <a:lnTo>
                  <a:pt x="1" y="27326"/>
                </a:lnTo>
                <a:cubicBezTo>
                  <a:pt x="1" y="27326"/>
                  <a:pt x="6296" y="42219"/>
                  <a:pt x="24357" y="42219"/>
                </a:cubicBezTo>
                <a:cubicBezTo>
                  <a:pt x="28646" y="42219"/>
                  <a:pt x="33599" y="41379"/>
                  <a:pt x="39290" y="39299"/>
                </a:cubicBezTo>
                <a:cubicBezTo>
                  <a:pt x="65317" y="29790"/>
                  <a:pt x="73228" y="15009"/>
                  <a:pt x="93908" y="15009"/>
                </a:cubicBezTo>
                <a:cubicBezTo>
                  <a:pt x="96787" y="15009"/>
                  <a:pt x="99913" y="15295"/>
                  <a:pt x="103370" y="15922"/>
                </a:cubicBezTo>
                <a:cubicBezTo>
                  <a:pt x="106443" y="16479"/>
                  <a:pt x="109374" y="16728"/>
                  <a:pt x="112158" y="16728"/>
                </a:cubicBezTo>
                <a:cubicBezTo>
                  <a:pt x="135001" y="16728"/>
                  <a:pt x="147927" y="0"/>
                  <a:pt x="147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Black"/>
              <a:buNone/>
              <a:defRPr sz="3500">
                <a:solidFill>
                  <a:schemeClr val="lt1"/>
                </a:solidFill>
                <a:latin typeface="Montserrat Black"/>
                <a:ea typeface="Montserrat Black"/>
                <a:cs typeface="Montserrat Black"/>
                <a:sym typeface="Montserrat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rtl="0">
              <a:lnSpc>
                <a:spcPct val="115000"/>
              </a:lnSpc>
              <a:spcBef>
                <a:spcPts val="160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rtl="0">
              <a:lnSpc>
                <a:spcPct val="115000"/>
              </a:lnSpc>
              <a:spcBef>
                <a:spcPts val="1600"/>
              </a:spcBef>
              <a:spcAft>
                <a:spcPts val="160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ctrTitle"/>
          </p:nvPr>
        </p:nvSpPr>
        <p:spPr>
          <a:xfrm>
            <a:off x="720000" y="540000"/>
            <a:ext cx="5505600" cy="2370300"/>
          </a:xfrm>
          <a:prstGeom prst="rect">
            <a:avLst/>
          </a:prstGeom>
        </p:spPr>
        <p:txBody>
          <a:bodyPr spcFirstLastPara="1" wrap="square" lIns="90000" tIns="91425" rIns="90000" bIns="91425" anchor="t" anchorCtr="0">
            <a:noAutofit/>
          </a:bodyPr>
          <a:lstStyle/>
          <a:p>
            <a:pPr marL="0" lvl="0" indent="0" algn="l" rtl="0">
              <a:spcBef>
                <a:spcPts val="0"/>
              </a:spcBef>
              <a:spcAft>
                <a:spcPts val="0"/>
              </a:spcAft>
              <a:buNone/>
            </a:pPr>
            <a:r>
              <a:rPr lang="en" sz="4900" b="1" dirty="0">
                <a:solidFill>
                  <a:schemeClr val="dk2"/>
                </a:solidFill>
                <a:latin typeface="Montserrat"/>
                <a:ea typeface="Montserrat"/>
                <a:cs typeface="Montserrat"/>
                <a:sym typeface="Montserrat"/>
              </a:rPr>
              <a:t>JIRA FOR</a:t>
            </a:r>
            <a:br>
              <a:rPr lang="en" sz="4900" b="1" dirty="0">
                <a:solidFill>
                  <a:schemeClr val="dk2"/>
                </a:solidFill>
                <a:latin typeface="Montserrat"/>
                <a:ea typeface="Montserrat"/>
                <a:cs typeface="Montserrat"/>
                <a:sym typeface="Montserrat"/>
              </a:rPr>
            </a:br>
            <a:r>
              <a:rPr lang="en" sz="4900" b="1" dirty="0">
                <a:solidFill>
                  <a:schemeClr val="dk2"/>
                </a:solidFill>
                <a:latin typeface="Montserrat"/>
                <a:ea typeface="Montserrat"/>
                <a:cs typeface="Montserrat"/>
                <a:sym typeface="Montserrat"/>
              </a:rPr>
              <a:t>SOFTWARE DEVELOPMENT</a:t>
            </a:r>
            <a:endParaRPr sz="4400" dirty="0"/>
          </a:p>
        </p:txBody>
      </p:sp>
      <p:grpSp>
        <p:nvGrpSpPr>
          <p:cNvPr id="248" name="Google Shape;248;p34"/>
          <p:cNvGrpSpPr/>
          <p:nvPr/>
        </p:nvGrpSpPr>
        <p:grpSpPr>
          <a:xfrm>
            <a:off x="5831889" y="1579815"/>
            <a:ext cx="4620746" cy="3556754"/>
            <a:chOff x="5527089" y="1579815"/>
            <a:chExt cx="4620746" cy="3556754"/>
          </a:xfrm>
        </p:grpSpPr>
        <p:sp>
          <p:nvSpPr>
            <p:cNvPr id="249" name="Google Shape;249;p34"/>
            <p:cNvSpPr/>
            <p:nvPr/>
          </p:nvSpPr>
          <p:spPr>
            <a:xfrm>
              <a:off x="6239778" y="2099076"/>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9124311" y="41128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flipH="1">
              <a:off x="9407991" y="180171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flipH="1">
              <a:off x="9111945" y="157981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flipH="1">
              <a:off x="8924714" y="189792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5527089" y="3925265"/>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5983525" y="4306634"/>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6203967" y="4021455"/>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34"/>
            <p:cNvGrpSpPr/>
            <p:nvPr/>
          </p:nvGrpSpPr>
          <p:grpSpPr>
            <a:xfrm>
              <a:off x="6419268" y="2175276"/>
              <a:ext cx="3428123" cy="2427848"/>
              <a:chOff x="6419268" y="2175276"/>
              <a:chExt cx="3428123" cy="2427848"/>
            </a:xfrm>
          </p:grpSpPr>
          <p:sp>
            <p:nvSpPr>
              <p:cNvPr id="258" name="Google Shape;258;p34"/>
              <p:cNvSpPr/>
              <p:nvPr/>
            </p:nvSpPr>
            <p:spPr>
              <a:xfrm>
                <a:off x="6825596" y="2683536"/>
                <a:ext cx="2463278" cy="1555605"/>
              </a:xfrm>
              <a:custGeom>
                <a:avLst/>
                <a:gdLst/>
                <a:ahLst/>
                <a:cxnLst/>
                <a:rect l="l" t="t" r="r" b="b"/>
                <a:pathLst>
                  <a:path w="109479" h="69138" extrusionOk="0">
                    <a:moveTo>
                      <a:pt x="4971" y="1"/>
                    </a:moveTo>
                    <a:cubicBezTo>
                      <a:pt x="2238" y="1"/>
                      <a:pt x="0" y="2237"/>
                      <a:pt x="0" y="4972"/>
                    </a:cubicBezTo>
                    <a:lnTo>
                      <a:pt x="0" y="64165"/>
                    </a:lnTo>
                    <a:cubicBezTo>
                      <a:pt x="0" y="66900"/>
                      <a:pt x="2237" y="69137"/>
                      <a:pt x="4971" y="69137"/>
                    </a:cubicBezTo>
                    <a:lnTo>
                      <a:pt x="104507" y="69137"/>
                    </a:lnTo>
                    <a:cubicBezTo>
                      <a:pt x="107241" y="69137"/>
                      <a:pt x="109479" y="66900"/>
                      <a:pt x="109479" y="64165"/>
                    </a:cubicBezTo>
                    <a:lnTo>
                      <a:pt x="109479" y="4972"/>
                    </a:lnTo>
                    <a:cubicBezTo>
                      <a:pt x="109479" y="2238"/>
                      <a:pt x="107243" y="1"/>
                      <a:pt x="104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a:off x="6825528" y="3851398"/>
                <a:ext cx="2463323" cy="387765"/>
              </a:xfrm>
              <a:custGeom>
                <a:avLst/>
                <a:gdLst/>
                <a:ahLst/>
                <a:cxnLst/>
                <a:rect l="l" t="t" r="r" b="b"/>
                <a:pathLst>
                  <a:path w="109481" h="17234" extrusionOk="0">
                    <a:moveTo>
                      <a:pt x="1" y="1"/>
                    </a:moveTo>
                    <a:lnTo>
                      <a:pt x="1" y="12261"/>
                    </a:lnTo>
                    <a:cubicBezTo>
                      <a:pt x="1" y="14996"/>
                      <a:pt x="2240" y="17234"/>
                      <a:pt x="4972" y="17234"/>
                    </a:cubicBezTo>
                    <a:lnTo>
                      <a:pt x="104509" y="17234"/>
                    </a:lnTo>
                    <a:cubicBezTo>
                      <a:pt x="107244" y="17234"/>
                      <a:pt x="109481" y="14996"/>
                      <a:pt x="109481" y="12261"/>
                    </a:cubicBezTo>
                    <a:lnTo>
                      <a:pt x="1094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6889901" y="2748696"/>
                <a:ext cx="2334645" cy="1046768"/>
              </a:xfrm>
              <a:custGeom>
                <a:avLst/>
                <a:gdLst/>
                <a:ahLst/>
                <a:cxnLst/>
                <a:rect l="l" t="t" r="r" b="b"/>
                <a:pathLst>
                  <a:path w="103762" h="46523" extrusionOk="0">
                    <a:moveTo>
                      <a:pt x="1598" y="1"/>
                    </a:moveTo>
                    <a:cubicBezTo>
                      <a:pt x="719" y="1"/>
                      <a:pt x="1" y="720"/>
                      <a:pt x="1" y="1600"/>
                    </a:cubicBezTo>
                    <a:lnTo>
                      <a:pt x="1" y="44925"/>
                    </a:lnTo>
                    <a:cubicBezTo>
                      <a:pt x="1" y="45804"/>
                      <a:pt x="719" y="46523"/>
                      <a:pt x="1598" y="46523"/>
                    </a:cubicBezTo>
                    <a:lnTo>
                      <a:pt x="102162" y="46523"/>
                    </a:lnTo>
                    <a:cubicBezTo>
                      <a:pt x="103042" y="46523"/>
                      <a:pt x="103761" y="45804"/>
                      <a:pt x="103761" y="44925"/>
                    </a:cubicBezTo>
                    <a:lnTo>
                      <a:pt x="103761" y="1600"/>
                    </a:lnTo>
                    <a:cubicBezTo>
                      <a:pt x="103761" y="720"/>
                      <a:pt x="103042" y="1"/>
                      <a:pt x="102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7451928" y="4474648"/>
                <a:ext cx="1210613" cy="63945"/>
              </a:xfrm>
              <a:custGeom>
                <a:avLst/>
                <a:gdLst/>
                <a:ahLst/>
                <a:cxnLst/>
                <a:rect l="l" t="t" r="r" b="b"/>
                <a:pathLst>
                  <a:path w="53805" h="2842" extrusionOk="0">
                    <a:moveTo>
                      <a:pt x="1" y="1"/>
                    </a:moveTo>
                    <a:lnTo>
                      <a:pt x="1" y="2841"/>
                    </a:lnTo>
                    <a:lnTo>
                      <a:pt x="53805" y="2841"/>
                    </a:lnTo>
                    <a:lnTo>
                      <a:pt x="53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7609743" y="4239118"/>
                <a:ext cx="894960" cy="235553"/>
              </a:xfrm>
              <a:custGeom>
                <a:avLst/>
                <a:gdLst/>
                <a:ahLst/>
                <a:cxnLst/>
                <a:rect l="l" t="t" r="r" b="b"/>
                <a:pathLst>
                  <a:path w="39776" h="10469" extrusionOk="0">
                    <a:moveTo>
                      <a:pt x="0" y="0"/>
                    </a:moveTo>
                    <a:lnTo>
                      <a:pt x="0" y="10469"/>
                    </a:lnTo>
                    <a:lnTo>
                      <a:pt x="39776" y="10469"/>
                    </a:lnTo>
                    <a:lnTo>
                      <a:pt x="397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7609743" y="4239118"/>
                <a:ext cx="894960" cy="135675"/>
              </a:xfrm>
              <a:custGeom>
                <a:avLst/>
                <a:gdLst/>
                <a:ahLst/>
                <a:cxnLst/>
                <a:rect l="l" t="t" r="r" b="b"/>
                <a:pathLst>
                  <a:path w="39776" h="6030" extrusionOk="0">
                    <a:moveTo>
                      <a:pt x="0" y="0"/>
                    </a:moveTo>
                    <a:lnTo>
                      <a:pt x="0" y="1945"/>
                    </a:lnTo>
                    <a:lnTo>
                      <a:pt x="39776" y="6030"/>
                    </a:lnTo>
                    <a:lnTo>
                      <a:pt x="39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8869338" y="3487056"/>
                <a:ext cx="978052" cy="558180"/>
              </a:xfrm>
              <a:custGeom>
                <a:avLst/>
                <a:gdLst/>
                <a:ahLst/>
                <a:cxnLst/>
                <a:rect l="l" t="t" r="r" b="b"/>
                <a:pathLst>
                  <a:path w="43469" h="24808" extrusionOk="0">
                    <a:moveTo>
                      <a:pt x="0" y="1"/>
                    </a:moveTo>
                    <a:lnTo>
                      <a:pt x="0" y="24808"/>
                    </a:lnTo>
                    <a:lnTo>
                      <a:pt x="43469" y="24808"/>
                    </a:lnTo>
                    <a:lnTo>
                      <a:pt x="434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8869338" y="3487056"/>
                <a:ext cx="978052" cy="81225"/>
              </a:xfrm>
              <a:custGeom>
                <a:avLst/>
                <a:gdLst/>
                <a:ahLst/>
                <a:cxnLst/>
                <a:rect l="l" t="t" r="r" b="b"/>
                <a:pathLst>
                  <a:path w="43469" h="3610" extrusionOk="0">
                    <a:moveTo>
                      <a:pt x="0" y="1"/>
                    </a:moveTo>
                    <a:lnTo>
                      <a:pt x="0" y="3609"/>
                    </a:lnTo>
                    <a:lnTo>
                      <a:pt x="43469" y="3609"/>
                    </a:lnTo>
                    <a:lnTo>
                      <a:pt x="43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8898588" y="3514956"/>
                <a:ext cx="23445" cy="23468"/>
              </a:xfrm>
              <a:custGeom>
                <a:avLst/>
                <a:gdLst/>
                <a:ahLst/>
                <a:cxnLst/>
                <a:rect l="l" t="t" r="r" b="b"/>
                <a:pathLst>
                  <a:path w="1042" h="1043" extrusionOk="0">
                    <a:moveTo>
                      <a:pt x="521" y="0"/>
                    </a:moveTo>
                    <a:cubicBezTo>
                      <a:pt x="233" y="0"/>
                      <a:pt x="0" y="234"/>
                      <a:pt x="0" y="522"/>
                    </a:cubicBezTo>
                    <a:cubicBezTo>
                      <a:pt x="0" y="808"/>
                      <a:pt x="235" y="1043"/>
                      <a:pt x="521" y="1043"/>
                    </a:cubicBezTo>
                    <a:cubicBezTo>
                      <a:pt x="807" y="1043"/>
                      <a:pt x="1042" y="808"/>
                      <a:pt x="1042" y="522"/>
                    </a:cubicBezTo>
                    <a:cubicBezTo>
                      <a:pt x="1042" y="234"/>
                      <a:pt x="807"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8942643" y="3514956"/>
                <a:ext cx="23490" cy="23468"/>
              </a:xfrm>
              <a:custGeom>
                <a:avLst/>
                <a:gdLst/>
                <a:ahLst/>
                <a:cxnLst/>
                <a:rect l="l" t="t" r="r" b="b"/>
                <a:pathLst>
                  <a:path w="1044" h="1043" extrusionOk="0">
                    <a:moveTo>
                      <a:pt x="522" y="0"/>
                    </a:moveTo>
                    <a:cubicBezTo>
                      <a:pt x="234" y="0"/>
                      <a:pt x="1" y="234"/>
                      <a:pt x="1" y="522"/>
                    </a:cubicBezTo>
                    <a:cubicBezTo>
                      <a:pt x="1" y="808"/>
                      <a:pt x="235" y="1043"/>
                      <a:pt x="522" y="1043"/>
                    </a:cubicBezTo>
                    <a:cubicBezTo>
                      <a:pt x="810" y="1043"/>
                      <a:pt x="1044" y="808"/>
                      <a:pt x="1044" y="522"/>
                    </a:cubicBezTo>
                    <a:cubicBezTo>
                      <a:pt x="1044" y="234"/>
                      <a:pt x="810" y="0"/>
                      <a:pt x="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8986788" y="3514956"/>
                <a:ext cx="23445" cy="23468"/>
              </a:xfrm>
              <a:custGeom>
                <a:avLst/>
                <a:gdLst/>
                <a:ahLst/>
                <a:cxnLst/>
                <a:rect l="l" t="t" r="r" b="b"/>
                <a:pathLst>
                  <a:path w="1042" h="1043" extrusionOk="0">
                    <a:moveTo>
                      <a:pt x="521" y="0"/>
                    </a:moveTo>
                    <a:cubicBezTo>
                      <a:pt x="232" y="0"/>
                      <a:pt x="0" y="234"/>
                      <a:pt x="0" y="522"/>
                    </a:cubicBezTo>
                    <a:cubicBezTo>
                      <a:pt x="0" y="808"/>
                      <a:pt x="232" y="1043"/>
                      <a:pt x="521" y="1043"/>
                    </a:cubicBezTo>
                    <a:cubicBezTo>
                      <a:pt x="808" y="1043"/>
                      <a:pt x="1042" y="808"/>
                      <a:pt x="1042" y="522"/>
                    </a:cubicBezTo>
                    <a:cubicBezTo>
                      <a:pt x="1042" y="234"/>
                      <a:pt x="808" y="0"/>
                      <a:pt x="5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8967528" y="3662691"/>
                <a:ext cx="269280" cy="269257"/>
              </a:xfrm>
              <a:custGeom>
                <a:avLst/>
                <a:gdLst/>
                <a:ahLst/>
                <a:cxnLst/>
                <a:rect l="l" t="t" r="r" b="b"/>
                <a:pathLst>
                  <a:path w="11968" h="11967" extrusionOk="0">
                    <a:moveTo>
                      <a:pt x="5983" y="1"/>
                    </a:moveTo>
                    <a:cubicBezTo>
                      <a:pt x="2678" y="1"/>
                      <a:pt x="1" y="2678"/>
                      <a:pt x="1" y="5983"/>
                    </a:cubicBezTo>
                    <a:cubicBezTo>
                      <a:pt x="1" y="9288"/>
                      <a:pt x="2678" y="11967"/>
                      <a:pt x="5983" y="11967"/>
                    </a:cubicBezTo>
                    <a:cubicBezTo>
                      <a:pt x="9289" y="11967"/>
                      <a:pt x="11967" y="9287"/>
                      <a:pt x="11967" y="5983"/>
                    </a:cubicBezTo>
                    <a:cubicBezTo>
                      <a:pt x="11967" y="2679"/>
                      <a:pt x="9289" y="1"/>
                      <a:pt x="59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9068868" y="3731698"/>
                <a:ext cx="66600" cy="131175"/>
              </a:xfrm>
              <a:custGeom>
                <a:avLst/>
                <a:gdLst/>
                <a:ahLst/>
                <a:cxnLst/>
                <a:rect l="l" t="t" r="r" b="b"/>
                <a:pathLst>
                  <a:path w="2960" h="5830" extrusionOk="0">
                    <a:moveTo>
                      <a:pt x="1479" y="1"/>
                    </a:moveTo>
                    <a:cubicBezTo>
                      <a:pt x="661" y="1"/>
                      <a:pt x="1" y="663"/>
                      <a:pt x="1" y="1481"/>
                    </a:cubicBezTo>
                    <a:cubicBezTo>
                      <a:pt x="1" y="2066"/>
                      <a:pt x="343" y="2570"/>
                      <a:pt x="838" y="2807"/>
                    </a:cubicBezTo>
                    <a:lnTo>
                      <a:pt x="100" y="5579"/>
                    </a:lnTo>
                    <a:cubicBezTo>
                      <a:pt x="73" y="5716"/>
                      <a:pt x="167" y="5830"/>
                      <a:pt x="307" y="5830"/>
                    </a:cubicBezTo>
                    <a:lnTo>
                      <a:pt x="2650" y="5830"/>
                    </a:lnTo>
                    <a:cubicBezTo>
                      <a:pt x="2792" y="5830"/>
                      <a:pt x="2883" y="5717"/>
                      <a:pt x="2858" y="5579"/>
                    </a:cubicBezTo>
                    <a:lnTo>
                      <a:pt x="2123" y="2807"/>
                    </a:lnTo>
                    <a:cubicBezTo>
                      <a:pt x="2615" y="2568"/>
                      <a:pt x="2959" y="2066"/>
                      <a:pt x="2959" y="1481"/>
                    </a:cubicBezTo>
                    <a:cubicBezTo>
                      <a:pt x="2959" y="665"/>
                      <a:pt x="2297" y="1"/>
                      <a:pt x="1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9312633" y="3654186"/>
                <a:ext cx="239850" cy="16672"/>
              </a:xfrm>
              <a:custGeom>
                <a:avLst/>
                <a:gdLst/>
                <a:ahLst/>
                <a:cxnLst/>
                <a:rect l="l" t="t" r="r" b="b"/>
                <a:pathLst>
                  <a:path w="10660" h="741" extrusionOk="0">
                    <a:moveTo>
                      <a:pt x="0" y="1"/>
                    </a:moveTo>
                    <a:lnTo>
                      <a:pt x="0" y="741"/>
                    </a:lnTo>
                    <a:lnTo>
                      <a:pt x="10659" y="741"/>
                    </a:lnTo>
                    <a:lnTo>
                      <a:pt x="10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9312633" y="3698331"/>
                <a:ext cx="432810" cy="16605"/>
              </a:xfrm>
              <a:custGeom>
                <a:avLst/>
                <a:gdLst/>
                <a:ahLst/>
                <a:cxnLst/>
                <a:rect l="l" t="t" r="r" b="b"/>
                <a:pathLst>
                  <a:path w="19236" h="738" extrusionOk="0">
                    <a:moveTo>
                      <a:pt x="0" y="0"/>
                    </a:moveTo>
                    <a:lnTo>
                      <a:pt x="0" y="738"/>
                    </a:lnTo>
                    <a:lnTo>
                      <a:pt x="19235" y="738"/>
                    </a:lnTo>
                    <a:lnTo>
                      <a:pt x="192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9312633" y="3758451"/>
                <a:ext cx="432855" cy="92857"/>
              </a:xfrm>
              <a:custGeom>
                <a:avLst/>
                <a:gdLst/>
                <a:ahLst/>
                <a:cxnLst/>
                <a:rect l="l" t="t" r="r" b="b"/>
                <a:pathLst>
                  <a:path w="19238" h="4127" extrusionOk="0">
                    <a:moveTo>
                      <a:pt x="2780" y="0"/>
                    </a:moveTo>
                    <a:cubicBezTo>
                      <a:pt x="1250" y="0"/>
                      <a:pt x="0" y="928"/>
                      <a:pt x="0" y="2063"/>
                    </a:cubicBezTo>
                    <a:cubicBezTo>
                      <a:pt x="0" y="3198"/>
                      <a:pt x="1250" y="4127"/>
                      <a:pt x="2780" y="4127"/>
                    </a:cubicBezTo>
                    <a:lnTo>
                      <a:pt x="16459" y="4127"/>
                    </a:lnTo>
                    <a:cubicBezTo>
                      <a:pt x="17986" y="4127"/>
                      <a:pt x="19238" y="3197"/>
                      <a:pt x="19238" y="2063"/>
                    </a:cubicBezTo>
                    <a:cubicBezTo>
                      <a:pt x="19238" y="929"/>
                      <a:pt x="17986" y="0"/>
                      <a:pt x="16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9411183"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5"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9455283" y="3797263"/>
                <a:ext cx="15188" cy="15188"/>
              </a:xfrm>
              <a:custGeom>
                <a:avLst/>
                <a:gdLst/>
                <a:ahLst/>
                <a:cxnLst/>
                <a:rect l="l" t="t" r="r" b="b"/>
                <a:pathLst>
                  <a:path w="675" h="675" extrusionOk="0">
                    <a:moveTo>
                      <a:pt x="337" y="1"/>
                    </a:moveTo>
                    <a:cubicBezTo>
                      <a:pt x="152" y="1"/>
                      <a:pt x="0" y="152"/>
                      <a:pt x="0" y="338"/>
                    </a:cubicBezTo>
                    <a:cubicBezTo>
                      <a:pt x="0" y="525"/>
                      <a:pt x="152" y="675"/>
                      <a:pt x="337" y="675"/>
                    </a:cubicBezTo>
                    <a:cubicBezTo>
                      <a:pt x="526" y="675"/>
                      <a:pt x="674" y="525"/>
                      <a:pt x="674" y="338"/>
                    </a:cubicBezTo>
                    <a:cubicBezTo>
                      <a:pt x="674"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9499406" y="3797263"/>
                <a:ext cx="15210" cy="15188"/>
              </a:xfrm>
              <a:custGeom>
                <a:avLst/>
                <a:gdLst/>
                <a:ahLst/>
                <a:cxnLst/>
                <a:rect l="l" t="t" r="r" b="b"/>
                <a:pathLst>
                  <a:path w="676" h="675" extrusionOk="0">
                    <a:moveTo>
                      <a:pt x="339" y="1"/>
                    </a:moveTo>
                    <a:cubicBezTo>
                      <a:pt x="151" y="1"/>
                      <a:pt x="0" y="152"/>
                      <a:pt x="0" y="338"/>
                    </a:cubicBezTo>
                    <a:cubicBezTo>
                      <a:pt x="0" y="525"/>
                      <a:pt x="152" y="675"/>
                      <a:pt x="339" y="675"/>
                    </a:cubicBezTo>
                    <a:cubicBezTo>
                      <a:pt x="526" y="675"/>
                      <a:pt x="676" y="525"/>
                      <a:pt x="676" y="338"/>
                    </a:cubicBezTo>
                    <a:cubicBezTo>
                      <a:pt x="676" y="152"/>
                      <a:pt x="525" y="2"/>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9543528" y="3797263"/>
                <a:ext cx="15165" cy="15188"/>
              </a:xfrm>
              <a:custGeom>
                <a:avLst/>
                <a:gdLst/>
                <a:ahLst/>
                <a:cxnLst/>
                <a:rect l="l" t="t" r="r" b="b"/>
                <a:pathLst>
                  <a:path w="674" h="675" extrusionOk="0">
                    <a:moveTo>
                      <a:pt x="338" y="1"/>
                    </a:moveTo>
                    <a:cubicBezTo>
                      <a:pt x="151" y="1"/>
                      <a:pt x="1" y="152"/>
                      <a:pt x="1" y="338"/>
                    </a:cubicBezTo>
                    <a:cubicBezTo>
                      <a:pt x="1" y="525"/>
                      <a:pt x="153" y="675"/>
                      <a:pt x="338" y="675"/>
                    </a:cubicBezTo>
                    <a:cubicBezTo>
                      <a:pt x="525" y="675"/>
                      <a:pt x="673" y="525"/>
                      <a:pt x="673" y="338"/>
                    </a:cubicBezTo>
                    <a:cubicBezTo>
                      <a:pt x="673" y="152"/>
                      <a:pt x="525"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9587606" y="3797263"/>
                <a:ext cx="15210" cy="15188"/>
              </a:xfrm>
              <a:custGeom>
                <a:avLst/>
                <a:gdLst/>
                <a:ahLst/>
                <a:cxnLst/>
                <a:rect l="l" t="t" r="r" b="b"/>
                <a:pathLst>
                  <a:path w="676" h="675" extrusionOk="0">
                    <a:moveTo>
                      <a:pt x="337" y="1"/>
                    </a:moveTo>
                    <a:cubicBezTo>
                      <a:pt x="151" y="1"/>
                      <a:pt x="0" y="152"/>
                      <a:pt x="0" y="338"/>
                    </a:cubicBezTo>
                    <a:cubicBezTo>
                      <a:pt x="0" y="525"/>
                      <a:pt x="151" y="675"/>
                      <a:pt x="337" y="675"/>
                    </a:cubicBezTo>
                    <a:cubicBezTo>
                      <a:pt x="526" y="675"/>
                      <a:pt x="676" y="525"/>
                      <a:pt x="676" y="338"/>
                    </a:cubicBezTo>
                    <a:cubicBezTo>
                      <a:pt x="676" y="152"/>
                      <a:pt x="526" y="2"/>
                      <a:pt x="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9631728" y="3797263"/>
                <a:ext cx="15188" cy="15188"/>
              </a:xfrm>
              <a:custGeom>
                <a:avLst/>
                <a:gdLst/>
                <a:ahLst/>
                <a:cxnLst/>
                <a:rect l="l" t="t" r="r" b="b"/>
                <a:pathLst>
                  <a:path w="675" h="675" extrusionOk="0">
                    <a:moveTo>
                      <a:pt x="338" y="1"/>
                    </a:moveTo>
                    <a:cubicBezTo>
                      <a:pt x="153" y="1"/>
                      <a:pt x="1" y="152"/>
                      <a:pt x="1" y="338"/>
                    </a:cubicBezTo>
                    <a:cubicBezTo>
                      <a:pt x="1" y="525"/>
                      <a:pt x="153" y="675"/>
                      <a:pt x="338" y="675"/>
                    </a:cubicBezTo>
                    <a:cubicBezTo>
                      <a:pt x="524" y="675"/>
                      <a:pt x="675" y="525"/>
                      <a:pt x="675" y="338"/>
                    </a:cubicBezTo>
                    <a:cubicBezTo>
                      <a:pt x="675" y="152"/>
                      <a:pt x="526" y="2"/>
                      <a:pt x="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9312633" y="3899548"/>
                <a:ext cx="203220" cy="60907"/>
              </a:xfrm>
              <a:custGeom>
                <a:avLst/>
                <a:gdLst/>
                <a:ahLst/>
                <a:cxnLst/>
                <a:rect l="l" t="t" r="r" b="b"/>
                <a:pathLst>
                  <a:path w="9032" h="2707" extrusionOk="0">
                    <a:moveTo>
                      <a:pt x="0" y="1"/>
                    </a:moveTo>
                    <a:lnTo>
                      <a:pt x="0" y="2707"/>
                    </a:lnTo>
                    <a:lnTo>
                      <a:pt x="9031" y="2707"/>
                    </a:lnTo>
                    <a:lnTo>
                      <a:pt x="90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9339161" y="3921666"/>
                <a:ext cx="150165" cy="16650"/>
              </a:xfrm>
              <a:custGeom>
                <a:avLst/>
                <a:gdLst/>
                <a:ahLst/>
                <a:cxnLst/>
                <a:rect l="l" t="t" r="r" b="b"/>
                <a:pathLst>
                  <a:path w="6674" h="740" extrusionOk="0">
                    <a:moveTo>
                      <a:pt x="1" y="1"/>
                    </a:moveTo>
                    <a:lnTo>
                      <a:pt x="1" y="739"/>
                    </a:lnTo>
                    <a:lnTo>
                      <a:pt x="6674" y="739"/>
                    </a:lnTo>
                    <a:lnTo>
                      <a:pt x="66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9034466" y="2311926"/>
                <a:ext cx="609682" cy="690503"/>
              </a:xfrm>
              <a:custGeom>
                <a:avLst/>
                <a:gdLst/>
                <a:ahLst/>
                <a:cxnLst/>
                <a:rect l="l" t="t" r="r" b="b"/>
                <a:pathLst>
                  <a:path w="27097" h="30689" extrusionOk="0">
                    <a:moveTo>
                      <a:pt x="1" y="1"/>
                    </a:moveTo>
                    <a:lnTo>
                      <a:pt x="1" y="30688"/>
                    </a:lnTo>
                    <a:lnTo>
                      <a:pt x="27097" y="30688"/>
                    </a:lnTo>
                    <a:lnTo>
                      <a:pt x="27097" y="6594"/>
                    </a:lnTo>
                    <a:lnTo>
                      <a:pt x="20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9506876" y="2311926"/>
                <a:ext cx="137273" cy="148365"/>
              </a:xfrm>
              <a:custGeom>
                <a:avLst/>
                <a:gdLst/>
                <a:ahLst/>
                <a:cxnLst/>
                <a:rect l="l" t="t" r="r" b="b"/>
                <a:pathLst>
                  <a:path w="6101" h="6594" extrusionOk="0">
                    <a:moveTo>
                      <a:pt x="0" y="1"/>
                    </a:moveTo>
                    <a:lnTo>
                      <a:pt x="0" y="6594"/>
                    </a:lnTo>
                    <a:lnTo>
                      <a:pt x="6101" y="659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9100728" y="2413468"/>
                <a:ext cx="342293" cy="19417"/>
              </a:xfrm>
              <a:custGeom>
                <a:avLst/>
                <a:gdLst/>
                <a:ahLst/>
                <a:cxnLst/>
                <a:rect l="l" t="t" r="r" b="b"/>
                <a:pathLst>
                  <a:path w="15213" h="863" extrusionOk="0">
                    <a:moveTo>
                      <a:pt x="0" y="1"/>
                    </a:moveTo>
                    <a:lnTo>
                      <a:pt x="0" y="862"/>
                    </a:lnTo>
                    <a:lnTo>
                      <a:pt x="15212" y="862"/>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9100728" y="2481913"/>
                <a:ext cx="342293" cy="19463"/>
              </a:xfrm>
              <a:custGeom>
                <a:avLst/>
                <a:gdLst/>
                <a:ahLst/>
                <a:cxnLst/>
                <a:rect l="l" t="t" r="r" b="b"/>
                <a:pathLst>
                  <a:path w="15213" h="865" extrusionOk="0">
                    <a:moveTo>
                      <a:pt x="0" y="1"/>
                    </a:moveTo>
                    <a:lnTo>
                      <a:pt x="0" y="865"/>
                    </a:lnTo>
                    <a:lnTo>
                      <a:pt x="15212" y="865"/>
                    </a:lnTo>
                    <a:lnTo>
                      <a:pt x="15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9100728" y="255038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9100728" y="2618826"/>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9100728" y="2687271"/>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9100728" y="275573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9100728" y="2824183"/>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9100728" y="2892628"/>
                <a:ext cx="488318" cy="19417"/>
              </a:xfrm>
              <a:custGeom>
                <a:avLst/>
                <a:gdLst/>
                <a:ahLst/>
                <a:cxnLst/>
                <a:rect l="l" t="t" r="r" b="b"/>
                <a:pathLst>
                  <a:path w="21703" h="863" extrusionOk="0">
                    <a:moveTo>
                      <a:pt x="0" y="1"/>
                    </a:moveTo>
                    <a:lnTo>
                      <a:pt x="0" y="862"/>
                    </a:lnTo>
                    <a:lnTo>
                      <a:pt x="21703" y="862"/>
                    </a:lnTo>
                    <a:lnTo>
                      <a:pt x="217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6493383" y="3609546"/>
                <a:ext cx="670410" cy="426938"/>
              </a:xfrm>
              <a:custGeom>
                <a:avLst/>
                <a:gdLst/>
                <a:ahLst/>
                <a:cxnLst/>
                <a:rect l="l" t="t" r="r" b="b"/>
                <a:pathLst>
                  <a:path w="29796" h="18975" extrusionOk="0">
                    <a:moveTo>
                      <a:pt x="1" y="1"/>
                    </a:moveTo>
                    <a:lnTo>
                      <a:pt x="1" y="18975"/>
                    </a:lnTo>
                    <a:lnTo>
                      <a:pt x="29795" y="18975"/>
                    </a:lnTo>
                    <a:lnTo>
                      <a:pt x="29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493383" y="3609546"/>
                <a:ext cx="670410" cy="286605"/>
              </a:xfrm>
              <a:custGeom>
                <a:avLst/>
                <a:gdLst/>
                <a:ahLst/>
                <a:cxnLst/>
                <a:rect l="l" t="t" r="r" b="b"/>
                <a:pathLst>
                  <a:path w="29796" h="12738" extrusionOk="0">
                    <a:moveTo>
                      <a:pt x="1" y="1"/>
                    </a:moveTo>
                    <a:lnTo>
                      <a:pt x="14900" y="12737"/>
                    </a:lnTo>
                    <a:lnTo>
                      <a:pt x="29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493383" y="3739371"/>
                <a:ext cx="329175" cy="297113"/>
              </a:xfrm>
              <a:custGeom>
                <a:avLst/>
                <a:gdLst/>
                <a:ahLst/>
                <a:cxnLst/>
                <a:rect l="l" t="t" r="r" b="b"/>
                <a:pathLst>
                  <a:path w="14630" h="13205" extrusionOk="0">
                    <a:moveTo>
                      <a:pt x="13722" y="1"/>
                    </a:moveTo>
                    <a:cubicBezTo>
                      <a:pt x="13585" y="1"/>
                      <a:pt x="13444" y="50"/>
                      <a:pt x="13316" y="168"/>
                    </a:cubicBezTo>
                    <a:cubicBezTo>
                      <a:pt x="8877" y="4239"/>
                      <a:pt x="4441" y="8308"/>
                      <a:pt x="1" y="12379"/>
                    </a:cubicBezTo>
                    <a:lnTo>
                      <a:pt x="1" y="13205"/>
                    </a:lnTo>
                    <a:lnTo>
                      <a:pt x="903" y="13205"/>
                    </a:lnTo>
                    <a:cubicBezTo>
                      <a:pt x="5328" y="9144"/>
                      <a:pt x="9752" y="5089"/>
                      <a:pt x="14178" y="1028"/>
                    </a:cubicBezTo>
                    <a:cubicBezTo>
                      <a:pt x="14629" y="614"/>
                      <a:pt x="14205" y="1"/>
                      <a:pt x="137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6866816" y="3386143"/>
                <a:ext cx="505282" cy="460350"/>
              </a:xfrm>
              <a:custGeom>
                <a:avLst/>
                <a:gdLst/>
                <a:ahLst/>
                <a:cxnLst/>
                <a:rect l="l" t="t" r="r" b="b"/>
                <a:pathLst>
                  <a:path w="22457" h="20460" extrusionOk="0">
                    <a:moveTo>
                      <a:pt x="11226" y="2319"/>
                    </a:moveTo>
                    <a:cubicBezTo>
                      <a:pt x="13251" y="2319"/>
                      <a:pt x="15275" y="3090"/>
                      <a:pt x="16820" y="4634"/>
                    </a:cubicBezTo>
                    <a:cubicBezTo>
                      <a:pt x="19910" y="7726"/>
                      <a:pt x="19910" y="12734"/>
                      <a:pt x="16820" y="15821"/>
                    </a:cubicBezTo>
                    <a:cubicBezTo>
                      <a:pt x="15275" y="17366"/>
                      <a:pt x="13250" y="18138"/>
                      <a:pt x="11225" y="18138"/>
                    </a:cubicBezTo>
                    <a:cubicBezTo>
                      <a:pt x="9201" y="18138"/>
                      <a:pt x="7177" y="17367"/>
                      <a:pt x="5633" y="15822"/>
                    </a:cubicBezTo>
                    <a:cubicBezTo>
                      <a:pt x="2546" y="12734"/>
                      <a:pt x="2546" y="7726"/>
                      <a:pt x="5633" y="4634"/>
                    </a:cubicBezTo>
                    <a:cubicBezTo>
                      <a:pt x="7178" y="3090"/>
                      <a:pt x="9202" y="2319"/>
                      <a:pt x="11226" y="2319"/>
                    </a:cubicBezTo>
                    <a:close/>
                    <a:moveTo>
                      <a:pt x="11226" y="0"/>
                    </a:moveTo>
                    <a:cubicBezTo>
                      <a:pt x="8608" y="0"/>
                      <a:pt x="5991" y="998"/>
                      <a:pt x="3994" y="2995"/>
                    </a:cubicBezTo>
                    <a:cubicBezTo>
                      <a:pt x="0" y="6991"/>
                      <a:pt x="0" y="13467"/>
                      <a:pt x="3994" y="17463"/>
                    </a:cubicBezTo>
                    <a:cubicBezTo>
                      <a:pt x="5991" y="19461"/>
                      <a:pt x="8610" y="20459"/>
                      <a:pt x="11228" y="20459"/>
                    </a:cubicBezTo>
                    <a:cubicBezTo>
                      <a:pt x="13846" y="20459"/>
                      <a:pt x="16465" y="19461"/>
                      <a:pt x="18462" y="17463"/>
                    </a:cubicBezTo>
                    <a:cubicBezTo>
                      <a:pt x="22457" y="13470"/>
                      <a:pt x="22457" y="6991"/>
                      <a:pt x="18462" y="2997"/>
                    </a:cubicBezTo>
                    <a:cubicBezTo>
                      <a:pt x="16463" y="999"/>
                      <a:pt x="13844" y="0"/>
                      <a:pt x="11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6924078" y="3438298"/>
                <a:ext cx="390735" cy="355972"/>
              </a:xfrm>
              <a:custGeom>
                <a:avLst/>
                <a:gdLst/>
                <a:ahLst/>
                <a:cxnLst/>
                <a:rect l="l" t="t" r="r" b="b"/>
                <a:pathLst>
                  <a:path w="17366" h="15821" extrusionOk="0">
                    <a:moveTo>
                      <a:pt x="8681" y="1"/>
                    </a:moveTo>
                    <a:cubicBezTo>
                      <a:pt x="6657" y="1"/>
                      <a:pt x="4633" y="772"/>
                      <a:pt x="3088" y="2316"/>
                    </a:cubicBezTo>
                    <a:cubicBezTo>
                      <a:pt x="1" y="5408"/>
                      <a:pt x="1" y="10416"/>
                      <a:pt x="3088" y="13504"/>
                    </a:cubicBezTo>
                    <a:cubicBezTo>
                      <a:pt x="4632" y="15049"/>
                      <a:pt x="6656" y="15820"/>
                      <a:pt x="8680" y="15820"/>
                    </a:cubicBezTo>
                    <a:cubicBezTo>
                      <a:pt x="10705" y="15820"/>
                      <a:pt x="12730" y="15048"/>
                      <a:pt x="14275" y="13503"/>
                    </a:cubicBezTo>
                    <a:cubicBezTo>
                      <a:pt x="17365" y="10416"/>
                      <a:pt x="17365" y="5408"/>
                      <a:pt x="14275" y="2316"/>
                    </a:cubicBezTo>
                    <a:cubicBezTo>
                      <a:pt x="12730" y="772"/>
                      <a:pt x="10706" y="1"/>
                      <a:pt x="8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225241" y="3722136"/>
                <a:ext cx="226418" cy="226372"/>
              </a:xfrm>
              <a:custGeom>
                <a:avLst/>
                <a:gdLst/>
                <a:ahLst/>
                <a:cxnLst/>
                <a:rect l="l" t="t" r="r" b="b"/>
                <a:pathLst>
                  <a:path w="10063" h="10061" extrusionOk="0">
                    <a:moveTo>
                      <a:pt x="1782" y="0"/>
                    </a:moveTo>
                    <a:lnTo>
                      <a:pt x="1" y="1781"/>
                    </a:lnTo>
                    <a:lnTo>
                      <a:pt x="8282" y="10061"/>
                    </a:lnTo>
                    <a:lnTo>
                      <a:pt x="10063" y="8281"/>
                    </a:lnTo>
                    <a:lnTo>
                      <a:pt x="17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7371423" y="3868341"/>
                <a:ext cx="80235" cy="80168"/>
              </a:xfrm>
              <a:custGeom>
                <a:avLst/>
                <a:gdLst/>
                <a:ahLst/>
                <a:cxnLst/>
                <a:rect l="l" t="t" r="r" b="b"/>
                <a:pathLst>
                  <a:path w="3566" h="3563" extrusionOk="0">
                    <a:moveTo>
                      <a:pt x="1785" y="0"/>
                    </a:moveTo>
                    <a:lnTo>
                      <a:pt x="1" y="1783"/>
                    </a:lnTo>
                    <a:lnTo>
                      <a:pt x="1785" y="3563"/>
                    </a:lnTo>
                    <a:lnTo>
                      <a:pt x="3566" y="1783"/>
                    </a:lnTo>
                    <a:lnTo>
                      <a:pt x="1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7013088" y="3518848"/>
                <a:ext cx="212648" cy="190035"/>
              </a:xfrm>
              <a:custGeom>
                <a:avLst/>
                <a:gdLst/>
                <a:ahLst/>
                <a:cxnLst/>
                <a:rect l="l" t="t" r="r" b="b"/>
                <a:pathLst>
                  <a:path w="9451" h="8446" extrusionOk="0">
                    <a:moveTo>
                      <a:pt x="4726" y="1"/>
                    </a:moveTo>
                    <a:cubicBezTo>
                      <a:pt x="3911" y="1"/>
                      <a:pt x="3251" y="661"/>
                      <a:pt x="3251" y="1474"/>
                    </a:cubicBezTo>
                    <a:cubicBezTo>
                      <a:pt x="3251" y="1778"/>
                      <a:pt x="3343" y="2062"/>
                      <a:pt x="3503" y="2296"/>
                    </a:cubicBezTo>
                    <a:cubicBezTo>
                      <a:pt x="3299" y="2458"/>
                      <a:pt x="3113" y="2659"/>
                      <a:pt x="2953" y="2892"/>
                    </a:cubicBezTo>
                    <a:cubicBezTo>
                      <a:pt x="2359" y="2519"/>
                      <a:pt x="1766" y="2146"/>
                      <a:pt x="1172" y="1774"/>
                    </a:cubicBezTo>
                    <a:cubicBezTo>
                      <a:pt x="1125" y="1745"/>
                      <a:pt x="1080" y="1732"/>
                      <a:pt x="1037" y="1732"/>
                    </a:cubicBezTo>
                    <a:cubicBezTo>
                      <a:pt x="812" y="1732"/>
                      <a:pt x="666" y="2077"/>
                      <a:pt x="906" y="2228"/>
                    </a:cubicBezTo>
                    <a:cubicBezTo>
                      <a:pt x="1501" y="2602"/>
                      <a:pt x="2096" y="2974"/>
                      <a:pt x="2691" y="3348"/>
                    </a:cubicBezTo>
                    <a:cubicBezTo>
                      <a:pt x="2483" y="3785"/>
                      <a:pt x="2355" y="4293"/>
                      <a:pt x="2330" y="4840"/>
                    </a:cubicBezTo>
                    <a:cubicBezTo>
                      <a:pt x="1665" y="4771"/>
                      <a:pt x="1001" y="4701"/>
                      <a:pt x="337" y="4633"/>
                    </a:cubicBezTo>
                    <a:cubicBezTo>
                      <a:pt x="326" y="4631"/>
                      <a:pt x="315" y="4631"/>
                      <a:pt x="305" y="4631"/>
                    </a:cubicBezTo>
                    <a:cubicBezTo>
                      <a:pt x="1" y="4631"/>
                      <a:pt x="13" y="5124"/>
                      <a:pt x="337" y="5158"/>
                    </a:cubicBezTo>
                    <a:lnTo>
                      <a:pt x="2338" y="5367"/>
                    </a:lnTo>
                    <a:cubicBezTo>
                      <a:pt x="2374" y="5839"/>
                      <a:pt x="2490" y="6281"/>
                      <a:pt x="2663" y="6670"/>
                    </a:cubicBezTo>
                    <a:lnTo>
                      <a:pt x="1238" y="8001"/>
                    </a:lnTo>
                    <a:cubicBezTo>
                      <a:pt x="1045" y="8181"/>
                      <a:pt x="1227" y="8446"/>
                      <a:pt x="1434" y="8446"/>
                    </a:cubicBezTo>
                    <a:cubicBezTo>
                      <a:pt x="1494" y="8446"/>
                      <a:pt x="1555" y="8424"/>
                      <a:pt x="1610" y="8372"/>
                    </a:cubicBezTo>
                    <a:cubicBezTo>
                      <a:pt x="2049" y="7963"/>
                      <a:pt x="2488" y="7554"/>
                      <a:pt x="2927" y="7146"/>
                    </a:cubicBezTo>
                    <a:cubicBezTo>
                      <a:pt x="3366" y="7806"/>
                      <a:pt x="4010" y="8223"/>
                      <a:pt x="4726" y="8223"/>
                    </a:cubicBezTo>
                    <a:cubicBezTo>
                      <a:pt x="5442" y="8223"/>
                      <a:pt x="6084" y="7806"/>
                      <a:pt x="6525" y="7146"/>
                    </a:cubicBezTo>
                    <a:cubicBezTo>
                      <a:pt x="6963" y="7555"/>
                      <a:pt x="7401" y="7965"/>
                      <a:pt x="7841" y="8372"/>
                    </a:cubicBezTo>
                    <a:cubicBezTo>
                      <a:pt x="7896" y="8424"/>
                      <a:pt x="7957" y="8446"/>
                      <a:pt x="8017" y="8446"/>
                    </a:cubicBezTo>
                    <a:cubicBezTo>
                      <a:pt x="8224" y="8446"/>
                      <a:pt x="8407" y="8181"/>
                      <a:pt x="8214" y="8001"/>
                    </a:cubicBezTo>
                    <a:lnTo>
                      <a:pt x="6787" y="6671"/>
                    </a:lnTo>
                    <a:cubicBezTo>
                      <a:pt x="6963" y="6282"/>
                      <a:pt x="7077" y="5841"/>
                      <a:pt x="7114" y="5367"/>
                    </a:cubicBezTo>
                    <a:lnTo>
                      <a:pt x="9114" y="5158"/>
                    </a:lnTo>
                    <a:cubicBezTo>
                      <a:pt x="9438" y="5123"/>
                      <a:pt x="9451" y="4630"/>
                      <a:pt x="9146" y="4630"/>
                    </a:cubicBezTo>
                    <a:cubicBezTo>
                      <a:pt x="9136" y="4630"/>
                      <a:pt x="9125" y="4630"/>
                      <a:pt x="9114" y="4631"/>
                    </a:cubicBezTo>
                    <a:cubicBezTo>
                      <a:pt x="8450" y="4701"/>
                      <a:pt x="7785" y="4768"/>
                      <a:pt x="7121" y="4838"/>
                    </a:cubicBezTo>
                    <a:cubicBezTo>
                      <a:pt x="7096" y="4292"/>
                      <a:pt x="6967" y="3784"/>
                      <a:pt x="6760" y="3348"/>
                    </a:cubicBezTo>
                    <a:cubicBezTo>
                      <a:pt x="7356" y="2974"/>
                      <a:pt x="7951" y="2602"/>
                      <a:pt x="8546" y="2228"/>
                    </a:cubicBezTo>
                    <a:cubicBezTo>
                      <a:pt x="8786" y="2077"/>
                      <a:pt x="8640" y="1732"/>
                      <a:pt x="8415" y="1732"/>
                    </a:cubicBezTo>
                    <a:cubicBezTo>
                      <a:pt x="8372" y="1732"/>
                      <a:pt x="8326" y="1745"/>
                      <a:pt x="8279" y="1774"/>
                    </a:cubicBezTo>
                    <a:cubicBezTo>
                      <a:pt x="7685" y="2146"/>
                      <a:pt x="7091" y="2519"/>
                      <a:pt x="6498" y="2892"/>
                    </a:cubicBezTo>
                    <a:cubicBezTo>
                      <a:pt x="6337" y="2661"/>
                      <a:pt x="6154" y="2458"/>
                      <a:pt x="5948" y="2296"/>
                    </a:cubicBezTo>
                    <a:cubicBezTo>
                      <a:pt x="6107" y="2062"/>
                      <a:pt x="6200" y="1778"/>
                      <a:pt x="6200" y="1474"/>
                    </a:cubicBezTo>
                    <a:cubicBezTo>
                      <a:pt x="6200" y="661"/>
                      <a:pt x="5539" y="1"/>
                      <a:pt x="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6559016" y="2352763"/>
                <a:ext cx="645502" cy="731115"/>
              </a:xfrm>
              <a:custGeom>
                <a:avLst/>
                <a:gdLst/>
                <a:ahLst/>
                <a:cxnLst/>
                <a:rect l="l" t="t" r="r" b="b"/>
                <a:pathLst>
                  <a:path w="28689" h="32494" extrusionOk="0">
                    <a:moveTo>
                      <a:pt x="0" y="0"/>
                    </a:moveTo>
                    <a:lnTo>
                      <a:pt x="0" y="32493"/>
                    </a:lnTo>
                    <a:lnTo>
                      <a:pt x="28689" y="32493"/>
                    </a:lnTo>
                    <a:lnTo>
                      <a:pt x="28689" y="6980"/>
                    </a:lnTo>
                    <a:lnTo>
                      <a:pt x="222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7059168" y="2352763"/>
                <a:ext cx="145350" cy="157050"/>
              </a:xfrm>
              <a:custGeom>
                <a:avLst/>
                <a:gdLst/>
                <a:ahLst/>
                <a:cxnLst/>
                <a:rect l="l" t="t" r="r" b="b"/>
                <a:pathLst>
                  <a:path w="6460" h="6980" extrusionOk="0">
                    <a:moveTo>
                      <a:pt x="1" y="0"/>
                    </a:moveTo>
                    <a:lnTo>
                      <a:pt x="1" y="6980"/>
                    </a:lnTo>
                    <a:lnTo>
                      <a:pt x="6460" y="698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6629193" y="2460268"/>
                <a:ext cx="362385" cy="20520"/>
              </a:xfrm>
              <a:custGeom>
                <a:avLst/>
                <a:gdLst/>
                <a:ahLst/>
                <a:cxnLst/>
                <a:rect l="l" t="t" r="r" b="b"/>
                <a:pathLst>
                  <a:path w="16106" h="912" extrusionOk="0">
                    <a:moveTo>
                      <a:pt x="0" y="1"/>
                    </a:moveTo>
                    <a:lnTo>
                      <a:pt x="0" y="912"/>
                    </a:lnTo>
                    <a:lnTo>
                      <a:pt x="16105" y="912"/>
                    </a:lnTo>
                    <a:lnTo>
                      <a:pt x="16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629193" y="2532741"/>
                <a:ext cx="362385" cy="20542"/>
              </a:xfrm>
              <a:custGeom>
                <a:avLst/>
                <a:gdLst/>
                <a:ahLst/>
                <a:cxnLst/>
                <a:rect l="l" t="t" r="r" b="b"/>
                <a:pathLst>
                  <a:path w="16106" h="913" extrusionOk="0">
                    <a:moveTo>
                      <a:pt x="0" y="0"/>
                    </a:moveTo>
                    <a:lnTo>
                      <a:pt x="0" y="913"/>
                    </a:lnTo>
                    <a:lnTo>
                      <a:pt x="16105" y="913"/>
                    </a:lnTo>
                    <a:lnTo>
                      <a:pt x="161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6629193" y="260521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6629193" y="2677686"/>
                <a:ext cx="517005" cy="20565"/>
              </a:xfrm>
              <a:custGeom>
                <a:avLst/>
                <a:gdLst/>
                <a:ahLst/>
                <a:cxnLst/>
                <a:rect l="l" t="t" r="r" b="b"/>
                <a:pathLst>
                  <a:path w="22978" h="914"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6629193" y="2750181"/>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4"/>
              <p:cNvSpPr/>
              <p:nvPr/>
            </p:nvSpPr>
            <p:spPr>
              <a:xfrm>
                <a:off x="6629193" y="2822653"/>
                <a:ext cx="517005" cy="20542"/>
              </a:xfrm>
              <a:custGeom>
                <a:avLst/>
                <a:gdLst/>
                <a:ahLst/>
                <a:cxnLst/>
                <a:rect l="l" t="t" r="r" b="b"/>
                <a:pathLst>
                  <a:path w="22978" h="913" extrusionOk="0">
                    <a:moveTo>
                      <a:pt x="0" y="0"/>
                    </a:moveTo>
                    <a:lnTo>
                      <a:pt x="0" y="912"/>
                    </a:lnTo>
                    <a:lnTo>
                      <a:pt x="22977" y="912"/>
                    </a:lnTo>
                    <a:lnTo>
                      <a:pt x="2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6629193" y="2895103"/>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629193" y="2967598"/>
                <a:ext cx="517005" cy="20542"/>
              </a:xfrm>
              <a:custGeom>
                <a:avLst/>
                <a:gdLst/>
                <a:ahLst/>
                <a:cxnLst/>
                <a:rect l="l" t="t" r="r" b="b"/>
                <a:pathLst>
                  <a:path w="22978" h="913" extrusionOk="0">
                    <a:moveTo>
                      <a:pt x="0" y="1"/>
                    </a:moveTo>
                    <a:lnTo>
                      <a:pt x="0" y="913"/>
                    </a:lnTo>
                    <a:lnTo>
                      <a:pt x="22977" y="913"/>
                    </a:lnTo>
                    <a:lnTo>
                      <a:pt x="2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7757748" y="2175298"/>
                <a:ext cx="580973" cy="416723"/>
              </a:xfrm>
              <a:custGeom>
                <a:avLst/>
                <a:gdLst/>
                <a:ahLst/>
                <a:cxnLst/>
                <a:rect l="l" t="t" r="r" b="b"/>
                <a:pathLst>
                  <a:path w="25821" h="18521" extrusionOk="0">
                    <a:moveTo>
                      <a:pt x="12910" y="0"/>
                    </a:moveTo>
                    <a:cubicBezTo>
                      <a:pt x="12051" y="0"/>
                      <a:pt x="11192" y="480"/>
                      <a:pt x="10541" y="1439"/>
                    </a:cubicBezTo>
                    <a:lnTo>
                      <a:pt x="1303" y="15034"/>
                    </a:lnTo>
                    <a:cubicBezTo>
                      <a:pt x="0" y="16952"/>
                      <a:pt x="831" y="18521"/>
                      <a:pt x="3150" y="18521"/>
                    </a:cubicBezTo>
                    <a:lnTo>
                      <a:pt x="22669" y="18521"/>
                    </a:lnTo>
                    <a:cubicBezTo>
                      <a:pt x="24988" y="18521"/>
                      <a:pt x="25820" y="16951"/>
                      <a:pt x="24517" y="15034"/>
                    </a:cubicBezTo>
                    <a:lnTo>
                      <a:pt x="15279" y="1439"/>
                    </a:lnTo>
                    <a:cubicBezTo>
                      <a:pt x="14628" y="480"/>
                      <a:pt x="13769" y="0"/>
                      <a:pt x="12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034003" y="2175276"/>
                <a:ext cx="304718" cy="416745"/>
              </a:xfrm>
              <a:custGeom>
                <a:avLst/>
                <a:gdLst/>
                <a:ahLst/>
                <a:cxnLst/>
                <a:rect l="l" t="t" r="r" b="b"/>
                <a:pathLst>
                  <a:path w="13543" h="18522" extrusionOk="0">
                    <a:moveTo>
                      <a:pt x="631" y="1"/>
                    </a:moveTo>
                    <a:cubicBezTo>
                      <a:pt x="420" y="1"/>
                      <a:pt x="208" y="30"/>
                      <a:pt x="0" y="88"/>
                    </a:cubicBezTo>
                    <a:cubicBezTo>
                      <a:pt x="636" y="268"/>
                      <a:pt x="1244" y="716"/>
                      <a:pt x="1736" y="1440"/>
                    </a:cubicBezTo>
                    <a:lnTo>
                      <a:pt x="10973" y="15035"/>
                    </a:lnTo>
                    <a:cubicBezTo>
                      <a:pt x="12277" y="16953"/>
                      <a:pt x="11444" y="18522"/>
                      <a:pt x="9127" y="18522"/>
                    </a:cubicBezTo>
                    <a:lnTo>
                      <a:pt x="10391" y="18522"/>
                    </a:lnTo>
                    <a:cubicBezTo>
                      <a:pt x="12710" y="18522"/>
                      <a:pt x="13542" y="16953"/>
                      <a:pt x="12239" y="15035"/>
                    </a:cubicBezTo>
                    <a:lnTo>
                      <a:pt x="3001" y="1440"/>
                    </a:lnTo>
                    <a:cubicBezTo>
                      <a:pt x="2349" y="480"/>
                      <a:pt x="1490" y="1"/>
                      <a:pt x="6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8029031" y="2278866"/>
                <a:ext cx="38385" cy="207540"/>
              </a:xfrm>
              <a:custGeom>
                <a:avLst/>
                <a:gdLst/>
                <a:ahLst/>
                <a:cxnLst/>
                <a:rect l="l" t="t" r="r" b="b"/>
                <a:pathLst>
                  <a:path w="1706" h="9224" extrusionOk="0">
                    <a:moveTo>
                      <a:pt x="853" y="1"/>
                    </a:moveTo>
                    <a:cubicBezTo>
                      <a:pt x="382" y="1"/>
                      <a:pt x="1" y="383"/>
                      <a:pt x="1" y="855"/>
                    </a:cubicBezTo>
                    <a:lnTo>
                      <a:pt x="1" y="8371"/>
                    </a:lnTo>
                    <a:cubicBezTo>
                      <a:pt x="1" y="8843"/>
                      <a:pt x="382" y="9224"/>
                      <a:pt x="853" y="9224"/>
                    </a:cubicBezTo>
                    <a:cubicBezTo>
                      <a:pt x="1323" y="9224"/>
                      <a:pt x="1706" y="8843"/>
                      <a:pt x="1706" y="8371"/>
                    </a:cubicBezTo>
                    <a:lnTo>
                      <a:pt x="1706" y="855"/>
                    </a:lnTo>
                    <a:cubicBezTo>
                      <a:pt x="1706" y="383"/>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029031" y="2503776"/>
                <a:ext cx="38385" cy="38430"/>
              </a:xfrm>
              <a:custGeom>
                <a:avLst/>
                <a:gdLst/>
                <a:ahLst/>
                <a:cxnLst/>
                <a:rect l="l" t="t" r="r" b="b"/>
                <a:pathLst>
                  <a:path w="1706" h="1708" extrusionOk="0">
                    <a:moveTo>
                      <a:pt x="853" y="1"/>
                    </a:moveTo>
                    <a:cubicBezTo>
                      <a:pt x="382" y="1"/>
                      <a:pt x="1" y="383"/>
                      <a:pt x="1" y="853"/>
                    </a:cubicBezTo>
                    <a:cubicBezTo>
                      <a:pt x="1" y="1325"/>
                      <a:pt x="382" y="1707"/>
                      <a:pt x="853" y="1707"/>
                    </a:cubicBezTo>
                    <a:cubicBezTo>
                      <a:pt x="1323" y="1707"/>
                      <a:pt x="1706" y="1325"/>
                      <a:pt x="1706" y="853"/>
                    </a:cubicBezTo>
                    <a:cubicBezTo>
                      <a:pt x="1706" y="382"/>
                      <a:pt x="1325" y="1"/>
                      <a:pt x="8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6836913" y="3739371"/>
                <a:ext cx="326880" cy="297113"/>
              </a:xfrm>
              <a:custGeom>
                <a:avLst/>
                <a:gdLst/>
                <a:ahLst/>
                <a:cxnLst/>
                <a:rect l="l" t="t" r="r" b="b"/>
                <a:pathLst>
                  <a:path w="14528" h="13205" extrusionOk="0">
                    <a:moveTo>
                      <a:pt x="906" y="1"/>
                    </a:moveTo>
                    <a:cubicBezTo>
                      <a:pt x="424" y="1"/>
                      <a:pt x="0" y="614"/>
                      <a:pt x="451" y="1028"/>
                    </a:cubicBezTo>
                    <a:cubicBezTo>
                      <a:pt x="4878" y="5089"/>
                      <a:pt x="9301" y="9144"/>
                      <a:pt x="13726" y="13205"/>
                    </a:cubicBezTo>
                    <a:lnTo>
                      <a:pt x="14527" y="13205"/>
                    </a:lnTo>
                    <a:lnTo>
                      <a:pt x="14527" y="12286"/>
                    </a:lnTo>
                    <a:cubicBezTo>
                      <a:pt x="10123" y="8248"/>
                      <a:pt x="5719" y="4207"/>
                      <a:pt x="1313" y="168"/>
                    </a:cubicBezTo>
                    <a:cubicBezTo>
                      <a:pt x="1185" y="50"/>
                      <a:pt x="1043" y="1"/>
                      <a:pt x="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419268" y="4532563"/>
                <a:ext cx="3401055" cy="70560"/>
              </a:xfrm>
              <a:custGeom>
                <a:avLst/>
                <a:gdLst/>
                <a:ahLst/>
                <a:cxnLst/>
                <a:rect l="l" t="t" r="r" b="b"/>
                <a:pathLst>
                  <a:path w="151158" h="3136" extrusionOk="0">
                    <a:moveTo>
                      <a:pt x="1568" y="0"/>
                    </a:moveTo>
                    <a:cubicBezTo>
                      <a:pt x="702" y="0"/>
                      <a:pt x="1" y="702"/>
                      <a:pt x="1" y="1567"/>
                    </a:cubicBezTo>
                    <a:cubicBezTo>
                      <a:pt x="1" y="2434"/>
                      <a:pt x="702" y="3136"/>
                      <a:pt x="1568" y="3136"/>
                    </a:cubicBezTo>
                    <a:lnTo>
                      <a:pt x="149589" y="3136"/>
                    </a:lnTo>
                    <a:cubicBezTo>
                      <a:pt x="150455" y="3136"/>
                      <a:pt x="151157" y="2433"/>
                      <a:pt x="151157" y="1567"/>
                    </a:cubicBezTo>
                    <a:cubicBezTo>
                      <a:pt x="151157" y="703"/>
                      <a:pt x="150455" y="1"/>
                      <a:pt x="149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8956886" y="2512648"/>
                <a:ext cx="779625" cy="594248"/>
              </a:xfrm>
              <a:custGeom>
                <a:avLst/>
                <a:gdLst/>
                <a:ahLst/>
                <a:cxnLst/>
                <a:rect l="l" t="t" r="r" b="b"/>
                <a:pathLst>
                  <a:path w="34650" h="26411" extrusionOk="0">
                    <a:moveTo>
                      <a:pt x="1989" y="0"/>
                    </a:moveTo>
                    <a:cubicBezTo>
                      <a:pt x="836" y="0"/>
                      <a:pt x="0" y="937"/>
                      <a:pt x="129" y="2081"/>
                    </a:cubicBezTo>
                    <a:lnTo>
                      <a:pt x="2648" y="24331"/>
                    </a:lnTo>
                    <a:cubicBezTo>
                      <a:pt x="2777" y="25476"/>
                      <a:pt x="3826" y="26411"/>
                      <a:pt x="4978" y="26411"/>
                    </a:cubicBezTo>
                    <a:lnTo>
                      <a:pt x="29691" y="26411"/>
                    </a:lnTo>
                    <a:cubicBezTo>
                      <a:pt x="30842" y="26411"/>
                      <a:pt x="31910" y="25475"/>
                      <a:pt x="32062" y="24334"/>
                    </a:cubicBezTo>
                    <a:lnTo>
                      <a:pt x="34497" y="6227"/>
                    </a:lnTo>
                    <a:cubicBezTo>
                      <a:pt x="34650" y="5086"/>
                      <a:pt x="33832" y="4152"/>
                      <a:pt x="32681" y="4152"/>
                    </a:cubicBezTo>
                    <a:lnTo>
                      <a:pt x="20114" y="4152"/>
                    </a:lnTo>
                    <a:lnTo>
                      <a:pt x="20114" y="4155"/>
                    </a:lnTo>
                    <a:cubicBezTo>
                      <a:pt x="18961" y="4155"/>
                      <a:pt x="18021" y="3222"/>
                      <a:pt x="18021" y="2078"/>
                    </a:cubicBezTo>
                    <a:cubicBezTo>
                      <a:pt x="18021" y="937"/>
                      <a:pt x="17077" y="0"/>
                      <a:pt x="1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913123" y="2512648"/>
                <a:ext cx="779625" cy="594248"/>
              </a:xfrm>
              <a:custGeom>
                <a:avLst/>
                <a:gdLst/>
                <a:ahLst/>
                <a:cxnLst/>
                <a:rect l="l" t="t" r="r" b="b"/>
                <a:pathLst>
                  <a:path w="34650" h="26411" extrusionOk="0">
                    <a:moveTo>
                      <a:pt x="1987" y="0"/>
                    </a:moveTo>
                    <a:cubicBezTo>
                      <a:pt x="835" y="0"/>
                      <a:pt x="0" y="937"/>
                      <a:pt x="128" y="2081"/>
                    </a:cubicBezTo>
                    <a:lnTo>
                      <a:pt x="2647" y="24331"/>
                    </a:lnTo>
                    <a:cubicBezTo>
                      <a:pt x="2776" y="25476"/>
                      <a:pt x="3824" y="26411"/>
                      <a:pt x="4978" y="26411"/>
                    </a:cubicBezTo>
                    <a:lnTo>
                      <a:pt x="29691" y="26411"/>
                    </a:lnTo>
                    <a:cubicBezTo>
                      <a:pt x="30843" y="26411"/>
                      <a:pt x="31909" y="25475"/>
                      <a:pt x="32063" y="24334"/>
                    </a:cubicBezTo>
                    <a:lnTo>
                      <a:pt x="34498" y="6227"/>
                    </a:lnTo>
                    <a:cubicBezTo>
                      <a:pt x="34650" y="5086"/>
                      <a:pt x="33833" y="4152"/>
                      <a:pt x="32680" y="4152"/>
                    </a:cubicBezTo>
                    <a:lnTo>
                      <a:pt x="20113" y="4152"/>
                    </a:lnTo>
                    <a:lnTo>
                      <a:pt x="20113" y="4155"/>
                    </a:lnTo>
                    <a:cubicBezTo>
                      <a:pt x="18961" y="4155"/>
                      <a:pt x="18019" y="3222"/>
                      <a:pt x="18019" y="2078"/>
                    </a:cubicBezTo>
                    <a:cubicBezTo>
                      <a:pt x="18019" y="937"/>
                      <a:pt x="17075" y="0"/>
                      <a:pt x="15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285012" y="2777256"/>
                <a:ext cx="1544355" cy="1338450"/>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773898" y="3184982"/>
                <a:ext cx="599049" cy="468917"/>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852913" y="2961810"/>
                <a:ext cx="976443" cy="1153891"/>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DASHBOARD</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02" name="Picture 6" descr="Solved: JIRA Pie Chart showing status 2 times Eg. Done: 54...">
            <a:extLst>
              <a:ext uri="{FF2B5EF4-FFF2-40B4-BE49-F238E27FC236}">
                <a16:creationId xmlns:a16="http://schemas.microsoft.com/office/drawing/2014/main" id="{C8BD4F05-1223-291F-386E-5E6BC8D0CF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51" r="3185"/>
          <a:stretch/>
        </p:blipFill>
        <p:spPr bwMode="auto">
          <a:xfrm>
            <a:off x="142666" y="1755563"/>
            <a:ext cx="4072256" cy="2798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 name="Picture 2" descr="Scrum board example in Jira Software">
            <a:extLst>
              <a:ext uri="{FF2B5EF4-FFF2-40B4-BE49-F238E27FC236}">
                <a16:creationId xmlns:a16="http://schemas.microsoft.com/office/drawing/2014/main" id="{B4C993D9-BCFE-67F4-BAC0-9DA54E16E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661" y="1752809"/>
            <a:ext cx="4552855" cy="27985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68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ALIGE SUPPORT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4E8808F-8CB4-8C63-55FC-BF8560FFC194}"/>
              </a:ext>
            </a:extLst>
          </p:cNvPr>
          <p:cNvPicPr>
            <a:picLocks noChangeAspect="1"/>
          </p:cNvPicPr>
          <p:nvPr/>
        </p:nvPicPr>
        <p:blipFill>
          <a:blip r:embed="rId3"/>
          <a:stretch>
            <a:fillRect/>
          </a:stretch>
        </p:blipFill>
        <p:spPr>
          <a:xfrm>
            <a:off x="190036" y="1753116"/>
            <a:ext cx="8763928" cy="28210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420161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03</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BENEFITS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325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EFFICIENT COLLABORATION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jira apps for collaboration">
            <a:extLst>
              <a:ext uri="{FF2B5EF4-FFF2-40B4-BE49-F238E27FC236}">
                <a16:creationId xmlns:a16="http://schemas.microsoft.com/office/drawing/2014/main" id="{8220C683-CAAC-ACAF-017E-3F53D4FD3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13" y="1056461"/>
            <a:ext cx="7174937" cy="40369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88213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VISIBILITY AND TRANSPARENCY</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Jira Work Management">
            <a:extLst>
              <a:ext uri="{FF2B5EF4-FFF2-40B4-BE49-F238E27FC236}">
                <a16:creationId xmlns:a16="http://schemas.microsoft.com/office/drawing/2014/main" id="{B5888714-6E4F-D448-D965-0F1F7F6A53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457" b="20989"/>
          <a:stretch/>
        </p:blipFill>
        <p:spPr bwMode="auto">
          <a:xfrm>
            <a:off x="1181858" y="1091220"/>
            <a:ext cx="7209056" cy="328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84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	Customization for Diverse Teams</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ServiceNow Customer Service &amp; Jira Integration | Atlassian Marketplace">
            <a:extLst>
              <a:ext uri="{FF2B5EF4-FFF2-40B4-BE49-F238E27FC236}">
                <a16:creationId xmlns:a16="http://schemas.microsoft.com/office/drawing/2014/main" id="{2C4B35CD-36BD-23EC-D184-FF59BDDCD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500" y="1143838"/>
            <a:ext cx="7451458" cy="3888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59448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POWERFUL 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Jira Reports: Ultimate Guide to Agile Reports in Jira">
            <a:extLst>
              <a:ext uri="{FF2B5EF4-FFF2-40B4-BE49-F238E27FC236}">
                <a16:creationId xmlns:a16="http://schemas.microsoft.com/office/drawing/2014/main" id="{845BD07E-7110-8B69-DE0D-B0B3E30EF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586548"/>
            <a:ext cx="9067800" cy="29202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74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SEAMLESS INTEGRATION</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Miscellaneous Monday - Building the Atlassian MULT...">
            <a:extLst>
              <a:ext uri="{FF2B5EF4-FFF2-40B4-BE49-F238E27FC236}">
                <a16:creationId xmlns:a16="http://schemas.microsoft.com/office/drawing/2014/main" id="{AD22D178-EE87-24D4-27A0-068374113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332" y="1103769"/>
            <a:ext cx="5373335" cy="3986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7492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04</a:t>
            </a:r>
            <a:endParaRPr dirty="0"/>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CONCLUSION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2335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CATALYST FOR SOFTWARE DEVELOPMENT</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5;p37">
            <a:extLst>
              <a:ext uri="{FF2B5EF4-FFF2-40B4-BE49-F238E27FC236}">
                <a16:creationId xmlns:a16="http://schemas.microsoft.com/office/drawing/2014/main" id="{69AA5E0D-3315-C76E-0973-B954B340DEFA}"/>
              </a:ext>
            </a:extLst>
          </p:cNvPr>
          <p:cNvSpPr txBox="1">
            <a:spLocks/>
          </p:cNvSpPr>
          <p:nvPr/>
        </p:nvSpPr>
        <p:spPr>
          <a:xfrm>
            <a:off x="1042422" y="1990330"/>
            <a:ext cx="7704000" cy="2487029"/>
          </a:xfrm>
          <a:prstGeom prst="rect">
            <a:avLst/>
          </a:prstGeom>
          <a:noFill/>
          <a:ln>
            <a:noFill/>
          </a:ln>
        </p:spPr>
        <p:txBody>
          <a:bodyPr spcFirstLastPara="1" wrap="square" lIns="90000" tIns="91425" rIns="90000"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Montserrat Black"/>
              <a:buNone/>
              <a:defRPr sz="3500" b="0" i="0" u="none" strike="noStrike" cap="none">
                <a:solidFill>
                  <a:schemeClr val="lt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342900" indent="-342900" algn="l">
              <a:lnSpc>
                <a:spcPct val="150000"/>
              </a:lnSpc>
              <a:buFont typeface="Arial" panose="020B0604020202020204" pitchFamily="34" charset="0"/>
              <a:buChar char="•"/>
            </a:pPr>
            <a:r>
              <a:rPr lang="en-US" sz="2000" dirty="0"/>
              <a:t>Streamlined Workflows</a:t>
            </a:r>
          </a:p>
          <a:p>
            <a:pPr marL="342900" indent="-342900" algn="l">
              <a:lnSpc>
                <a:spcPct val="150000"/>
              </a:lnSpc>
              <a:buFont typeface="Arial" panose="020B0604020202020204" pitchFamily="34" charset="0"/>
              <a:buChar char="•"/>
            </a:pPr>
            <a:r>
              <a:rPr lang="en-US" sz="2000" dirty="0"/>
              <a:t>Enhanced Collaboration</a:t>
            </a:r>
          </a:p>
          <a:p>
            <a:pPr marL="342900" indent="-342900" algn="l">
              <a:lnSpc>
                <a:spcPct val="150000"/>
              </a:lnSpc>
              <a:buFont typeface="Arial" panose="020B0604020202020204" pitchFamily="34" charset="0"/>
              <a:buChar char="•"/>
            </a:pPr>
            <a:r>
              <a:rPr lang="en-US" sz="2000" dirty="0"/>
              <a:t>Optimized Resource Allocation</a:t>
            </a:r>
          </a:p>
          <a:p>
            <a:pPr marL="342900" indent="-342900" algn="l">
              <a:lnSpc>
                <a:spcPct val="150000"/>
              </a:lnSpc>
              <a:buFont typeface="Arial" panose="020B0604020202020204" pitchFamily="34" charset="0"/>
              <a:buChar char="•"/>
            </a:pPr>
            <a:r>
              <a:rPr lang="en-US" sz="2000" dirty="0"/>
              <a:t>Data-Driven Decision Making</a:t>
            </a:r>
          </a:p>
          <a:p>
            <a:pPr marL="342900" indent="-342900" algn="l">
              <a:lnSpc>
                <a:spcPct val="150000"/>
              </a:lnSpc>
              <a:buFont typeface="Arial" panose="020B0604020202020204" pitchFamily="34" charset="0"/>
              <a:buChar char="•"/>
            </a:pPr>
            <a:r>
              <a:rPr lang="en-US" sz="2000" dirty="0"/>
              <a:t>Increased Accountability and Transparency</a:t>
            </a:r>
          </a:p>
        </p:txBody>
      </p:sp>
    </p:spTree>
    <p:extLst>
      <p:ext uri="{BB962C8B-B14F-4D97-AF65-F5344CB8AC3E}">
        <p14:creationId xmlns:p14="http://schemas.microsoft.com/office/powerpoint/2010/main" val="2591779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1518900" y="20228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6"/>
          <p:cNvSpPr/>
          <p:nvPr/>
        </p:nvSpPr>
        <p:spPr>
          <a:xfrm>
            <a:off x="2314500" y="287545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3113700" y="37251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20000" y="1171900"/>
            <a:ext cx="810000" cy="55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txBox="1">
            <a:spLocks noGrp="1"/>
          </p:cNvSpPr>
          <p:nvPr>
            <p:ph type="title"/>
          </p:nvPr>
        </p:nvSpPr>
        <p:spPr>
          <a:xfrm>
            <a:off x="1529700" y="1172200"/>
            <a:ext cx="5432956"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INTRODUCTION</a:t>
            </a:r>
            <a:endParaRPr dirty="0"/>
          </a:p>
        </p:txBody>
      </p:sp>
      <p:sp>
        <p:nvSpPr>
          <p:cNvPr id="339" name="Google Shape;339;p36"/>
          <p:cNvSpPr txBox="1">
            <a:spLocks noGrp="1"/>
          </p:cNvSpPr>
          <p:nvPr>
            <p:ph type="title" idx="2"/>
          </p:nvPr>
        </p:nvSpPr>
        <p:spPr>
          <a:xfrm>
            <a:off x="720000" y="11722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01</a:t>
            </a:r>
            <a:endParaRPr dirty="0"/>
          </a:p>
        </p:txBody>
      </p:sp>
      <p:sp>
        <p:nvSpPr>
          <p:cNvPr id="341" name="Google Shape;341;p36"/>
          <p:cNvSpPr txBox="1">
            <a:spLocks noGrp="1"/>
          </p:cNvSpPr>
          <p:nvPr>
            <p:ph type="title" idx="3"/>
          </p:nvPr>
        </p:nvSpPr>
        <p:spPr>
          <a:xfrm>
            <a:off x="2328899" y="2023100"/>
            <a:ext cx="5752789"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None/>
            </a:pPr>
            <a:r>
              <a:rPr lang="en-US" dirty="0"/>
              <a:t>KEY FEATURES</a:t>
            </a:r>
            <a:endParaRPr dirty="0"/>
          </a:p>
        </p:txBody>
      </p:sp>
      <p:sp>
        <p:nvSpPr>
          <p:cNvPr id="342" name="Google Shape;342;p36"/>
          <p:cNvSpPr txBox="1">
            <a:spLocks noGrp="1"/>
          </p:cNvSpPr>
          <p:nvPr>
            <p:ph type="title" idx="4"/>
          </p:nvPr>
        </p:nvSpPr>
        <p:spPr>
          <a:xfrm>
            <a:off x="1519200" y="202310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02</a:t>
            </a:r>
            <a:endParaRPr dirty="0"/>
          </a:p>
        </p:txBody>
      </p:sp>
      <p:sp>
        <p:nvSpPr>
          <p:cNvPr id="344" name="Google Shape;344;p36"/>
          <p:cNvSpPr txBox="1">
            <a:spLocks noGrp="1"/>
          </p:cNvSpPr>
          <p:nvPr>
            <p:ph type="title" idx="6"/>
          </p:nvPr>
        </p:nvSpPr>
        <p:spPr>
          <a:xfrm>
            <a:off x="3124500" y="2875750"/>
            <a:ext cx="4500000" cy="554100"/>
          </a:xfrm>
          <a:prstGeom prst="rect">
            <a:avLst/>
          </a:prstGeom>
        </p:spPr>
        <p:txBody>
          <a:bodyPr spcFirstLastPara="1" wrap="square" lIns="90000" tIns="91425" rIns="90000" bIns="91425" anchor="b" anchorCtr="0">
            <a:noAutofit/>
          </a:bodyPr>
          <a:lstStyle/>
          <a:p>
            <a:pPr marL="0" lvl="0" indent="0" algn="l" rtl="0">
              <a:spcBef>
                <a:spcPts val="0"/>
              </a:spcBef>
              <a:spcAft>
                <a:spcPts val="0"/>
              </a:spcAft>
              <a:buClr>
                <a:schemeClr val="dk1"/>
              </a:buClr>
              <a:buSzPts val="1100"/>
              <a:buFont typeface="Arial"/>
              <a:buNone/>
            </a:pPr>
            <a:r>
              <a:rPr lang="en-US" dirty="0"/>
              <a:t>BENIFITS</a:t>
            </a:r>
            <a:endParaRPr dirty="0"/>
          </a:p>
        </p:txBody>
      </p:sp>
      <p:sp>
        <p:nvSpPr>
          <p:cNvPr id="345" name="Google Shape;345;p36"/>
          <p:cNvSpPr txBox="1">
            <a:spLocks noGrp="1"/>
          </p:cNvSpPr>
          <p:nvPr>
            <p:ph type="title" idx="7"/>
          </p:nvPr>
        </p:nvSpPr>
        <p:spPr>
          <a:xfrm>
            <a:off x="2314800" y="2875750"/>
            <a:ext cx="809700" cy="5541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03</a:t>
            </a:r>
            <a:endParaRPr/>
          </a:p>
        </p:txBody>
      </p:sp>
      <p:sp>
        <p:nvSpPr>
          <p:cNvPr id="347" name="Google Shape;347;p36"/>
          <p:cNvSpPr txBox="1">
            <a:spLocks noGrp="1"/>
          </p:cNvSpPr>
          <p:nvPr>
            <p:ph type="title" idx="9"/>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TABLE OF CONTENTS</a:t>
            </a:r>
            <a:endParaRPr dirty="0"/>
          </a:p>
        </p:txBody>
      </p:sp>
      <p:sp>
        <p:nvSpPr>
          <p:cNvPr id="348" name="Google Shape;348;p36"/>
          <p:cNvSpPr txBox="1">
            <a:spLocks noGrp="1"/>
          </p:cNvSpPr>
          <p:nvPr>
            <p:ph type="title" idx="13"/>
          </p:nvPr>
        </p:nvSpPr>
        <p:spPr>
          <a:xfrm>
            <a:off x="3923700" y="3725400"/>
            <a:ext cx="4500000" cy="5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349" name="Google Shape;349;p36"/>
          <p:cNvSpPr txBox="1">
            <a:spLocks noGrp="1"/>
          </p:cNvSpPr>
          <p:nvPr>
            <p:ph type="title" idx="14"/>
          </p:nvPr>
        </p:nvSpPr>
        <p:spPr>
          <a:xfrm>
            <a:off x="3114000" y="3725400"/>
            <a:ext cx="8097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351" name="Google Shape;351;p36"/>
          <p:cNvGrpSpPr/>
          <p:nvPr/>
        </p:nvGrpSpPr>
        <p:grpSpPr>
          <a:xfrm>
            <a:off x="-304800" y="3302886"/>
            <a:ext cx="2526009" cy="2145420"/>
            <a:chOff x="-304800" y="3302886"/>
            <a:chExt cx="2526009" cy="2145420"/>
          </a:xfrm>
        </p:grpSpPr>
        <p:sp>
          <p:nvSpPr>
            <p:cNvPr id="352" name="Google Shape;352;p36"/>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a:off x="152389" y="3544991"/>
              <a:ext cx="1804419" cy="1446116"/>
              <a:chOff x="1000664" y="3512341"/>
              <a:chExt cx="1804419" cy="1446116"/>
            </a:xfrm>
          </p:grpSpPr>
          <p:sp>
            <p:nvSpPr>
              <p:cNvPr id="357" name="Google Shape;357;p36"/>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36"/>
          <p:cNvGrpSpPr/>
          <p:nvPr/>
        </p:nvGrpSpPr>
        <p:grpSpPr>
          <a:xfrm>
            <a:off x="7280189" y="76211"/>
            <a:ext cx="1787631" cy="1977968"/>
            <a:chOff x="7280189" y="76211"/>
            <a:chExt cx="1787631" cy="1977968"/>
          </a:xfrm>
        </p:grpSpPr>
        <p:sp>
          <p:nvSpPr>
            <p:cNvPr id="381" name="Google Shape;381;p36"/>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6"/>
            <p:cNvGrpSpPr/>
            <p:nvPr/>
          </p:nvGrpSpPr>
          <p:grpSpPr>
            <a:xfrm>
              <a:off x="7501625" y="155243"/>
              <a:ext cx="1489976" cy="1255570"/>
              <a:chOff x="616175" y="1570092"/>
              <a:chExt cx="1489976" cy="1255570"/>
            </a:xfrm>
          </p:grpSpPr>
          <p:sp>
            <p:nvSpPr>
              <p:cNvPr id="386" name="Google Shape;386;p36"/>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57"/>
          <p:cNvSpPr txBox="1">
            <a:spLocks noGrp="1"/>
          </p:cNvSpPr>
          <p:nvPr>
            <p:ph type="title"/>
          </p:nvPr>
        </p:nvSpPr>
        <p:spPr>
          <a:xfrm>
            <a:off x="1792800" y="1217250"/>
            <a:ext cx="5558400" cy="2709000"/>
          </a:xfrm>
          <a:prstGeom prst="rect">
            <a:avLst/>
          </a:prstGeom>
        </p:spPr>
        <p:txBody>
          <a:bodyPr spcFirstLastPara="1" wrap="square" lIns="90000" tIns="91425" rIns="90000" bIns="91425" anchor="ctr" anchorCtr="0">
            <a:noAutofit/>
          </a:bodyPr>
          <a:lstStyle/>
          <a:p>
            <a:pPr marL="0" lvl="0" indent="0" algn="ctr" rtl="0">
              <a:spcBef>
                <a:spcPts val="0"/>
              </a:spcBef>
              <a:spcAft>
                <a:spcPts val="0"/>
              </a:spcAft>
              <a:buNone/>
            </a:pPr>
            <a:r>
              <a:rPr lang="en-US" dirty="0"/>
              <a:t>THANKS</a:t>
            </a:r>
            <a:endParaRPr dirty="0"/>
          </a:p>
        </p:txBody>
      </p:sp>
      <p:grpSp>
        <p:nvGrpSpPr>
          <p:cNvPr id="1614" name="Google Shape;1614;p57"/>
          <p:cNvGrpSpPr/>
          <p:nvPr/>
        </p:nvGrpSpPr>
        <p:grpSpPr>
          <a:xfrm>
            <a:off x="-304800" y="3302886"/>
            <a:ext cx="2526009" cy="2145420"/>
            <a:chOff x="-304800" y="3302886"/>
            <a:chExt cx="2526009" cy="2145420"/>
          </a:xfrm>
        </p:grpSpPr>
        <p:sp>
          <p:nvSpPr>
            <p:cNvPr id="1615" name="Google Shape;1615;p57"/>
            <p:cNvSpPr/>
            <p:nvPr/>
          </p:nvSpPr>
          <p:spPr>
            <a:xfrm flipH="1">
              <a:off x="-304800"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p:nvPr/>
          </p:nvSpPr>
          <p:spPr>
            <a:xfrm flipH="1">
              <a:off x="297617" y="330288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7"/>
            <p:cNvSpPr/>
            <p:nvPr/>
          </p:nvSpPr>
          <p:spPr>
            <a:xfrm flipH="1">
              <a:off x="76203" y="368266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7"/>
            <p:cNvSpPr/>
            <p:nvPr/>
          </p:nvSpPr>
          <p:spPr>
            <a:xfrm flipH="1">
              <a:off x="203299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57"/>
            <p:cNvGrpSpPr/>
            <p:nvPr/>
          </p:nvGrpSpPr>
          <p:grpSpPr>
            <a:xfrm>
              <a:off x="152389" y="3544991"/>
              <a:ext cx="1804419" cy="1446116"/>
              <a:chOff x="1000664" y="3512341"/>
              <a:chExt cx="1804419" cy="1446116"/>
            </a:xfrm>
          </p:grpSpPr>
          <p:sp>
            <p:nvSpPr>
              <p:cNvPr id="1620" name="Google Shape;1620;p57"/>
              <p:cNvSpPr/>
              <p:nvPr/>
            </p:nvSpPr>
            <p:spPr>
              <a:xfrm>
                <a:off x="1094142" y="3946510"/>
                <a:ext cx="1617416" cy="987006"/>
              </a:xfrm>
              <a:custGeom>
                <a:avLst/>
                <a:gdLst/>
                <a:ahLst/>
                <a:cxnLst/>
                <a:rect l="l" t="t" r="r" b="b"/>
                <a:pathLst>
                  <a:path w="27686" h="16895" extrusionOk="0">
                    <a:moveTo>
                      <a:pt x="867" y="0"/>
                    </a:moveTo>
                    <a:cubicBezTo>
                      <a:pt x="391" y="0"/>
                      <a:pt x="1" y="390"/>
                      <a:pt x="1" y="866"/>
                    </a:cubicBezTo>
                    <a:lnTo>
                      <a:pt x="1" y="16029"/>
                    </a:lnTo>
                    <a:cubicBezTo>
                      <a:pt x="1" y="16506"/>
                      <a:pt x="391" y="16895"/>
                      <a:pt x="867" y="16895"/>
                    </a:cubicBezTo>
                    <a:lnTo>
                      <a:pt x="26820" y="16895"/>
                    </a:lnTo>
                    <a:cubicBezTo>
                      <a:pt x="27295" y="16895"/>
                      <a:pt x="27686" y="16506"/>
                      <a:pt x="27686" y="16029"/>
                    </a:cubicBezTo>
                    <a:lnTo>
                      <a:pt x="27686" y="866"/>
                    </a:lnTo>
                    <a:cubicBezTo>
                      <a:pt x="27686" y="390"/>
                      <a:pt x="27295" y="0"/>
                      <a:pt x="26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7"/>
              <p:cNvSpPr/>
              <p:nvPr/>
            </p:nvSpPr>
            <p:spPr>
              <a:xfrm>
                <a:off x="1147049" y="4000759"/>
                <a:ext cx="1511793" cy="771553"/>
              </a:xfrm>
              <a:custGeom>
                <a:avLst/>
                <a:gdLst/>
                <a:ahLst/>
                <a:cxnLst/>
                <a:rect l="l" t="t" r="r" b="b"/>
                <a:pathLst>
                  <a:path w="25878" h="13207" extrusionOk="0">
                    <a:moveTo>
                      <a:pt x="1" y="1"/>
                    </a:moveTo>
                    <a:lnTo>
                      <a:pt x="1" y="13206"/>
                    </a:lnTo>
                    <a:lnTo>
                      <a:pt x="25877" y="13206"/>
                    </a:lnTo>
                    <a:lnTo>
                      <a:pt x="258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a:off x="1000664" y="4832386"/>
                <a:ext cx="1804419" cy="126070"/>
              </a:xfrm>
              <a:custGeom>
                <a:avLst/>
                <a:gdLst/>
                <a:ahLst/>
                <a:cxnLst/>
                <a:rect l="l" t="t" r="r" b="b"/>
                <a:pathLst>
                  <a:path w="30887" h="2158" extrusionOk="0">
                    <a:moveTo>
                      <a:pt x="0" y="1"/>
                    </a:moveTo>
                    <a:lnTo>
                      <a:pt x="0" y="1192"/>
                    </a:lnTo>
                    <a:cubicBezTo>
                      <a:pt x="0" y="1723"/>
                      <a:pt x="434" y="2157"/>
                      <a:pt x="966" y="2157"/>
                    </a:cubicBezTo>
                    <a:lnTo>
                      <a:pt x="29921" y="2157"/>
                    </a:lnTo>
                    <a:cubicBezTo>
                      <a:pt x="30451" y="2157"/>
                      <a:pt x="30886" y="1723"/>
                      <a:pt x="30886" y="1192"/>
                    </a:cubicBezTo>
                    <a:lnTo>
                      <a:pt x="308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7"/>
              <p:cNvSpPr/>
              <p:nvPr/>
            </p:nvSpPr>
            <p:spPr>
              <a:xfrm>
                <a:off x="1724288" y="4832971"/>
                <a:ext cx="358115" cy="41128"/>
              </a:xfrm>
              <a:custGeom>
                <a:avLst/>
                <a:gdLst/>
                <a:ahLst/>
                <a:cxnLst/>
                <a:rect l="l" t="t" r="r" b="b"/>
                <a:pathLst>
                  <a:path w="6130" h="704" extrusionOk="0">
                    <a:moveTo>
                      <a:pt x="0" y="1"/>
                    </a:moveTo>
                    <a:lnTo>
                      <a:pt x="0" y="389"/>
                    </a:lnTo>
                    <a:cubicBezTo>
                      <a:pt x="0" y="562"/>
                      <a:pt x="141" y="703"/>
                      <a:pt x="315" y="703"/>
                    </a:cubicBezTo>
                    <a:lnTo>
                      <a:pt x="5815" y="703"/>
                    </a:lnTo>
                    <a:cubicBezTo>
                      <a:pt x="5988" y="703"/>
                      <a:pt x="6129" y="561"/>
                      <a:pt x="6129" y="389"/>
                    </a:cubicBezTo>
                    <a:lnTo>
                      <a:pt x="6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7"/>
              <p:cNvSpPr/>
              <p:nvPr/>
            </p:nvSpPr>
            <p:spPr>
              <a:xfrm>
                <a:off x="1265139" y="4128081"/>
                <a:ext cx="554231" cy="554114"/>
              </a:xfrm>
              <a:custGeom>
                <a:avLst/>
                <a:gdLst/>
                <a:ahLst/>
                <a:cxnLst/>
                <a:rect l="l" t="t" r="r" b="b"/>
                <a:pathLst>
                  <a:path w="9487" h="9485" extrusionOk="0">
                    <a:moveTo>
                      <a:pt x="4744" y="0"/>
                    </a:moveTo>
                    <a:cubicBezTo>
                      <a:pt x="2124" y="0"/>
                      <a:pt x="1" y="2124"/>
                      <a:pt x="1" y="4743"/>
                    </a:cubicBezTo>
                    <a:cubicBezTo>
                      <a:pt x="1" y="7362"/>
                      <a:pt x="2125" y="9485"/>
                      <a:pt x="4744" y="9485"/>
                    </a:cubicBezTo>
                    <a:cubicBezTo>
                      <a:pt x="7363" y="9485"/>
                      <a:pt x="9486" y="7362"/>
                      <a:pt x="9486" y="4743"/>
                    </a:cubicBezTo>
                    <a:cubicBezTo>
                      <a:pt x="9486" y="2124"/>
                      <a:pt x="7363" y="0"/>
                      <a:pt x="47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7"/>
              <p:cNvSpPr/>
              <p:nvPr/>
            </p:nvSpPr>
            <p:spPr>
              <a:xfrm>
                <a:off x="1455077" y="4229331"/>
                <a:ext cx="174617" cy="171755"/>
              </a:xfrm>
              <a:custGeom>
                <a:avLst/>
                <a:gdLst/>
                <a:ahLst/>
                <a:cxnLst/>
                <a:rect l="l" t="t" r="r" b="b"/>
                <a:pathLst>
                  <a:path w="2989" h="2940" extrusionOk="0">
                    <a:moveTo>
                      <a:pt x="1704" y="385"/>
                    </a:moveTo>
                    <a:cubicBezTo>
                      <a:pt x="2200" y="385"/>
                      <a:pt x="2604" y="790"/>
                      <a:pt x="2604" y="1286"/>
                    </a:cubicBezTo>
                    <a:lnTo>
                      <a:pt x="2604" y="1653"/>
                    </a:lnTo>
                    <a:cubicBezTo>
                      <a:pt x="2604" y="2149"/>
                      <a:pt x="2199" y="2554"/>
                      <a:pt x="1704" y="2554"/>
                    </a:cubicBezTo>
                    <a:lnTo>
                      <a:pt x="1286" y="2554"/>
                    </a:lnTo>
                    <a:cubicBezTo>
                      <a:pt x="791" y="2554"/>
                      <a:pt x="387" y="2150"/>
                      <a:pt x="387" y="1653"/>
                    </a:cubicBezTo>
                    <a:lnTo>
                      <a:pt x="387" y="1286"/>
                    </a:lnTo>
                    <a:cubicBezTo>
                      <a:pt x="387" y="790"/>
                      <a:pt x="791" y="385"/>
                      <a:pt x="1286" y="385"/>
                    </a:cubicBezTo>
                    <a:close/>
                    <a:moveTo>
                      <a:pt x="1286" y="0"/>
                    </a:moveTo>
                    <a:cubicBezTo>
                      <a:pt x="577" y="0"/>
                      <a:pt x="1" y="577"/>
                      <a:pt x="1" y="1286"/>
                    </a:cubicBezTo>
                    <a:lnTo>
                      <a:pt x="1" y="1653"/>
                    </a:lnTo>
                    <a:cubicBezTo>
                      <a:pt x="1" y="2363"/>
                      <a:pt x="578" y="2940"/>
                      <a:pt x="1286" y="2940"/>
                    </a:cubicBezTo>
                    <a:lnTo>
                      <a:pt x="1704" y="2940"/>
                    </a:lnTo>
                    <a:cubicBezTo>
                      <a:pt x="2412" y="2940"/>
                      <a:pt x="2988" y="2363"/>
                      <a:pt x="2988" y="1653"/>
                    </a:cubicBezTo>
                    <a:lnTo>
                      <a:pt x="2988" y="1286"/>
                    </a:lnTo>
                    <a:cubicBezTo>
                      <a:pt x="2988" y="577"/>
                      <a:pt x="2412" y="0"/>
                      <a:pt x="1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7"/>
              <p:cNvSpPr/>
              <p:nvPr/>
            </p:nvSpPr>
            <p:spPr>
              <a:xfrm>
                <a:off x="1415734" y="4327833"/>
                <a:ext cx="253368" cy="253426"/>
              </a:xfrm>
              <a:custGeom>
                <a:avLst/>
                <a:gdLst/>
                <a:ahLst/>
                <a:cxnLst/>
                <a:rect l="l" t="t" r="r" b="b"/>
                <a:pathLst>
                  <a:path w="4337" h="4338" extrusionOk="0">
                    <a:moveTo>
                      <a:pt x="1260" y="0"/>
                    </a:moveTo>
                    <a:cubicBezTo>
                      <a:pt x="567" y="0"/>
                      <a:pt x="1" y="568"/>
                      <a:pt x="1" y="1262"/>
                    </a:cubicBezTo>
                    <a:lnTo>
                      <a:pt x="1" y="3076"/>
                    </a:lnTo>
                    <a:cubicBezTo>
                      <a:pt x="1" y="3770"/>
                      <a:pt x="567" y="4338"/>
                      <a:pt x="1260" y="4338"/>
                    </a:cubicBezTo>
                    <a:lnTo>
                      <a:pt x="3076" y="4338"/>
                    </a:lnTo>
                    <a:cubicBezTo>
                      <a:pt x="3768" y="4338"/>
                      <a:pt x="4336" y="3770"/>
                      <a:pt x="4336" y="3076"/>
                    </a:cubicBezTo>
                    <a:lnTo>
                      <a:pt x="4336" y="1262"/>
                    </a:lnTo>
                    <a:cubicBezTo>
                      <a:pt x="4336" y="568"/>
                      <a:pt x="3768" y="0"/>
                      <a:pt x="3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1431693" y="4343792"/>
                <a:ext cx="237419" cy="237536"/>
              </a:xfrm>
              <a:custGeom>
                <a:avLst/>
                <a:gdLst/>
                <a:ahLst/>
                <a:cxnLst/>
                <a:rect l="l" t="t" r="r" b="b"/>
                <a:pathLst>
                  <a:path w="4064" h="4066" extrusionOk="0">
                    <a:moveTo>
                      <a:pt x="3583" y="1"/>
                    </a:moveTo>
                    <a:cubicBezTo>
                      <a:pt x="3753" y="216"/>
                      <a:pt x="3855" y="487"/>
                      <a:pt x="3855" y="780"/>
                    </a:cubicBezTo>
                    <a:lnTo>
                      <a:pt x="3855" y="2596"/>
                    </a:lnTo>
                    <a:cubicBezTo>
                      <a:pt x="3855" y="3290"/>
                      <a:pt x="3288" y="3857"/>
                      <a:pt x="2595" y="3857"/>
                    </a:cubicBezTo>
                    <a:lnTo>
                      <a:pt x="779" y="3857"/>
                    </a:lnTo>
                    <a:cubicBezTo>
                      <a:pt x="486" y="3857"/>
                      <a:pt x="215" y="3754"/>
                      <a:pt x="0" y="3585"/>
                    </a:cubicBezTo>
                    <a:lnTo>
                      <a:pt x="0" y="3585"/>
                    </a:lnTo>
                    <a:cubicBezTo>
                      <a:pt x="231" y="3877"/>
                      <a:pt x="589" y="4066"/>
                      <a:pt x="987" y="4066"/>
                    </a:cubicBezTo>
                    <a:lnTo>
                      <a:pt x="2803" y="4066"/>
                    </a:lnTo>
                    <a:cubicBezTo>
                      <a:pt x="3495" y="4066"/>
                      <a:pt x="4063" y="3498"/>
                      <a:pt x="4063" y="2804"/>
                    </a:cubicBezTo>
                    <a:lnTo>
                      <a:pt x="4063" y="990"/>
                    </a:lnTo>
                    <a:cubicBezTo>
                      <a:pt x="4063" y="588"/>
                      <a:pt x="3873" y="232"/>
                      <a:pt x="35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1504359" y="4387519"/>
                <a:ext cx="76121" cy="149906"/>
              </a:xfrm>
              <a:custGeom>
                <a:avLst/>
                <a:gdLst/>
                <a:ahLst/>
                <a:cxnLst/>
                <a:rect l="l" t="t" r="r" b="b"/>
                <a:pathLst>
                  <a:path w="1303" h="2566" extrusionOk="0">
                    <a:moveTo>
                      <a:pt x="652" y="1"/>
                    </a:moveTo>
                    <a:cubicBezTo>
                      <a:pt x="292" y="1"/>
                      <a:pt x="1" y="292"/>
                      <a:pt x="1" y="652"/>
                    </a:cubicBezTo>
                    <a:cubicBezTo>
                      <a:pt x="1" y="910"/>
                      <a:pt x="152" y="1131"/>
                      <a:pt x="369" y="1235"/>
                    </a:cubicBezTo>
                    <a:lnTo>
                      <a:pt x="46" y="2454"/>
                    </a:lnTo>
                    <a:cubicBezTo>
                      <a:pt x="32" y="2516"/>
                      <a:pt x="74" y="2566"/>
                      <a:pt x="135" y="2566"/>
                    </a:cubicBezTo>
                    <a:lnTo>
                      <a:pt x="1166" y="2566"/>
                    </a:lnTo>
                    <a:cubicBezTo>
                      <a:pt x="1227" y="2566"/>
                      <a:pt x="1269" y="2516"/>
                      <a:pt x="1256" y="2454"/>
                    </a:cubicBezTo>
                    <a:lnTo>
                      <a:pt x="934" y="1235"/>
                    </a:lnTo>
                    <a:cubicBezTo>
                      <a:pt x="1151" y="1131"/>
                      <a:pt x="1303" y="910"/>
                      <a:pt x="1303" y="652"/>
                    </a:cubicBezTo>
                    <a:cubicBezTo>
                      <a:pt x="1303" y="292"/>
                      <a:pt x="1012" y="1"/>
                      <a:pt x="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074233" y="4175549"/>
                <a:ext cx="317805" cy="22024"/>
              </a:xfrm>
              <a:custGeom>
                <a:avLst/>
                <a:gdLst/>
                <a:ahLst/>
                <a:cxnLst/>
                <a:rect l="l" t="t" r="r" b="b"/>
                <a:pathLst>
                  <a:path w="5440" h="377" extrusionOk="0">
                    <a:moveTo>
                      <a:pt x="0" y="0"/>
                    </a:moveTo>
                    <a:lnTo>
                      <a:pt x="0" y="377"/>
                    </a:lnTo>
                    <a:lnTo>
                      <a:pt x="5440" y="377"/>
                    </a:lnTo>
                    <a:lnTo>
                      <a:pt x="54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1946263" y="4233949"/>
                <a:ext cx="573568" cy="22141"/>
              </a:xfrm>
              <a:custGeom>
                <a:avLst/>
                <a:gdLst/>
                <a:ahLst/>
                <a:cxnLst/>
                <a:rect l="l" t="t" r="r" b="b"/>
                <a:pathLst>
                  <a:path w="9818" h="379" extrusionOk="0">
                    <a:moveTo>
                      <a:pt x="0" y="1"/>
                    </a:moveTo>
                    <a:lnTo>
                      <a:pt x="0" y="378"/>
                    </a:lnTo>
                    <a:lnTo>
                      <a:pt x="9818" y="378"/>
                    </a:lnTo>
                    <a:lnTo>
                      <a:pt x="98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7"/>
              <p:cNvSpPr/>
              <p:nvPr/>
            </p:nvSpPr>
            <p:spPr>
              <a:xfrm>
                <a:off x="1946263" y="4349463"/>
                <a:ext cx="573568" cy="123149"/>
              </a:xfrm>
              <a:custGeom>
                <a:avLst/>
                <a:gdLst/>
                <a:ahLst/>
                <a:cxnLst/>
                <a:rect l="l" t="t" r="r" b="b"/>
                <a:pathLst>
                  <a:path w="9818" h="2108" extrusionOk="0">
                    <a:moveTo>
                      <a:pt x="8402" y="1"/>
                    </a:moveTo>
                    <a:cubicBezTo>
                      <a:pt x="8401" y="1"/>
                      <a:pt x="8401" y="1"/>
                      <a:pt x="8400" y="1"/>
                    </a:cubicBezTo>
                    <a:lnTo>
                      <a:pt x="1418" y="1"/>
                    </a:lnTo>
                    <a:cubicBezTo>
                      <a:pt x="638" y="1"/>
                      <a:pt x="0" y="475"/>
                      <a:pt x="0" y="1054"/>
                    </a:cubicBezTo>
                    <a:cubicBezTo>
                      <a:pt x="0" y="1634"/>
                      <a:pt x="638" y="2108"/>
                      <a:pt x="1418" y="2108"/>
                    </a:cubicBezTo>
                    <a:lnTo>
                      <a:pt x="8400" y="2108"/>
                    </a:lnTo>
                    <a:cubicBezTo>
                      <a:pt x="9180" y="2108"/>
                      <a:pt x="9818" y="1633"/>
                      <a:pt x="9818" y="1054"/>
                    </a:cubicBezTo>
                    <a:cubicBezTo>
                      <a:pt x="9818" y="475"/>
                      <a:pt x="9182" y="1"/>
                      <a:pt x="8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7"/>
              <p:cNvSpPr/>
              <p:nvPr/>
            </p:nvSpPr>
            <p:spPr>
              <a:xfrm>
                <a:off x="2076980" y="4400964"/>
                <a:ext cx="20155" cy="20155"/>
              </a:xfrm>
              <a:custGeom>
                <a:avLst/>
                <a:gdLst/>
                <a:ahLst/>
                <a:cxnLst/>
                <a:rect l="l" t="t" r="r" b="b"/>
                <a:pathLst>
                  <a:path w="345" h="345" extrusionOk="0">
                    <a:moveTo>
                      <a:pt x="172" y="1"/>
                    </a:moveTo>
                    <a:cubicBezTo>
                      <a:pt x="76" y="1"/>
                      <a:pt x="0" y="78"/>
                      <a:pt x="0" y="173"/>
                    </a:cubicBezTo>
                    <a:cubicBezTo>
                      <a:pt x="0" y="268"/>
                      <a:pt x="76" y="345"/>
                      <a:pt x="172" y="345"/>
                    </a:cubicBezTo>
                    <a:cubicBezTo>
                      <a:pt x="267" y="345"/>
                      <a:pt x="345" y="268"/>
                      <a:pt x="345" y="173"/>
                    </a:cubicBezTo>
                    <a:cubicBezTo>
                      <a:pt x="345"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2135382" y="4400964"/>
                <a:ext cx="20213" cy="20155"/>
              </a:xfrm>
              <a:custGeom>
                <a:avLst/>
                <a:gdLst/>
                <a:ahLst/>
                <a:cxnLst/>
                <a:rect l="l" t="t" r="r" b="b"/>
                <a:pathLst>
                  <a:path w="346" h="345" extrusionOk="0">
                    <a:moveTo>
                      <a:pt x="173" y="1"/>
                    </a:moveTo>
                    <a:cubicBezTo>
                      <a:pt x="78" y="1"/>
                      <a:pt x="1" y="78"/>
                      <a:pt x="1" y="173"/>
                    </a:cubicBezTo>
                    <a:cubicBezTo>
                      <a:pt x="1" y="268"/>
                      <a:pt x="78" y="345"/>
                      <a:pt x="173" y="345"/>
                    </a:cubicBezTo>
                    <a:cubicBezTo>
                      <a:pt x="269"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2193901" y="4400964"/>
                <a:ext cx="20155" cy="20155"/>
              </a:xfrm>
              <a:custGeom>
                <a:avLst/>
                <a:gdLst/>
                <a:ahLst/>
                <a:cxnLst/>
                <a:rect l="l" t="t" r="r" b="b"/>
                <a:pathLst>
                  <a:path w="345" h="345" extrusionOk="0">
                    <a:moveTo>
                      <a:pt x="173" y="1"/>
                    </a:moveTo>
                    <a:cubicBezTo>
                      <a:pt x="78" y="1"/>
                      <a:pt x="0" y="78"/>
                      <a:pt x="0" y="173"/>
                    </a:cubicBezTo>
                    <a:cubicBezTo>
                      <a:pt x="0" y="268"/>
                      <a:pt x="78" y="345"/>
                      <a:pt x="173" y="345"/>
                    </a:cubicBezTo>
                    <a:cubicBezTo>
                      <a:pt x="268" y="345"/>
                      <a:pt x="345" y="268"/>
                      <a:pt x="345" y="173"/>
                    </a:cubicBezTo>
                    <a:cubicBezTo>
                      <a:pt x="345" y="78"/>
                      <a:pt x="268"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2252420" y="4400964"/>
                <a:ext cx="20155" cy="20155"/>
              </a:xfrm>
              <a:custGeom>
                <a:avLst/>
                <a:gdLst/>
                <a:ahLst/>
                <a:cxnLst/>
                <a:rect l="l" t="t" r="r" b="b"/>
                <a:pathLst>
                  <a:path w="345" h="345" extrusionOk="0">
                    <a:moveTo>
                      <a:pt x="172" y="1"/>
                    </a:moveTo>
                    <a:cubicBezTo>
                      <a:pt x="77" y="1"/>
                      <a:pt x="0" y="78"/>
                      <a:pt x="0" y="173"/>
                    </a:cubicBezTo>
                    <a:cubicBezTo>
                      <a:pt x="0" y="268"/>
                      <a:pt x="77" y="345"/>
                      <a:pt x="172" y="345"/>
                    </a:cubicBezTo>
                    <a:cubicBezTo>
                      <a:pt x="267" y="345"/>
                      <a:pt x="344" y="268"/>
                      <a:pt x="344" y="173"/>
                    </a:cubicBezTo>
                    <a:cubicBezTo>
                      <a:pt x="344" y="78"/>
                      <a:pt x="267"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2310881" y="4400964"/>
                <a:ext cx="20213" cy="20155"/>
              </a:xfrm>
              <a:custGeom>
                <a:avLst/>
                <a:gdLst/>
                <a:ahLst/>
                <a:cxnLst/>
                <a:rect l="l" t="t" r="r" b="b"/>
                <a:pathLst>
                  <a:path w="346" h="345" extrusionOk="0">
                    <a:moveTo>
                      <a:pt x="173" y="1"/>
                    </a:moveTo>
                    <a:cubicBezTo>
                      <a:pt x="77" y="1"/>
                      <a:pt x="1" y="78"/>
                      <a:pt x="1" y="173"/>
                    </a:cubicBezTo>
                    <a:cubicBezTo>
                      <a:pt x="1" y="268"/>
                      <a:pt x="77" y="345"/>
                      <a:pt x="173" y="345"/>
                    </a:cubicBezTo>
                    <a:cubicBezTo>
                      <a:pt x="268" y="345"/>
                      <a:pt x="345" y="268"/>
                      <a:pt x="345" y="173"/>
                    </a:cubicBezTo>
                    <a:cubicBezTo>
                      <a:pt x="345" y="78"/>
                      <a:pt x="269"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2369341" y="4400964"/>
                <a:ext cx="20155" cy="20155"/>
              </a:xfrm>
              <a:custGeom>
                <a:avLst/>
                <a:gdLst/>
                <a:ahLst/>
                <a:cxnLst/>
                <a:rect l="l" t="t" r="r" b="b"/>
                <a:pathLst>
                  <a:path w="345" h="345" extrusionOk="0">
                    <a:moveTo>
                      <a:pt x="172" y="1"/>
                    </a:moveTo>
                    <a:cubicBezTo>
                      <a:pt x="78" y="1"/>
                      <a:pt x="0" y="78"/>
                      <a:pt x="0" y="173"/>
                    </a:cubicBezTo>
                    <a:cubicBezTo>
                      <a:pt x="0" y="268"/>
                      <a:pt x="78" y="345"/>
                      <a:pt x="172" y="345"/>
                    </a:cubicBezTo>
                    <a:cubicBezTo>
                      <a:pt x="268" y="345"/>
                      <a:pt x="345" y="268"/>
                      <a:pt x="345" y="173"/>
                    </a:cubicBezTo>
                    <a:cubicBezTo>
                      <a:pt x="345" y="78"/>
                      <a:pt x="270"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2133687" y="4554417"/>
                <a:ext cx="199154" cy="80795"/>
              </a:xfrm>
              <a:custGeom>
                <a:avLst/>
                <a:gdLst/>
                <a:ahLst/>
                <a:cxnLst/>
                <a:rect l="l" t="t" r="r" b="b"/>
                <a:pathLst>
                  <a:path w="3409" h="1383" extrusionOk="0">
                    <a:moveTo>
                      <a:pt x="1" y="1"/>
                    </a:moveTo>
                    <a:lnTo>
                      <a:pt x="1" y="1382"/>
                    </a:lnTo>
                    <a:lnTo>
                      <a:pt x="3408" y="1382"/>
                    </a:lnTo>
                    <a:lnTo>
                      <a:pt x="3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2168822" y="4583822"/>
                <a:ext cx="128816" cy="22083"/>
              </a:xfrm>
              <a:custGeom>
                <a:avLst/>
                <a:gdLst/>
                <a:ahLst/>
                <a:cxnLst/>
                <a:rect l="l" t="t" r="r" b="b"/>
                <a:pathLst>
                  <a:path w="2205" h="378" extrusionOk="0">
                    <a:moveTo>
                      <a:pt x="1" y="1"/>
                    </a:moveTo>
                    <a:lnTo>
                      <a:pt x="1" y="377"/>
                    </a:lnTo>
                    <a:lnTo>
                      <a:pt x="2204" y="377"/>
                    </a:lnTo>
                    <a:lnTo>
                      <a:pt x="2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1533882" y="3512341"/>
                <a:ext cx="750639" cy="651792"/>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1771699" y="3711040"/>
                <a:ext cx="291165" cy="228364"/>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1810167" y="3602249"/>
                <a:ext cx="474546" cy="561825"/>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57"/>
          <p:cNvGrpSpPr/>
          <p:nvPr/>
        </p:nvGrpSpPr>
        <p:grpSpPr>
          <a:xfrm>
            <a:off x="7280189" y="76211"/>
            <a:ext cx="1787631" cy="1977968"/>
            <a:chOff x="7280189" y="76211"/>
            <a:chExt cx="1787631" cy="1977968"/>
          </a:xfrm>
        </p:grpSpPr>
        <p:sp>
          <p:nvSpPr>
            <p:cNvPr id="1644" name="Google Shape;1644;p57"/>
            <p:cNvSpPr/>
            <p:nvPr/>
          </p:nvSpPr>
          <p:spPr>
            <a:xfrm flipH="1">
              <a:off x="8374848"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flipH="1">
              <a:off x="8423992" y="167441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flipH="1">
              <a:off x="7280189" y="1524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flipH="1">
              <a:off x="8803390" y="14870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8" name="Google Shape;1648;p57"/>
            <p:cNvGrpSpPr/>
            <p:nvPr/>
          </p:nvGrpSpPr>
          <p:grpSpPr>
            <a:xfrm>
              <a:off x="7501625" y="155243"/>
              <a:ext cx="1489976" cy="1255570"/>
              <a:chOff x="616175" y="1570092"/>
              <a:chExt cx="1489976" cy="1255570"/>
            </a:xfrm>
          </p:grpSpPr>
          <p:sp>
            <p:nvSpPr>
              <p:cNvPr id="1649" name="Google Shape;1649;p57"/>
              <p:cNvSpPr/>
              <p:nvPr/>
            </p:nvSpPr>
            <p:spPr>
              <a:xfrm>
                <a:off x="667023" y="1570092"/>
                <a:ext cx="1439129" cy="1249757"/>
              </a:xfrm>
              <a:custGeom>
                <a:avLst/>
                <a:gdLst/>
                <a:ahLst/>
                <a:cxnLst/>
                <a:rect l="l" t="t" r="r" b="b"/>
                <a:pathLst>
                  <a:path w="61898" h="53753" extrusionOk="0">
                    <a:moveTo>
                      <a:pt x="30950" y="0"/>
                    </a:moveTo>
                    <a:cubicBezTo>
                      <a:pt x="28754" y="1744"/>
                      <a:pt x="20519" y="7692"/>
                      <a:pt x="10168" y="7862"/>
                    </a:cubicBezTo>
                    <a:cubicBezTo>
                      <a:pt x="10168" y="7862"/>
                      <a:pt x="1" y="42385"/>
                      <a:pt x="30950" y="53752"/>
                    </a:cubicBezTo>
                    <a:cubicBezTo>
                      <a:pt x="61898" y="42385"/>
                      <a:pt x="51730" y="7862"/>
                      <a:pt x="51730" y="7862"/>
                    </a:cubicBezTo>
                    <a:cubicBezTo>
                      <a:pt x="41380" y="7692"/>
                      <a:pt x="33146" y="1744"/>
                      <a:pt x="30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1122607" y="1950811"/>
                <a:ext cx="558232" cy="437844"/>
              </a:xfrm>
              <a:custGeom>
                <a:avLst/>
                <a:gdLst/>
                <a:ahLst/>
                <a:cxnLst/>
                <a:rect l="l" t="t" r="r" b="b"/>
                <a:pathLst>
                  <a:path w="24010" h="18832" extrusionOk="0">
                    <a:moveTo>
                      <a:pt x="21357" y="1"/>
                    </a:moveTo>
                    <a:lnTo>
                      <a:pt x="9034" y="14110"/>
                    </a:lnTo>
                    <a:lnTo>
                      <a:pt x="2048" y="9121"/>
                    </a:lnTo>
                    <a:lnTo>
                      <a:pt x="0" y="11987"/>
                    </a:lnTo>
                    <a:lnTo>
                      <a:pt x="9587" y="18831"/>
                    </a:lnTo>
                    <a:lnTo>
                      <a:pt x="24009" y="2319"/>
                    </a:lnTo>
                    <a:lnTo>
                      <a:pt x="213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1196239" y="1742421"/>
                <a:ext cx="909912" cy="1077428"/>
              </a:xfrm>
              <a:custGeom>
                <a:avLst/>
                <a:gdLst/>
                <a:ahLst/>
                <a:cxnLst/>
                <a:rect l="l" t="t" r="r" b="b"/>
                <a:pathLst>
                  <a:path w="39136" h="46341" extrusionOk="0">
                    <a:moveTo>
                      <a:pt x="24380" y="0"/>
                    </a:moveTo>
                    <a:cubicBezTo>
                      <a:pt x="24919" y="13103"/>
                      <a:pt x="21662" y="32654"/>
                      <a:pt x="0" y="42228"/>
                    </a:cubicBezTo>
                    <a:cubicBezTo>
                      <a:pt x="2344" y="43794"/>
                      <a:pt x="5052" y="45188"/>
                      <a:pt x="8188" y="46340"/>
                    </a:cubicBezTo>
                    <a:cubicBezTo>
                      <a:pt x="39136" y="34973"/>
                      <a:pt x="28968" y="450"/>
                      <a:pt x="28968" y="450"/>
                    </a:cubicBezTo>
                    <a:cubicBezTo>
                      <a:pt x="27384" y="423"/>
                      <a:pt x="25851" y="260"/>
                      <a:pt x="24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684646" y="1942580"/>
                <a:ext cx="303273" cy="298344"/>
              </a:xfrm>
              <a:custGeom>
                <a:avLst/>
                <a:gdLst/>
                <a:ahLst/>
                <a:cxnLst/>
                <a:rect l="l" t="t" r="r" b="b"/>
                <a:pathLst>
                  <a:path w="13044" h="12832" extrusionOk="0">
                    <a:moveTo>
                      <a:pt x="7432" y="1682"/>
                    </a:moveTo>
                    <a:cubicBezTo>
                      <a:pt x="9597" y="1682"/>
                      <a:pt x="11360" y="3444"/>
                      <a:pt x="11360" y="5610"/>
                    </a:cubicBezTo>
                    <a:lnTo>
                      <a:pt x="11360" y="7217"/>
                    </a:lnTo>
                    <a:cubicBezTo>
                      <a:pt x="11360" y="9385"/>
                      <a:pt x="9599" y="11147"/>
                      <a:pt x="7432" y="11147"/>
                    </a:cubicBezTo>
                    <a:lnTo>
                      <a:pt x="5612" y="11147"/>
                    </a:lnTo>
                    <a:cubicBezTo>
                      <a:pt x="3447" y="11147"/>
                      <a:pt x="1683" y="9384"/>
                      <a:pt x="1683" y="7217"/>
                    </a:cubicBezTo>
                    <a:lnTo>
                      <a:pt x="1683" y="5610"/>
                    </a:lnTo>
                    <a:cubicBezTo>
                      <a:pt x="1683" y="3444"/>
                      <a:pt x="3445" y="1682"/>
                      <a:pt x="5612" y="1682"/>
                    </a:cubicBezTo>
                    <a:close/>
                    <a:moveTo>
                      <a:pt x="5612" y="0"/>
                    </a:moveTo>
                    <a:cubicBezTo>
                      <a:pt x="2517" y="0"/>
                      <a:pt x="0" y="2517"/>
                      <a:pt x="0" y="5612"/>
                    </a:cubicBezTo>
                    <a:lnTo>
                      <a:pt x="0" y="7219"/>
                    </a:lnTo>
                    <a:cubicBezTo>
                      <a:pt x="0" y="10313"/>
                      <a:pt x="2517" y="12832"/>
                      <a:pt x="5612" y="12832"/>
                    </a:cubicBezTo>
                    <a:lnTo>
                      <a:pt x="7432" y="12832"/>
                    </a:lnTo>
                    <a:cubicBezTo>
                      <a:pt x="10527" y="12832"/>
                      <a:pt x="13043" y="10313"/>
                      <a:pt x="13043" y="7219"/>
                    </a:cubicBezTo>
                    <a:lnTo>
                      <a:pt x="13043" y="5612"/>
                    </a:lnTo>
                    <a:cubicBezTo>
                      <a:pt x="13043" y="2517"/>
                      <a:pt x="10527" y="0"/>
                      <a:pt x="7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616175" y="2074152"/>
                <a:ext cx="440216" cy="440239"/>
              </a:xfrm>
              <a:custGeom>
                <a:avLst/>
                <a:gdLst/>
                <a:ahLst/>
                <a:cxnLst/>
                <a:rect l="l" t="t" r="r" b="b"/>
                <a:pathLst>
                  <a:path w="18934" h="18935" extrusionOk="0">
                    <a:moveTo>
                      <a:pt x="5504" y="1"/>
                    </a:moveTo>
                    <a:cubicBezTo>
                      <a:pt x="2477" y="1"/>
                      <a:pt x="0" y="2478"/>
                      <a:pt x="0" y="5507"/>
                    </a:cubicBezTo>
                    <a:lnTo>
                      <a:pt x="0" y="13430"/>
                    </a:lnTo>
                    <a:cubicBezTo>
                      <a:pt x="0" y="16458"/>
                      <a:pt x="2477" y="18934"/>
                      <a:pt x="5504" y="18934"/>
                    </a:cubicBezTo>
                    <a:lnTo>
                      <a:pt x="13429" y="18934"/>
                    </a:lnTo>
                    <a:cubicBezTo>
                      <a:pt x="16456" y="18934"/>
                      <a:pt x="18933" y="16458"/>
                      <a:pt x="18933" y="13430"/>
                    </a:cubicBezTo>
                    <a:lnTo>
                      <a:pt x="18933" y="5507"/>
                    </a:lnTo>
                    <a:cubicBezTo>
                      <a:pt x="18933" y="2478"/>
                      <a:pt x="16456" y="1"/>
                      <a:pt x="1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643866" y="2101866"/>
                <a:ext cx="412525" cy="412478"/>
              </a:xfrm>
              <a:custGeom>
                <a:avLst/>
                <a:gdLst/>
                <a:ahLst/>
                <a:cxnLst/>
                <a:rect l="l" t="t" r="r" b="b"/>
                <a:pathLst>
                  <a:path w="17743" h="17741" extrusionOk="0">
                    <a:moveTo>
                      <a:pt x="15642" y="0"/>
                    </a:moveTo>
                    <a:lnTo>
                      <a:pt x="15642" y="0"/>
                    </a:lnTo>
                    <a:cubicBezTo>
                      <a:pt x="16386" y="940"/>
                      <a:pt x="16832" y="2123"/>
                      <a:pt x="16832" y="3404"/>
                    </a:cubicBezTo>
                    <a:lnTo>
                      <a:pt x="16832" y="11329"/>
                    </a:lnTo>
                    <a:cubicBezTo>
                      <a:pt x="16832" y="14356"/>
                      <a:pt x="14356" y="16834"/>
                      <a:pt x="11328" y="16834"/>
                    </a:cubicBezTo>
                    <a:lnTo>
                      <a:pt x="3405" y="16834"/>
                    </a:lnTo>
                    <a:cubicBezTo>
                      <a:pt x="2121" y="16834"/>
                      <a:pt x="940" y="16384"/>
                      <a:pt x="0" y="15641"/>
                    </a:cubicBezTo>
                    <a:lnTo>
                      <a:pt x="0" y="15641"/>
                    </a:lnTo>
                    <a:cubicBezTo>
                      <a:pt x="1011" y="16915"/>
                      <a:pt x="2568" y="17741"/>
                      <a:pt x="4312" y="17741"/>
                    </a:cubicBezTo>
                    <a:lnTo>
                      <a:pt x="12237" y="17741"/>
                    </a:lnTo>
                    <a:cubicBezTo>
                      <a:pt x="15264" y="17741"/>
                      <a:pt x="17741" y="15265"/>
                      <a:pt x="17741" y="12237"/>
                    </a:cubicBezTo>
                    <a:lnTo>
                      <a:pt x="17741" y="4313"/>
                    </a:lnTo>
                    <a:cubicBezTo>
                      <a:pt x="17742" y="2571"/>
                      <a:pt x="16917" y="1011"/>
                      <a:pt x="156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770229" y="2177754"/>
                <a:ext cx="132107" cy="260307"/>
              </a:xfrm>
              <a:custGeom>
                <a:avLst/>
                <a:gdLst/>
                <a:ahLst/>
                <a:cxnLst/>
                <a:rect l="l" t="t" r="r" b="b"/>
                <a:pathLst>
                  <a:path w="5682" h="11196" extrusionOk="0">
                    <a:moveTo>
                      <a:pt x="2841" y="1"/>
                    </a:moveTo>
                    <a:cubicBezTo>
                      <a:pt x="1272" y="1"/>
                      <a:pt x="0" y="1272"/>
                      <a:pt x="0" y="2841"/>
                    </a:cubicBezTo>
                    <a:cubicBezTo>
                      <a:pt x="0" y="3966"/>
                      <a:pt x="659" y="4931"/>
                      <a:pt x="1610" y="5390"/>
                    </a:cubicBezTo>
                    <a:lnTo>
                      <a:pt x="197" y="10712"/>
                    </a:lnTo>
                    <a:cubicBezTo>
                      <a:pt x="142" y="10978"/>
                      <a:pt x="320" y="11195"/>
                      <a:pt x="592" y="11195"/>
                    </a:cubicBezTo>
                    <a:lnTo>
                      <a:pt x="5093" y="11195"/>
                    </a:lnTo>
                    <a:cubicBezTo>
                      <a:pt x="5362" y="11195"/>
                      <a:pt x="5541" y="10979"/>
                      <a:pt x="5487" y="10712"/>
                    </a:cubicBezTo>
                    <a:lnTo>
                      <a:pt x="4074" y="5389"/>
                    </a:lnTo>
                    <a:cubicBezTo>
                      <a:pt x="5021" y="4931"/>
                      <a:pt x="5681" y="3969"/>
                      <a:pt x="5681" y="2841"/>
                    </a:cubicBezTo>
                    <a:cubicBezTo>
                      <a:pt x="5681" y="1272"/>
                      <a:pt x="4409" y="1"/>
                      <a:pt x="28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1520181" y="2312813"/>
                <a:ext cx="460792" cy="419849"/>
              </a:xfrm>
              <a:custGeom>
                <a:avLst/>
                <a:gdLst/>
                <a:ahLst/>
                <a:cxnLst/>
                <a:rect l="l" t="t" r="r" b="b"/>
                <a:pathLst>
                  <a:path w="19819" h="18058" extrusionOk="0">
                    <a:moveTo>
                      <a:pt x="9912" y="2045"/>
                    </a:moveTo>
                    <a:cubicBezTo>
                      <a:pt x="11699" y="2045"/>
                      <a:pt x="13486" y="2726"/>
                      <a:pt x="14849" y="4089"/>
                    </a:cubicBezTo>
                    <a:cubicBezTo>
                      <a:pt x="17573" y="6818"/>
                      <a:pt x="17573" y="11238"/>
                      <a:pt x="14849" y="13963"/>
                    </a:cubicBezTo>
                    <a:cubicBezTo>
                      <a:pt x="13485" y="15326"/>
                      <a:pt x="11698" y="16007"/>
                      <a:pt x="9911" y="16007"/>
                    </a:cubicBezTo>
                    <a:cubicBezTo>
                      <a:pt x="8124" y="16007"/>
                      <a:pt x="6338" y="15326"/>
                      <a:pt x="4975" y="13963"/>
                    </a:cubicBezTo>
                    <a:cubicBezTo>
                      <a:pt x="2250" y="11238"/>
                      <a:pt x="2250" y="6817"/>
                      <a:pt x="4975" y="4089"/>
                    </a:cubicBezTo>
                    <a:cubicBezTo>
                      <a:pt x="6338" y="2726"/>
                      <a:pt x="8125" y="2045"/>
                      <a:pt x="9912" y="2045"/>
                    </a:cubicBezTo>
                    <a:close/>
                    <a:moveTo>
                      <a:pt x="9911" y="1"/>
                    </a:moveTo>
                    <a:cubicBezTo>
                      <a:pt x="7601" y="1"/>
                      <a:pt x="5289" y="882"/>
                      <a:pt x="3526" y="2645"/>
                    </a:cubicBezTo>
                    <a:cubicBezTo>
                      <a:pt x="1" y="6171"/>
                      <a:pt x="1" y="11887"/>
                      <a:pt x="3526" y="15413"/>
                    </a:cubicBezTo>
                    <a:cubicBezTo>
                      <a:pt x="5289" y="17176"/>
                      <a:pt x="7600" y="18057"/>
                      <a:pt x="9910" y="18057"/>
                    </a:cubicBezTo>
                    <a:cubicBezTo>
                      <a:pt x="12221" y="18057"/>
                      <a:pt x="14531" y="17176"/>
                      <a:pt x="16294" y="15413"/>
                    </a:cubicBezTo>
                    <a:cubicBezTo>
                      <a:pt x="19819" y="11887"/>
                      <a:pt x="19819" y="6171"/>
                      <a:pt x="16294" y="2645"/>
                    </a:cubicBezTo>
                    <a:cubicBezTo>
                      <a:pt x="14533" y="882"/>
                      <a:pt x="12222" y="1"/>
                      <a:pt x="99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1572494" y="2360336"/>
                <a:ext cx="356283" cy="324663"/>
              </a:xfrm>
              <a:custGeom>
                <a:avLst/>
                <a:gdLst/>
                <a:ahLst/>
                <a:cxnLst/>
                <a:rect l="l" t="t" r="r" b="b"/>
                <a:pathLst>
                  <a:path w="15324" h="13964" extrusionOk="0">
                    <a:moveTo>
                      <a:pt x="7662" y="1"/>
                    </a:moveTo>
                    <a:cubicBezTo>
                      <a:pt x="5875" y="1"/>
                      <a:pt x="4088" y="682"/>
                      <a:pt x="2725" y="2045"/>
                    </a:cubicBezTo>
                    <a:cubicBezTo>
                      <a:pt x="0" y="4773"/>
                      <a:pt x="0" y="9194"/>
                      <a:pt x="2725" y="11919"/>
                    </a:cubicBezTo>
                    <a:cubicBezTo>
                      <a:pt x="4088" y="13282"/>
                      <a:pt x="5874" y="13963"/>
                      <a:pt x="7661" y="13963"/>
                    </a:cubicBezTo>
                    <a:cubicBezTo>
                      <a:pt x="9448" y="13963"/>
                      <a:pt x="11235" y="13282"/>
                      <a:pt x="12599" y="11919"/>
                    </a:cubicBezTo>
                    <a:cubicBezTo>
                      <a:pt x="15323" y="9194"/>
                      <a:pt x="15323" y="4774"/>
                      <a:pt x="12599" y="2045"/>
                    </a:cubicBezTo>
                    <a:cubicBezTo>
                      <a:pt x="11236" y="682"/>
                      <a:pt x="9449" y="1"/>
                      <a:pt x="7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1847100" y="2619178"/>
                <a:ext cx="206506" cy="206483"/>
              </a:xfrm>
              <a:custGeom>
                <a:avLst/>
                <a:gdLst/>
                <a:ahLst/>
                <a:cxnLst/>
                <a:rect l="l" t="t" r="r" b="b"/>
                <a:pathLst>
                  <a:path w="8882" h="8881" extrusionOk="0">
                    <a:moveTo>
                      <a:pt x="1573" y="0"/>
                    </a:moveTo>
                    <a:lnTo>
                      <a:pt x="0" y="1574"/>
                    </a:lnTo>
                    <a:lnTo>
                      <a:pt x="7309" y="8880"/>
                    </a:lnTo>
                    <a:lnTo>
                      <a:pt x="8882" y="7310"/>
                    </a:lnTo>
                    <a:lnTo>
                      <a:pt x="15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1980462" y="2752540"/>
                <a:ext cx="73144" cy="73121"/>
              </a:xfrm>
              <a:custGeom>
                <a:avLst/>
                <a:gdLst/>
                <a:ahLst/>
                <a:cxnLst/>
                <a:rect l="l" t="t" r="r" b="b"/>
                <a:pathLst>
                  <a:path w="3146" h="3145" extrusionOk="0">
                    <a:moveTo>
                      <a:pt x="1573" y="0"/>
                    </a:moveTo>
                    <a:lnTo>
                      <a:pt x="0" y="1574"/>
                    </a:lnTo>
                    <a:lnTo>
                      <a:pt x="1573" y="3144"/>
                    </a:lnTo>
                    <a:lnTo>
                      <a:pt x="3146" y="1574"/>
                    </a:lnTo>
                    <a:lnTo>
                      <a:pt x="1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1727339" y="2398978"/>
                <a:ext cx="50057" cy="50034"/>
              </a:xfrm>
              <a:custGeom>
                <a:avLst/>
                <a:gdLst/>
                <a:ahLst/>
                <a:cxnLst/>
                <a:rect l="l" t="t" r="r" b="b"/>
                <a:pathLst>
                  <a:path w="2153" h="2152" extrusionOk="0">
                    <a:moveTo>
                      <a:pt x="1077" y="0"/>
                    </a:moveTo>
                    <a:cubicBezTo>
                      <a:pt x="482" y="0"/>
                      <a:pt x="0" y="482"/>
                      <a:pt x="0" y="1076"/>
                    </a:cubicBezTo>
                    <a:cubicBezTo>
                      <a:pt x="0" y="1669"/>
                      <a:pt x="482" y="2151"/>
                      <a:pt x="1077" y="2151"/>
                    </a:cubicBezTo>
                    <a:cubicBezTo>
                      <a:pt x="1671" y="2151"/>
                      <a:pt x="2153" y="1669"/>
                      <a:pt x="2153" y="1076"/>
                    </a:cubicBezTo>
                    <a:cubicBezTo>
                      <a:pt x="2153" y="482"/>
                      <a:pt x="1671"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1" name="Google Shape;1661;p57"/>
          <p:cNvGrpSpPr/>
          <p:nvPr/>
        </p:nvGrpSpPr>
        <p:grpSpPr>
          <a:xfrm>
            <a:off x="76190" y="76211"/>
            <a:ext cx="1399466" cy="1919431"/>
            <a:chOff x="76190" y="76211"/>
            <a:chExt cx="1399466" cy="1919431"/>
          </a:xfrm>
        </p:grpSpPr>
        <p:sp>
          <p:nvSpPr>
            <p:cNvPr id="1662" name="Google Shape;1662;p57"/>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57"/>
            <p:cNvGrpSpPr/>
            <p:nvPr/>
          </p:nvGrpSpPr>
          <p:grpSpPr>
            <a:xfrm>
              <a:off x="228600" y="228600"/>
              <a:ext cx="1023557" cy="1199891"/>
              <a:chOff x="112075" y="-185574"/>
              <a:chExt cx="1023557" cy="1199891"/>
            </a:xfrm>
          </p:grpSpPr>
          <p:sp>
            <p:nvSpPr>
              <p:cNvPr id="1664" name="Google Shape;1664;p57"/>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7"/>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7"/>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4" name="Google Shape;1674;p57"/>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7"/>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7"/>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57"/>
          <p:cNvGrpSpPr/>
          <p:nvPr/>
        </p:nvGrpSpPr>
        <p:grpSpPr>
          <a:xfrm>
            <a:off x="7719950" y="3194036"/>
            <a:ext cx="1728859" cy="2254270"/>
            <a:chOff x="7719950" y="3194036"/>
            <a:chExt cx="1728859" cy="2254270"/>
          </a:xfrm>
        </p:grpSpPr>
        <p:sp>
          <p:nvSpPr>
            <p:cNvPr id="1678" name="Google Shape;1678;p57"/>
            <p:cNvSpPr/>
            <p:nvPr/>
          </p:nvSpPr>
          <p:spPr>
            <a:xfrm>
              <a:off x="8425286" y="4424570"/>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9" name="Google Shape;1679;p57"/>
            <p:cNvGrpSpPr/>
            <p:nvPr/>
          </p:nvGrpSpPr>
          <p:grpSpPr>
            <a:xfrm>
              <a:off x="7908170" y="3794092"/>
              <a:ext cx="1083430" cy="1196998"/>
              <a:chOff x="3659795" y="-1688508"/>
              <a:chExt cx="1083430" cy="1196998"/>
            </a:xfrm>
          </p:grpSpPr>
          <p:sp>
            <p:nvSpPr>
              <p:cNvPr id="1680" name="Google Shape;1680;p57"/>
              <p:cNvSpPr/>
              <p:nvPr/>
            </p:nvSpPr>
            <p:spPr>
              <a:xfrm>
                <a:off x="3823238" y="-1688508"/>
                <a:ext cx="756333" cy="856201"/>
              </a:xfrm>
              <a:custGeom>
                <a:avLst/>
                <a:gdLst/>
                <a:ahLst/>
                <a:cxnLst/>
                <a:rect l="l" t="t" r="r" b="b"/>
                <a:pathLst>
                  <a:path w="14991" h="16978" extrusionOk="0">
                    <a:moveTo>
                      <a:pt x="0" y="0"/>
                    </a:moveTo>
                    <a:lnTo>
                      <a:pt x="0" y="16978"/>
                    </a:lnTo>
                    <a:lnTo>
                      <a:pt x="14991" y="16978"/>
                    </a:lnTo>
                    <a:lnTo>
                      <a:pt x="14991" y="3647"/>
                    </a:lnTo>
                    <a:lnTo>
                      <a:pt x="116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4409885" y="-1688508"/>
                <a:ext cx="170328" cy="183969"/>
              </a:xfrm>
              <a:custGeom>
                <a:avLst/>
                <a:gdLst/>
                <a:ahLst/>
                <a:cxnLst/>
                <a:rect l="l" t="t" r="r" b="b"/>
                <a:pathLst>
                  <a:path w="3376" h="3648" extrusionOk="0">
                    <a:moveTo>
                      <a:pt x="0" y="0"/>
                    </a:moveTo>
                    <a:lnTo>
                      <a:pt x="0" y="3647"/>
                    </a:lnTo>
                    <a:lnTo>
                      <a:pt x="3376" y="364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a:off x="3905565" y="-1562481"/>
                <a:ext cx="424608" cy="24156"/>
              </a:xfrm>
              <a:custGeom>
                <a:avLst/>
                <a:gdLst/>
                <a:ahLst/>
                <a:cxnLst/>
                <a:rect l="l" t="t" r="r" b="b"/>
                <a:pathLst>
                  <a:path w="8416" h="479" extrusionOk="0">
                    <a:moveTo>
                      <a:pt x="0" y="0"/>
                    </a:moveTo>
                    <a:lnTo>
                      <a:pt x="0" y="478"/>
                    </a:lnTo>
                    <a:lnTo>
                      <a:pt x="8415" y="478"/>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a:off x="3905565" y="-1477503"/>
                <a:ext cx="424608" cy="24106"/>
              </a:xfrm>
              <a:custGeom>
                <a:avLst/>
                <a:gdLst/>
                <a:ahLst/>
                <a:cxnLst/>
                <a:rect l="l" t="t" r="r" b="b"/>
                <a:pathLst>
                  <a:path w="8416" h="478" extrusionOk="0">
                    <a:moveTo>
                      <a:pt x="0" y="0"/>
                    </a:moveTo>
                    <a:lnTo>
                      <a:pt x="0" y="477"/>
                    </a:lnTo>
                    <a:lnTo>
                      <a:pt x="8415" y="477"/>
                    </a:lnTo>
                    <a:lnTo>
                      <a:pt x="8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a:off x="3905565" y="-1392475"/>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a:off x="3905565" y="-1307548"/>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a:off x="3905565" y="-1222519"/>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a:off x="3905565" y="-1137592"/>
                <a:ext cx="605733" cy="24055"/>
              </a:xfrm>
              <a:custGeom>
                <a:avLst/>
                <a:gdLst/>
                <a:ahLst/>
                <a:cxnLst/>
                <a:rect l="l" t="t" r="r" b="b"/>
                <a:pathLst>
                  <a:path w="12006" h="477" extrusionOk="0">
                    <a:moveTo>
                      <a:pt x="0" y="0"/>
                    </a:moveTo>
                    <a:lnTo>
                      <a:pt x="0" y="476"/>
                    </a:lnTo>
                    <a:lnTo>
                      <a:pt x="12006" y="476"/>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a:off x="3905565" y="-1052564"/>
                <a:ext cx="605733" cy="24156"/>
              </a:xfrm>
              <a:custGeom>
                <a:avLst/>
                <a:gdLst/>
                <a:ahLst/>
                <a:cxnLst/>
                <a:rect l="l" t="t" r="r" b="b"/>
                <a:pathLst>
                  <a:path w="12006" h="479" extrusionOk="0">
                    <a:moveTo>
                      <a:pt x="0" y="0"/>
                    </a:moveTo>
                    <a:lnTo>
                      <a:pt x="0" y="478"/>
                    </a:lnTo>
                    <a:lnTo>
                      <a:pt x="12006" y="478"/>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3905565" y="-967586"/>
                <a:ext cx="605733" cy="24106"/>
              </a:xfrm>
              <a:custGeom>
                <a:avLst/>
                <a:gdLst/>
                <a:ahLst/>
                <a:cxnLst/>
                <a:rect l="l" t="t" r="r" b="b"/>
                <a:pathLst>
                  <a:path w="12006" h="478" extrusionOk="0">
                    <a:moveTo>
                      <a:pt x="0" y="0"/>
                    </a:moveTo>
                    <a:lnTo>
                      <a:pt x="0" y="477"/>
                    </a:lnTo>
                    <a:lnTo>
                      <a:pt x="12006" y="477"/>
                    </a:lnTo>
                    <a:lnTo>
                      <a:pt x="120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a:off x="3717525" y="-1425092"/>
                <a:ext cx="1025699" cy="781514"/>
              </a:xfrm>
              <a:custGeom>
                <a:avLst/>
                <a:gdLst/>
                <a:ahLst/>
                <a:cxnLst/>
                <a:rect l="l" t="t" r="r" b="b"/>
                <a:pathLst>
                  <a:path w="20330" h="15497" extrusionOk="0">
                    <a:moveTo>
                      <a:pt x="1167" y="0"/>
                    </a:moveTo>
                    <a:cubicBezTo>
                      <a:pt x="491" y="0"/>
                      <a:pt x="0" y="549"/>
                      <a:pt x="76" y="1221"/>
                    </a:cubicBezTo>
                    <a:lnTo>
                      <a:pt x="1554" y="14275"/>
                    </a:lnTo>
                    <a:cubicBezTo>
                      <a:pt x="1629" y="14947"/>
                      <a:pt x="2245" y="15496"/>
                      <a:pt x="2921" y="15496"/>
                    </a:cubicBezTo>
                    <a:lnTo>
                      <a:pt x="17421" y="15496"/>
                    </a:lnTo>
                    <a:cubicBezTo>
                      <a:pt x="18097" y="15496"/>
                      <a:pt x="18724" y="14948"/>
                      <a:pt x="18813" y="14278"/>
                    </a:cubicBezTo>
                    <a:lnTo>
                      <a:pt x="20241" y="3653"/>
                    </a:lnTo>
                    <a:cubicBezTo>
                      <a:pt x="20330" y="2985"/>
                      <a:pt x="19851" y="2437"/>
                      <a:pt x="19176" y="2437"/>
                    </a:cubicBezTo>
                    <a:lnTo>
                      <a:pt x="11801" y="2437"/>
                    </a:lnTo>
                    <a:lnTo>
                      <a:pt x="11801" y="2438"/>
                    </a:lnTo>
                    <a:cubicBezTo>
                      <a:pt x="11126" y="2438"/>
                      <a:pt x="10573" y="1890"/>
                      <a:pt x="10573" y="1220"/>
                    </a:cubicBezTo>
                    <a:cubicBezTo>
                      <a:pt x="10573" y="549"/>
                      <a:pt x="10020" y="0"/>
                      <a:pt x="9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a:off x="3659795" y="-1425092"/>
                <a:ext cx="1025699" cy="781564"/>
              </a:xfrm>
              <a:custGeom>
                <a:avLst/>
                <a:gdLst/>
                <a:ahLst/>
                <a:cxnLst/>
                <a:rect l="l" t="t" r="r" b="b"/>
                <a:pathLst>
                  <a:path w="20330" h="15498" extrusionOk="0">
                    <a:moveTo>
                      <a:pt x="1167" y="0"/>
                    </a:moveTo>
                    <a:cubicBezTo>
                      <a:pt x="491" y="0"/>
                      <a:pt x="1" y="549"/>
                      <a:pt x="77" y="1221"/>
                    </a:cubicBezTo>
                    <a:lnTo>
                      <a:pt x="1553" y="14276"/>
                    </a:lnTo>
                    <a:cubicBezTo>
                      <a:pt x="1628" y="14948"/>
                      <a:pt x="2244" y="15497"/>
                      <a:pt x="2920" y="15497"/>
                    </a:cubicBezTo>
                    <a:lnTo>
                      <a:pt x="17420" y="15497"/>
                    </a:lnTo>
                    <a:cubicBezTo>
                      <a:pt x="18096" y="15497"/>
                      <a:pt x="18724" y="14949"/>
                      <a:pt x="18812" y="14279"/>
                    </a:cubicBezTo>
                    <a:lnTo>
                      <a:pt x="20241" y="3654"/>
                    </a:lnTo>
                    <a:cubicBezTo>
                      <a:pt x="20329" y="2986"/>
                      <a:pt x="19850" y="2438"/>
                      <a:pt x="19174" y="2438"/>
                    </a:cubicBezTo>
                    <a:lnTo>
                      <a:pt x="11802" y="2438"/>
                    </a:lnTo>
                    <a:cubicBezTo>
                      <a:pt x="11127" y="2438"/>
                      <a:pt x="10574" y="1890"/>
                      <a:pt x="10574" y="1220"/>
                    </a:cubicBezTo>
                    <a:cubicBezTo>
                      <a:pt x="10574" y="549"/>
                      <a:pt x="10020" y="0"/>
                      <a:pt x="9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7"/>
              <p:cNvSpPr/>
              <p:nvPr/>
            </p:nvSpPr>
            <p:spPr>
              <a:xfrm>
                <a:off x="3792478" y="-1201262"/>
                <a:ext cx="817734" cy="709752"/>
              </a:xfrm>
              <a:custGeom>
                <a:avLst/>
                <a:gdLst/>
                <a:ahLst/>
                <a:cxnLst/>
                <a:rect l="l" t="t" r="r" b="b"/>
                <a:pathLst>
                  <a:path w="16208" h="14074" extrusionOk="0">
                    <a:moveTo>
                      <a:pt x="8104" y="1"/>
                    </a:moveTo>
                    <a:cubicBezTo>
                      <a:pt x="7529" y="457"/>
                      <a:pt x="5372" y="2015"/>
                      <a:pt x="2663" y="2058"/>
                    </a:cubicBezTo>
                    <a:cubicBezTo>
                      <a:pt x="2663" y="2058"/>
                      <a:pt x="1" y="11097"/>
                      <a:pt x="8104" y="14073"/>
                    </a:cubicBezTo>
                    <a:cubicBezTo>
                      <a:pt x="16207" y="11095"/>
                      <a:pt x="13545" y="2058"/>
                      <a:pt x="13545" y="2058"/>
                    </a:cubicBezTo>
                    <a:cubicBezTo>
                      <a:pt x="10835" y="2015"/>
                      <a:pt x="8680" y="457"/>
                      <a:pt x="8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p:cNvSpPr/>
              <p:nvPr/>
            </p:nvSpPr>
            <p:spPr>
              <a:xfrm>
                <a:off x="4111485" y="-1029085"/>
                <a:ext cx="180469" cy="177514"/>
              </a:xfrm>
              <a:custGeom>
                <a:avLst/>
                <a:gdLst/>
                <a:ahLst/>
                <a:cxnLst/>
                <a:rect l="l" t="t" r="r" b="b"/>
                <a:pathLst>
                  <a:path w="3577" h="3520" extrusionOk="0">
                    <a:moveTo>
                      <a:pt x="2037" y="465"/>
                    </a:moveTo>
                    <a:cubicBezTo>
                      <a:pt x="2630" y="465"/>
                      <a:pt x="3114" y="947"/>
                      <a:pt x="3114" y="1542"/>
                    </a:cubicBezTo>
                    <a:lnTo>
                      <a:pt x="3114" y="1981"/>
                    </a:lnTo>
                    <a:cubicBezTo>
                      <a:pt x="3114" y="2575"/>
                      <a:pt x="2630" y="3058"/>
                      <a:pt x="2037" y="3058"/>
                    </a:cubicBezTo>
                    <a:lnTo>
                      <a:pt x="1539" y="3058"/>
                    </a:lnTo>
                    <a:cubicBezTo>
                      <a:pt x="945" y="3058"/>
                      <a:pt x="463" y="2576"/>
                      <a:pt x="463" y="1981"/>
                    </a:cubicBezTo>
                    <a:lnTo>
                      <a:pt x="463" y="1542"/>
                    </a:lnTo>
                    <a:cubicBezTo>
                      <a:pt x="463" y="947"/>
                      <a:pt x="945" y="465"/>
                      <a:pt x="1539" y="465"/>
                    </a:cubicBezTo>
                    <a:close/>
                    <a:moveTo>
                      <a:pt x="1539" y="1"/>
                    </a:moveTo>
                    <a:cubicBezTo>
                      <a:pt x="691" y="1"/>
                      <a:pt x="1" y="692"/>
                      <a:pt x="1" y="1540"/>
                    </a:cubicBezTo>
                    <a:lnTo>
                      <a:pt x="1" y="1980"/>
                    </a:lnTo>
                    <a:cubicBezTo>
                      <a:pt x="1" y="2828"/>
                      <a:pt x="691" y="3519"/>
                      <a:pt x="1539" y="3519"/>
                    </a:cubicBezTo>
                    <a:lnTo>
                      <a:pt x="2037" y="3519"/>
                    </a:lnTo>
                    <a:cubicBezTo>
                      <a:pt x="2885" y="3519"/>
                      <a:pt x="3576" y="2828"/>
                      <a:pt x="3576" y="1980"/>
                    </a:cubicBezTo>
                    <a:lnTo>
                      <a:pt x="3576" y="1540"/>
                    </a:lnTo>
                    <a:cubicBezTo>
                      <a:pt x="3576" y="690"/>
                      <a:pt x="2885" y="1"/>
                      <a:pt x="20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p:cNvSpPr/>
              <p:nvPr/>
            </p:nvSpPr>
            <p:spPr>
              <a:xfrm>
                <a:off x="4070776" y="-927193"/>
                <a:ext cx="261748" cy="261782"/>
              </a:xfrm>
              <a:custGeom>
                <a:avLst/>
                <a:gdLst/>
                <a:ahLst/>
                <a:cxnLst/>
                <a:rect l="l" t="t" r="r" b="b"/>
                <a:pathLst>
                  <a:path w="5188" h="5191" extrusionOk="0">
                    <a:moveTo>
                      <a:pt x="1508" y="1"/>
                    </a:moveTo>
                    <a:cubicBezTo>
                      <a:pt x="678" y="1"/>
                      <a:pt x="0" y="680"/>
                      <a:pt x="0" y="1509"/>
                    </a:cubicBezTo>
                    <a:lnTo>
                      <a:pt x="0" y="3683"/>
                    </a:lnTo>
                    <a:cubicBezTo>
                      <a:pt x="0" y="4511"/>
                      <a:pt x="678" y="5191"/>
                      <a:pt x="1508" y="5191"/>
                    </a:cubicBezTo>
                    <a:lnTo>
                      <a:pt x="3679" y="5191"/>
                    </a:lnTo>
                    <a:cubicBezTo>
                      <a:pt x="4509" y="5191"/>
                      <a:pt x="5188" y="4511"/>
                      <a:pt x="5188" y="3683"/>
                    </a:cubicBezTo>
                    <a:lnTo>
                      <a:pt x="5188" y="1509"/>
                    </a:lnTo>
                    <a:cubicBezTo>
                      <a:pt x="5188" y="680"/>
                      <a:pt x="4509" y="1"/>
                      <a:pt x="3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7"/>
              <p:cNvSpPr/>
              <p:nvPr/>
            </p:nvSpPr>
            <p:spPr>
              <a:xfrm>
                <a:off x="4087191" y="-910581"/>
                <a:ext cx="245351" cy="245241"/>
              </a:xfrm>
              <a:custGeom>
                <a:avLst/>
                <a:gdLst/>
                <a:ahLst/>
                <a:cxnLst/>
                <a:rect l="l" t="t" r="r" b="b"/>
                <a:pathLst>
                  <a:path w="4863" h="4863" extrusionOk="0">
                    <a:moveTo>
                      <a:pt x="4288" y="0"/>
                    </a:moveTo>
                    <a:lnTo>
                      <a:pt x="4288" y="0"/>
                    </a:lnTo>
                    <a:cubicBezTo>
                      <a:pt x="4492" y="258"/>
                      <a:pt x="4616" y="580"/>
                      <a:pt x="4616" y="933"/>
                    </a:cubicBezTo>
                    <a:lnTo>
                      <a:pt x="4616" y="3104"/>
                    </a:lnTo>
                    <a:cubicBezTo>
                      <a:pt x="4616" y="3935"/>
                      <a:pt x="3937" y="4613"/>
                      <a:pt x="3108" y="4613"/>
                    </a:cubicBezTo>
                    <a:lnTo>
                      <a:pt x="935" y="4613"/>
                    </a:lnTo>
                    <a:cubicBezTo>
                      <a:pt x="583" y="4613"/>
                      <a:pt x="261" y="4491"/>
                      <a:pt x="1" y="4287"/>
                    </a:cubicBezTo>
                    <a:lnTo>
                      <a:pt x="1" y="4287"/>
                    </a:lnTo>
                    <a:cubicBezTo>
                      <a:pt x="278" y="4635"/>
                      <a:pt x="704" y="4863"/>
                      <a:pt x="1183" y="4863"/>
                    </a:cubicBezTo>
                    <a:lnTo>
                      <a:pt x="3354" y="4863"/>
                    </a:lnTo>
                    <a:cubicBezTo>
                      <a:pt x="4184" y="4863"/>
                      <a:pt x="4863" y="4183"/>
                      <a:pt x="4863" y="3355"/>
                    </a:cubicBezTo>
                    <a:lnTo>
                      <a:pt x="4863" y="1182"/>
                    </a:lnTo>
                    <a:cubicBezTo>
                      <a:pt x="4863" y="704"/>
                      <a:pt x="4639" y="277"/>
                      <a:pt x="4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7"/>
              <p:cNvSpPr/>
              <p:nvPr/>
            </p:nvSpPr>
            <p:spPr>
              <a:xfrm>
                <a:off x="4162447" y="-865492"/>
                <a:ext cx="78605" cy="154770"/>
              </a:xfrm>
              <a:custGeom>
                <a:avLst/>
                <a:gdLst/>
                <a:ahLst/>
                <a:cxnLst/>
                <a:rect l="l" t="t" r="r" b="b"/>
                <a:pathLst>
                  <a:path w="1558" h="3069" extrusionOk="0">
                    <a:moveTo>
                      <a:pt x="779" y="0"/>
                    </a:moveTo>
                    <a:cubicBezTo>
                      <a:pt x="348" y="0"/>
                      <a:pt x="1" y="349"/>
                      <a:pt x="1" y="780"/>
                    </a:cubicBezTo>
                    <a:cubicBezTo>
                      <a:pt x="1" y="1089"/>
                      <a:pt x="181" y="1354"/>
                      <a:pt x="441" y="1479"/>
                    </a:cubicBezTo>
                    <a:lnTo>
                      <a:pt x="54" y="2937"/>
                    </a:lnTo>
                    <a:cubicBezTo>
                      <a:pt x="38" y="3010"/>
                      <a:pt x="87" y="3068"/>
                      <a:pt x="162" y="3068"/>
                    </a:cubicBezTo>
                    <a:lnTo>
                      <a:pt x="1395" y="3068"/>
                    </a:lnTo>
                    <a:cubicBezTo>
                      <a:pt x="1469" y="3068"/>
                      <a:pt x="1517" y="3010"/>
                      <a:pt x="1504" y="2937"/>
                    </a:cubicBezTo>
                    <a:lnTo>
                      <a:pt x="1117" y="1479"/>
                    </a:lnTo>
                    <a:cubicBezTo>
                      <a:pt x="1376" y="1352"/>
                      <a:pt x="1557" y="1089"/>
                      <a:pt x="1557" y="780"/>
                    </a:cubicBezTo>
                    <a:cubicBezTo>
                      <a:pt x="1557" y="349"/>
                      <a:pt x="1208" y="0"/>
                      <a:pt x="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57"/>
            <p:cNvSpPr/>
            <p:nvPr/>
          </p:nvSpPr>
          <p:spPr>
            <a:xfrm>
              <a:off x="8388346" y="3194036"/>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7"/>
            <p:cNvSpPr/>
            <p:nvPr/>
          </p:nvSpPr>
          <p:spPr>
            <a:xfrm>
              <a:off x="8770175" y="3573812"/>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7"/>
            <p:cNvSpPr/>
            <p:nvPr/>
          </p:nvSpPr>
          <p:spPr>
            <a:xfrm>
              <a:off x="7719950" y="4803737"/>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01</a:t>
            </a:r>
            <a:endParaRPr/>
          </a:p>
        </p:txBody>
      </p:sp>
      <p:sp>
        <p:nvSpPr>
          <p:cNvPr id="405" name="Google Shape;405;p37"/>
          <p:cNvSpPr txBox="1">
            <a:spLocks noGrp="1"/>
          </p:cNvSpPr>
          <p:nvPr>
            <p:ph type="title"/>
          </p:nvPr>
        </p:nvSpPr>
        <p:spPr>
          <a:xfrm>
            <a:off x="3203994" y="2040256"/>
            <a:ext cx="5220000" cy="1600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INTRODUCTION</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8"/>
          <p:cNvSpPr txBox="1">
            <a:spLocks noGrp="1"/>
          </p:cNvSpPr>
          <p:nvPr>
            <p:ph type="title"/>
          </p:nvPr>
        </p:nvSpPr>
        <p:spPr>
          <a:xfrm>
            <a:off x="720000" y="1455900"/>
            <a:ext cx="4644000" cy="815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JIRA</a:t>
            </a:r>
            <a:endParaRPr dirty="0"/>
          </a:p>
        </p:txBody>
      </p:sp>
      <p:sp>
        <p:nvSpPr>
          <p:cNvPr id="447" name="Google Shape;447;p38"/>
          <p:cNvSpPr txBox="1">
            <a:spLocks noGrp="1"/>
          </p:cNvSpPr>
          <p:nvPr>
            <p:ph type="subTitle" idx="1"/>
          </p:nvPr>
        </p:nvSpPr>
        <p:spPr>
          <a:xfrm>
            <a:off x="681354" y="2371213"/>
            <a:ext cx="5133552" cy="14160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Jira is project management</a:t>
            </a:r>
          </a:p>
          <a:p>
            <a:pPr marL="0" lvl="0" indent="0" algn="ctr" rtl="0">
              <a:spcBef>
                <a:spcPts val="0"/>
              </a:spcBef>
              <a:spcAft>
                <a:spcPts val="0"/>
              </a:spcAft>
              <a:buNone/>
            </a:pPr>
            <a:r>
              <a:rPr lang="en-US" dirty="0"/>
              <a:t>and issue tracking tools</a:t>
            </a:r>
          </a:p>
          <a:p>
            <a:pPr marL="0" lvl="0" indent="0" algn="ctr" rtl="0">
              <a:spcBef>
                <a:spcPts val="0"/>
              </a:spcBef>
              <a:spcAft>
                <a:spcPts val="0"/>
              </a:spcAft>
              <a:buNone/>
            </a:pPr>
            <a:r>
              <a:rPr lang="en-US" dirty="0"/>
              <a:t>Developed by Atlassian</a:t>
            </a:r>
          </a:p>
        </p:txBody>
      </p:sp>
      <p:grpSp>
        <p:nvGrpSpPr>
          <p:cNvPr id="448" name="Google Shape;448;p38"/>
          <p:cNvGrpSpPr/>
          <p:nvPr/>
        </p:nvGrpSpPr>
        <p:grpSpPr>
          <a:xfrm>
            <a:off x="5586218" y="1375799"/>
            <a:ext cx="3481584" cy="2782199"/>
            <a:chOff x="5247768" y="1375799"/>
            <a:chExt cx="3481584" cy="2782199"/>
          </a:xfrm>
        </p:grpSpPr>
        <p:sp>
          <p:nvSpPr>
            <p:cNvPr id="449" name="Google Shape;449;p38"/>
            <p:cNvSpPr/>
            <p:nvPr/>
          </p:nvSpPr>
          <p:spPr>
            <a:xfrm>
              <a:off x="5247768" y="2965358"/>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8036381" y="137579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flipH="1">
              <a:off x="8042177" y="37782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flipH="1">
              <a:off x="7820738" y="34817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flipH="1">
              <a:off x="8138987" y="32943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21607" y="1459207"/>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168" y="1915183"/>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718417" y="2135483"/>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8"/>
            <p:cNvGrpSpPr/>
            <p:nvPr/>
          </p:nvGrpSpPr>
          <p:grpSpPr>
            <a:xfrm>
              <a:off x="5628768" y="1611607"/>
              <a:ext cx="2795229" cy="1920286"/>
              <a:chOff x="5628768" y="1611607"/>
              <a:chExt cx="2795229" cy="1920286"/>
            </a:xfrm>
          </p:grpSpPr>
          <p:sp>
            <p:nvSpPr>
              <p:cNvPr id="458" name="Google Shape;458;p38"/>
              <p:cNvSpPr/>
              <p:nvPr/>
            </p:nvSpPr>
            <p:spPr>
              <a:xfrm>
                <a:off x="6208751" y="1739243"/>
                <a:ext cx="1635108" cy="1635139"/>
              </a:xfrm>
              <a:custGeom>
                <a:avLst/>
                <a:gdLst/>
                <a:ahLst/>
                <a:cxnLst/>
                <a:rect l="l" t="t" r="r" b="b"/>
                <a:pathLst>
                  <a:path w="52652" h="52653" extrusionOk="0">
                    <a:moveTo>
                      <a:pt x="26326" y="0"/>
                    </a:moveTo>
                    <a:cubicBezTo>
                      <a:pt x="19344" y="0"/>
                      <a:pt x="12649" y="2774"/>
                      <a:pt x="7711" y="7712"/>
                    </a:cubicBezTo>
                    <a:cubicBezTo>
                      <a:pt x="2774" y="12648"/>
                      <a:pt x="1" y="19344"/>
                      <a:pt x="1" y="26326"/>
                    </a:cubicBezTo>
                    <a:cubicBezTo>
                      <a:pt x="1" y="33308"/>
                      <a:pt x="2774" y="40005"/>
                      <a:pt x="7711" y="44942"/>
                    </a:cubicBezTo>
                    <a:cubicBezTo>
                      <a:pt x="12649" y="49879"/>
                      <a:pt x="19344" y="52653"/>
                      <a:pt x="26326" y="52653"/>
                    </a:cubicBezTo>
                    <a:cubicBezTo>
                      <a:pt x="33308" y="52653"/>
                      <a:pt x="40004" y="49879"/>
                      <a:pt x="44942" y="44942"/>
                    </a:cubicBezTo>
                    <a:cubicBezTo>
                      <a:pt x="49878" y="40005"/>
                      <a:pt x="52652" y="33308"/>
                      <a:pt x="52652" y="26326"/>
                    </a:cubicBezTo>
                    <a:cubicBezTo>
                      <a:pt x="52652" y="19344"/>
                      <a:pt x="49878" y="12648"/>
                      <a:pt x="44942" y="7712"/>
                    </a:cubicBezTo>
                    <a:cubicBezTo>
                      <a:pt x="40004" y="2774"/>
                      <a:pt x="33308" y="0"/>
                      <a:pt x="26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955096" y="1739243"/>
                <a:ext cx="888887" cy="1635263"/>
              </a:xfrm>
              <a:custGeom>
                <a:avLst/>
                <a:gdLst/>
                <a:ahLst/>
                <a:cxnLst/>
                <a:rect l="l" t="t" r="r" b="b"/>
                <a:pathLst>
                  <a:path w="28623" h="52657" extrusionOk="0">
                    <a:moveTo>
                      <a:pt x="2295" y="0"/>
                    </a:moveTo>
                    <a:cubicBezTo>
                      <a:pt x="1521" y="0"/>
                      <a:pt x="757" y="35"/>
                      <a:pt x="1" y="102"/>
                    </a:cubicBezTo>
                    <a:cubicBezTo>
                      <a:pt x="13467" y="1264"/>
                      <a:pt x="24033" y="12562"/>
                      <a:pt x="24033" y="26329"/>
                    </a:cubicBezTo>
                    <a:cubicBezTo>
                      <a:pt x="24033" y="40096"/>
                      <a:pt x="13467" y="51392"/>
                      <a:pt x="1" y="52556"/>
                    </a:cubicBezTo>
                    <a:cubicBezTo>
                      <a:pt x="757" y="52620"/>
                      <a:pt x="1522" y="52657"/>
                      <a:pt x="2295" y="52657"/>
                    </a:cubicBezTo>
                    <a:cubicBezTo>
                      <a:pt x="16835" y="52657"/>
                      <a:pt x="28622" y="40869"/>
                      <a:pt x="28622" y="26330"/>
                    </a:cubicBezTo>
                    <a:cubicBezTo>
                      <a:pt x="28623" y="11787"/>
                      <a:pt x="16835" y="0"/>
                      <a:pt x="2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799448" y="2099388"/>
                <a:ext cx="453900" cy="446478"/>
              </a:xfrm>
              <a:custGeom>
                <a:avLst/>
                <a:gdLst/>
                <a:ahLst/>
                <a:cxnLst/>
                <a:rect l="l" t="t" r="r" b="b"/>
                <a:pathLst>
                  <a:path w="14616" h="14377" extrusionOk="0">
                    <a:moveTo>
                      <a:pt x="8326" y="1885"/>
                    </a:moveTo>
                    <a:cubicBezTo>
                      <a:pt x="10755" y="1885"/>
                      <a:pt x="12728" y="3861"/>
                      <a:pt x="12728" y="6287"/>
                    </a:cubicBezTo>
                    <a:lnTo>
                      <a:pt x="12728" y="8090"/>
                    </a:lnTo>
                    <a:cubicBezTo>
                      <a:pt x="12728" y="10518"/>
                      <a:pt x="10753" y="12492"/>
                      <a:pt x="8326" y="12492"/>
                    </a:cubicBezTo>
                    <a:lnTo>
                      <a:pt x="6289" y="12492"/>
                    </a:lnTo>
                    <a:cubicBezTo>
                      <a:pt x="3860" y="12492"/>
                      <a:pt x="1886" y="10518"/>
                      <a:pt x="1886" y="8090"/>
                    </a:cubicBezTo>
                    <a:lnTo>
                      <a:pt x="1886" y="6287"/>
                    </a:lnTo>
                    <a:cubicBezTo>
                      <a:pt x="1886" y="3861"/>
                      <a:pt x="3862" y="1885"/>
                      <a:pt x="6289" y="1885"/>
                    </a:cubicBezTo>
                    <a:close/>
                    <a:moveTo>
                      <a:pt x="6289" y="1"/>
                    </a:moveTo>
                    <a:cubicBezTo>
                      <a:pt x="2823" y="1"/>
                      <a:pt x="1" y="2821"/>
                      <a:pt x="1" y="6287"/>
                    </a:cubicBezTo>
                    <a:lnTo>
                      <a:pt x="1" y="8090"/>
                    </a:lnTo>
                    <a:cubicBezTo>
                      <a:pt x="1" y="11557"/>
                      <a:pt x="2823" y="14376"/>
                      <a:pt x="6289" y="14376"/>
                    </a:cubicBezTo>
                    <a:lnTo>
                      <a:pt x="8326" y="14376"/>
                    </a:lnTo>
                    <a:cubicBezTo>
                      <a:pt x="11794" y="14376"/>
                      <a:pt x="14613" y="11554"/>
                      <a:pt x="14616" y="8090"/>
                    </a:cubicBezTo>
                    <a:lnTo>
                      <a:pt x="14616" y="6287"/>
                    </a:lnTo>
                    <a:cubicBezTo>
                      <a:pt x="14616" y="2821"/>
                      <a:pt x="11794" y="1"/>
                      <a:pt x="8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696967" y="2355561"/>
                <a:ext cx="658770" cy="658708"/>
              </a:xfrm>
              <a:custGeom>
                <a:avLst/>
                <a:gdLst/>
                <a:ahLst/>
                <a:cxnLst/>
                <a:rect l="l" t="t" r="r" b="b"/>
                <a:pathLst>
                  <a:path w="21213" h="21211" extrusionOk="0">
                    <a:moveTo>
                      <a:pt x="6169" y="0"/>
                    </a:moveTo>
                    <a:cubicBezTo>
                      <a:pt x="2775" y="0"/>
                      <a:pt x="1" y="2776"/>
                      <a:pt x="1" y="6167"/>
                    </a:cubicBezTo>
                    <a:lnTo>
                      <a:pt x="1" y="15044"/>
                    </a:lnTo>
                    <a:cubicBezTo>
                      <a:pt x="1" y="18438"/>
                      <a:pt x="2777" y="21211"/>
                      <a:pt x="6169" y="21211"/>
                    </a:cubicBezTo>
                    <a:lnTo>
                      <a:pt x="15046" y="21211"/>
                    </a:lnTo>
                    <a:cubicBezTo>
                      <a:pt x="18437" y="21211"/>
                      <a:pt x="21213" y="18438"/>
                      <a:pt x="21213" y="15044"/>
                    </a:cubicBezTo>
                    <a:lnTo>
                      <a:pt x="21213" y="6167"/>
                    </a:lnTo>
                    <a:cubicBezTo>
                      <a:pt x="21213" y="2776"/>
                      <a:pt x="18438" y="0"/>
                      <a:pt x="15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738487" y="2396988"/>
                <a:ext cx="617249" cy="617280"/>
              </a:xfrm>
              <a:custGeom>
                <a:avLst/>
                <a:gdLst/>
                <a:ahLst/>
                <a:cxnLst/>
                <a:rect l="l" t="t" r="r" b="b"/>
                <a:pathLst>
                  <a:path w="19876" h="19877" extrusionOk="0">
                    <a:moveTo>
                      <a:pt x="17524" y="0"/>
                    </a:moveTo>
                    <a:cubicBezTo>
                      <a:pt x="18357" y="1053"/>
                      <a:pt x="18858" y="2377"/>
                      <a:pt x="18858" y="3815"/>
                    </a:cubicBezTo>
                    <a:lnTo>
                      <a:pt x="18858" y="12692"/>
                    </a:lnTo>
                    <a:cubicBezTo>
                      <a:pt x="18858" y="16086"/>
                      <a:pt x="16083" y="18860"/>
                      <a:pt x="12691" y="18860"/>
                    </a:cubicBezTo>
                    <a:lnTo>
                      <a:pt x="3813" y="18860"/>
                    </a:lnTo>
                    <a:cubicBezTo>
                      <a:pt x="2375" y="18860"/>
                      <a:pt x="1052" y="18357"/>
                      <a:pt x="0" y="17525"/>
                    </a:cubicBezTo>
                    <a:lnTo>
                      <a:pt x="0" y="17525"/>
                    </a:lnTo>
                    <a:cubicBezTo>
                      <a:pt x="1132" y="18955"/>
                      <a:pt x="2876" y="19877"/>
                      <a:pt x="4832" y="19877"/>
                    </a:cubicBezTo>
                    <a:lnTo>
                      <a:pt x="13709" y="19877"/>
                    </a:lnTo>
                    <a:cubicBezTo>
                      <a:pt x="17101" y="19877"/>
                      <a:pt x="19876" y="17104"/>
                      <a:pt x="19876" y="13710"/>
                    </a:cubicBezTo>
                    <a:lnTo>
                      <a:pt x="19876" y="4833"/>
                    </a:lnTo>
                    <a:cubicBezTo>
                      <a:pt x="19876" y="2879"/>
                      <a:pt x="18952" y="1133"/>
                      <a:pt x="17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6927457" y="2510556"/>
                <a:ext cx="197789" cy="389554"/>
              </a:xfrm>
              <a:custGeom>
                <a:avLst/>
                <a:gdLst/>
                <a:ahLst/>
                <a:cxnLst/>
                <a:rect l="l" t="t" r="r" b="b"/>
                <a:pathLst>
                  <a:path w="6369" h="12544" extrusionOk="0">
                    <a:moveTo>
                      <a:pt x="3185" y="1"/>
                    </a:moveTo>
                    <a:cubicBezTo>
                      <a:pt x="1428" y="1"/>
                      <a:pt x="1" y="1425"/>
                      <a:pt x="1" y="3185"/>
                    </a:cubicBezTo>
                    <a:cubicBezTo>
                      <a:pt x="1" y="4445"/>
                      <a:pt x="741" y="5525"/>
                      <a:pt x="1803" y="6041"/>
                    </a:cubicBezTo>
                    <a:lnTo>
                      <a:pt x="221" y="12003"/>
                    </a:lnTo>
                    <a:cubicBezTo>
                      <a:pt x="160" y="12300"/>
                      <a:pt x="359" y="12543"/>
                      <a:pt x="663" y="12543"/>
                    </a:cubicBezTo>
                    <a:lnTo>
                      <a:pt x="5704" y="12543"/>
                    </a:lnTo>
                    <a:cubicBezTo>
                      <a:pt x="6007" y="12543"/>
                      <a:pt x="6208" y="12300"/>
                      <a:pt x="6147" y="12003"/>
                    </a:cubicBezTo>
                    <a:lnTo>
                      <a:pt x="4565" y="6038"/>
                    </a:lnTo>
                    <a:cubicBezTo>
                      <a:pt x="5627" y="5523"/>
                      <a:pt x="6369" y="4445"/>
                      <a:pt x="6369" y="3185"/>
                    </a:cubicBezTo>
                    <a:cubicBezTo>
                      <a:pt x="6369" y="1425"/>
                      <a:pt x="4944" y="1"/>
                      <a:pt x="31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628768" y="2451396"/>
                <a:ext cx="868670" cy="1080497"/>
              </a:xfrm>
              <a:custGeom>
                <a:avLst/>
                <a:gdLst/>
                <a:ahLst/>
                <a:cxnLst/>
                <a:rect l="l" t="t" r="r" b="b"/>
                <a:pathLst>
                  <a:path w="27972" h="34793" extrusionOk="0">
                    <a:moveTo>
                      <a:pt x="0" y="1"/>
                    </a:moveTo>
                    <a:lnTo>
                      <a:pt x="0" y="34792"/>
                    </a:lnTo>
                    <a:lnTo>
                      <a:pt x="27972" y="34792"/>
                    </a:lnTo>
                    <a:lnTo>
                      <a:pt x="2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5628768" y="2451396"/>
                <a:ext cx="868670" cy="157200"/>
              </a:xfrm>
              <a:custGeom>
                <a:avLst/>
                <a:gdLst/>
                <a:ahLst/>
                <a:cxnLst/>
                <a:rect l="l" t="t" r="r" b="b"/>
                <a:pathLst>
                  <a:path w="27972" h="5062" extrusionOk="0">
                    <a:moveTo>
                      <a:pt x="0" y="1"/>
                    </a:moveTo>
                    <a:lnTo>
                      <a:pt x="0" y="5061"/>
                    </a:lnTo>
                    <a:lnTo>
                      <a:pt x="27972" y="5061"/>
                    </a:lnTo>
                    <a:lnTo>
                      <a:pt x="279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685412" y="2505463"/>
                <a:ext cx="45402" cy="45340"/>
              </a:xfrm>
              <a:custGeom>
                <a:avLst/>
                <a:gdLst/>
                <a:ahLst/>
                <a:cxnLst/>
                <a:rect l="l" t="t" r="r" b="b"/>
                <a:pathLst>
                  <a:path w="1462" h="1460" extrusionOk="0">
                    <a:moveTo>
                      <a:pt x="732" y="0"/>
                    </a:moveTo>
                    <a:cubicBezTo>
                      <a:pt x="327" y="0"/>
                      <a:pt x="1" y="326"/>
                      <a:pt x="1" y="729"/>
                    </a:cubicBezTo>
                    <a:cubicBezTo>
                      <a:pt x="1" y="1132"/>
                      <a:pt x="327" y="1460"/>
                      <a:pt x="732" y="1460"/>
                    </a:cubicBezTo>
                    <a:cubicBezTo>
                      <a:pt x="1133" y="1460"/>
                      <a:pt x="1462" y="1132"/>
                      <a:pt x="1462" y="729"/>
                    </a:cubicBezTo>
                    <a:cubicBezTo>
                      <a:pt x="1462"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5770752" y="2505463"/>
                <a:ext cx="45433" cy="45340"/>
              </a:xfrm>
              <a:custGeom>
                <a:avLst/>
                <a:gdLst/>
                <a:ahLst/>
                <a:cxnLst/>
                <a:rect l="l" t="t" r="r" b="b"/>
                <a:pathLst>
                  <a:path w="1463" h="1460" extrusionOk="0">
                    <a:moveTo>
                      <a:pt x="732" y="0"/>
                    </a:moveTo>
                    <a:cubicBezTo>
                      <a:pt x="328" y="0"/>
                      <a:pt x="0" y="326"/>
                      <a:pt x="0" y="729"/>
                    </a:cubicBezTo>
                    <a:cubicBezTo>
                      <a:pt x="0" y="1132"/>
                      <a:pt x="327" y="1460"/>
                      <a:pt x="732" y="1460"/>
                    </a:cubicBezTo>
                    <a:cubicBezTo>
                      <a:pt x="1133" y="1460"/>
                      <a:pt x="1463" y="1132"/>
                      <a:pt x="1463" y="729"/>
                    </a:cubicBezTo>
                    <a:cubicBezTo>
                      <a:pt x="1463" y="326"/>
                      <a:pt x="1133" y="0"/>
                      <a:pt x="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5856215" y="2505463"/>
                <a:ext cx="45340" cy="45340"/>
              </a:xfrm>
              <a:custGeom>
                <a:avLst/>
                <a:gdLst/>
                <a:ahLst/>
                <a:cxnLst/>
                <a:rect l="l" t="t" r="r" b="b"/>
                <a:pathLst>
                  <a:path w="1460" h="1460" extrusionOk="0">
                    <a:moveTo>
                      <a:pt x="729" y="0"/>
                    </a:moveTo>
                    <a:cubicBezTo>
                      <a:pt x="326" y="0"/>
                      <a:pt x="0" y="326"/>
                      <a:pt x="0" y="729"/>
                    </a:cubicBezTo>
                    <a:cubicBezTo>
                      <a:pt x="0" y="1132"/>
                      <a:pt x="324" y="1460"/>
                      <a:pt x="729" y="1460"/>
                    </a:cubicBezTo>
                    <a:cubicBezTo>
                      <a:pt x="1132" y="1460"/>
                      <a:pt x="1460" y="1132"/>
                      <a:pt x="1460" y="729"/>
                    </a:cubicBezTo>
                    <a:cubicBezTo>
                      <a:pt x="1460" y="326"/>
                      <a:pt x="1133"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555296" y="1668841"/>
                <a:ext cx="868702" cy="1080528"/>
              </a:xfrm>
              <a:custGeom>
                <a:avLst/>
                <a:gdLst/>
                <a:ahLst/>
                <a:cxnLst/>
                <a:rect l="l" t="t" r="r" b="b"/>
                <a:pathLst>
                  <a:path w="27973" h="34794" extrusionOk="0">
                    <a:moveTo>
                      <a:pt x="1" y="0"/>
                    </a:moveTo>
                    <a:lnTo>
                      <a:pt x="1" y="34793"/>
                    </a:lnTo>
                    <a:lnTo>
                      <a:pt x="27972" y="34793"/>
                    </a:lnTo>
                    <a:lnTo>
                      <a:pt x="2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555296" y="1668841"/>
                <a:ext cx="868702" cy="157231"/>
              </a:xfrm>
              <a:custGeom>
                <a:avLst/>
                <a:gdLst/>
                <a:ahLst/>
                <a:cxnLst/>
                <a:rect l="l" t="t" r="r" b="b"/>
                <a:pathLst>
                  <a:path w="27973" h="5063" extrusionOk="0">
                    <a:moveTo>
                      <a:pt x="1" y="0"/>
                    </a:moveTo>
                    <a:lnTo>
                      <a:pt x="1" y="5062"/>
                    </a:lnTo>
                    <a:lnTo>
                      <a:pt x="27972" y="5062"/>
                    </a:lnTo>
                    <a:lnTo>
                      <a:pt x="27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909" y="1722877"/>
                <a:ext cx="45371" cy="45371"/>
              </a:xfrm>
              <a:custGeom>
                <a:avLst/>
                <a:gdLst/>
                <a:ahLst/>
                <a:cxnLst/>
                <a:rect l="l" t="t" r="r" b="b"/>
                <a:pathLst>
                  <a:path w="1461" h="1461" extrusionOk="0">
                    <a:moveTo>
                      <a:pt x="731" y="1"/>
                    </a:moveTo>
                    <a:cubicBezTo>
                      <a:pt x="326" y="1"/>
                      <a:pt x="1" y="326"/>
                      <a:pt x="1" y="730"/>
                    </a:cubicBezTo>
                    <a:cubicBezTo>
                      <a:pt x="1" y="1134"/>
                      <a:pt x="325" y="1460"/>
                      <a:pt x="731" y="1460"/>
                    </a:cubicBezTo>
                    <a:cubicBezTo>
                      <a:pt x="1134" y="1460"/>
                      <a:pt x="1460" y="1134"/>
                      <a:pt x="1460" y="730"/>
                    </a:cubicBezTo>
                    <a:cubicBezTo>
                      <a:pt x="1460" y="326"/>
                      <a:pt x="1134"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97280" y="1722877"/>
                <a:ext cx="45465" cy="45371"/>
              </a:xfrm>
              <a:custGeom>
                <a:avLst/>
                <a:gdLst/>
                <a:ahLst/>
                <a:cxnLst/>
                <a:rect l="l" t="t" r="r" b="b"/>
                <a:pathLst>
                  <a:path w="1464" h="1461" extrusionOk="0">
                    <a:moveTo>
                      <a:pt x="733" y="1"/>
                    </a:moveTo>
                    <a:cubicBezTo>
                      <a:pt x="329" y="1"/>
                      <a:pt x="1" y="326"/>
                      <a:pt x="1" y="730"/>
                    </a:cubicBezTo>
                    <a:cubicBezTo>
                      <a:pt x="1" y="1134"/>
                      <a:pt x="328" y="1460"/>
                      <a:pt x="733" y="1460"/>
                    </a:cubicBezTo>
                    <a:cubicBezTo>
                      <a:pt x="1134" y="1460"/>
                      <a:pt x="1463" y="1134"/>
                      <a:pt x="1463" y="730"/>
                    </a:cubicBezTo>
                    <a:cubicBezTo>
                      <a:pt x="1463" y="326"/>
                      <a:pt x="1134"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7782743" y="1722877"/>
                <a:ext cx="45371" cy="45371"/>
              </a:xfrm>
              <a:custGeom>
                <a:avLst/>
                <a:gdLst/>
                <a:ahLst/>
                <a:cxnLst/>
                <a:rect l="l" t="t" r="r" b="b"/>
                <a:pathLst>
                  <a:path w="1461" h="1461" extrusionOk="0">
                    <a:moveTo>
                      <a:pt x="730" y="1"/>
                    </a:moveTo>
                    <a:cubicBezTo>
                      <a:pt x="326" y="1"/>
                      <a:pt x="1" y="326"/>
                      <a:pt x="1" y="730"/>
                    </a:cubicBezTo>
                    <a:cubicBezTo>
                      <a:pt x="1" y="1134"/>
                      <a:pt x="325" y="1460"/>
                      <a:pt x="730" y="1460"/>
                    </a:cubicBezTo>
                    <a:cubicBezTo>
                      <a:pt x="1133" y="1460"/>
                      <a:pt x="1460" y="1134"/>
                      <a:pt x="1460" y="730"/>
                    </a:cubicBezTo>
                    <a:cubicBezTo>
                      <a:pt x="1460" y="326"/>
                      <a:pt x="113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805755" y="1928151"/>
                <a:ext cx="367815" cy="367878"/>
              </a:xfrm>
              <a:custGeom>
                <a:avLst/>
                <a:gdLst/>
                <a:ahLst/>
                <a:cxnLst/>
                <a:rect l="l" t="t" r="r" b="b"/>
                <a:pathLst>
                  <a:path w="11844" h="11846" extrusionOk="0">
                    <a:moveTo>
                      <a:pt x="5923" y="0"/>
                    </a:moveTo>
                    <a:cubicBezTo>
                      <a:pt x="2651" y="0"/>
                      <a:pt x="1" y="2652"/>
                      <a:pt x="1" y="5922"/>
                    </a:cubicBezTo>
                    <a:cubicBezTo>
                      <a:pt x="1" y="9194"/>
                      <a:pt x="2651" y="11846"/>
                      <a:pt x="5923" y="11846"/>
                    </a:cubicBezTo>
                    <a:cubicBezTo>
                      <a:pt x="9192" y="11846"/>
                      <a:pt x="11844" y="9194"/>
                      <a:pt x="11844" y="5922"/>
                    </a:cubicBezTo>
                    <a:cubicBezTo>
                      <a:pt x="11844" y="2652"/>
                      <a:pt x="9192" y="0"/>
                      <a:pt x="5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7935378" y="2013272"/>
                <a:ext cx="108475" cy="145679"/>
              </a:xfrm>
              <a:custGeom>
                <a:avLst/>
                <a:gdLst/>
                <a:ahLst/>
                <a:cxnLst/>
                <a:rect l="l" t="t" r="r" b="b"/>
                <a:pathLst>
                  <a:path w="3493" h="4691" extrusionOk="0">
                    <a:moveTo>
                      <a:pt x="1748" y="0"/>
                    </a:moveTo>
                    <a:cubicBezTo>
                      <a:pt x="784" y="0"/>
                      <a:pt x="0" y="1051"/>
                      <a:pt x="0" y="2347"/>
                    </a:cubicBezTo>
                    <a:cubicBezTo>
                      <a:pt x="2" y="3640"/>
                      <a:pt x="784" y="4691"/>
                      <a:pt x="1748" y="4691"/>
                    </a:cubicBezTo>
                    <a:cubicBezTo>
                      <a:pt x="2710" y="4691"/>
                      <a:pt x="3492" y="3640"/>
                      <a:pt x="3492" y="2347"/>
                    </a:cubicBezTo>
                    <a:cubicBezTo>
                      <a:pt x="3492" y="1051"/>
                      <a:pt x="2710" y="0"/>
                      <a:pt x="1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777153" y="2332518"/>
                <a:ext cx="424926" cy="38695"/>
              </a:xfrm>
              <a:custGeom>
                <a:avLst/>
                <a:gdLst/>
                <a:ahLst/>
                <a:cxnLst/>
                <a:rect l="l" t="t" r="r" b="b"/>
                <a:pathLst>
                  <a:path w="13683" h="1246" extrusionOk="0">
                    <a:moveTo>
                      <a:pt x="1" y="1"/>
                    </a:moveTo>
                    <a:lnTo>
                      <a:pt x="1" y="1246"/>
                    </a:lnTo>
                    <a:lnTo>
                      <a:pt x="13683" y="1246"/>
                    </a:lnTo>
                    <a:lnTo>
                      <a:pt x="13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711223" y="2407236"/>
                <a:ext cx="556785" cy="119562"/>
              </a:xfrm>
              <a:custGeom>
                <a:avLst/>
                <a:gdLst/>
                <a:ahLst/>
                <a:cxnLst/>
                <a:rect l="l" t="t" r="r" b="b"/>
                <a:pathLst>
                  <a:path w="17929" h="3850" extrusionOk="0">
                    <a:moveTo>
                      <a:pt x="2588" y="1"/>
                    </a:moveTo>
                    <a:cubicBezTo>
                      <a:pt x="1164" y="1"/>
                      <a:pt x="0" y="868"/>
                      <a:pt x="0" y="1925"/>
                    </a:cubicBezTo>
                    <a:cubicBezTo>
                      <a:pt x="0" y="2984"/>
                      <a:pt x="1164" y="3849"/>
                      <a:pt x="2588" y="3849"/>
                    </a:cubicBezTo>
                    <a:lnTo>
                      <a:pt x="15340" y="3849"/>
                    </a:lnTo>
                    <a:cubicBezTo>
                      <a:pt x="16765" y="3849"/>
                      <a:pt x="17928" y="2984"/>
                      <a:pt x="17928" y="1925"/>
                    </a:cubicBezTo>
                    <a:cubicBezTo>
                      <a:pt x="17928" y="868"/>
                      <a:pt x="16765" y="1"/>
                      <a:pt x="1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838021" y="2457266"/>
                <a:ext cx="19565" cy="19534"/>
              </a:xfrm>
              <a:custGeom>
                <a:avLst/>
                <a:gdLst/>
                <a:ahLst/>
                <a:cxnLst/>
                <a:rect l="l" t="t" r="r" b="b"/>
                <a:pathLst>
                  <a:path w="630" h="629" extrusionOk="0">
                    <a:moveTo>
                      <a:pt x="315" y="1"/>
                    </a:moveTo>
                    <a:cubicBezTo>
                      <a:pt x="142" y="1"/>
                      <a:pt x="0" y="141"/>
                      <a:pt x="0" y="314"/>
                    </a:cubicBezTo>
                    <a:cubicBezTo>
                      <a:pt x="0" y="488"/>
                      <a:pt x="143" y="629"/>
                      <a:pt x="315" y="629"/>
                    </a:cubicBezTo>
                    <a:cubicBezTo>
                      <a:pt x="489" y="629"/>
                      <a:pt x="629" y="488"/>
                      <a:pt x="629" y="314"/>
                    </a:cubicBezTo>
                    <a:cubicBezTo>
                      <a:pt x="629" y="141"/>
                      <a:pt x="488"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894758" y="2457266"/>
                <a:ext cx="19503" cy="19534"/>
              </a:xfrm>
              <a:custGeom>
                <a:avLst/>
                <a:gdLst/>
                <a:ahLst/>
                <a:cxnLst/>
                <a:rect l="l" t="t" r="r" b="b"/>
                <a:pathLst>
                  <a:path w="628" h="629" extrusionOk="0">
                    <a:moveTo>
                      <a:pt x="315" y="1"/>
                    </a:moveTo>
                    <a:cubicBezTo>
                      <a:pt x="138" y="1"/>
                      <a:pt x="0" y="141"/>
                      <a:pt x="0" y="314"/>
                    </a:cubicBezTo>
                    <a:cubicBezTo>
                      <a:pt x="0" y="488"/>
                      <a:pt x="139" y="629"/>
                      <a:pt x="315" y="629"/>
                    </a:cubicBezTo>
                    <a:cubicBezTo>
                      <a:pt x="487" y="629"/>
                      <a:pt x="628" y="488"/>
                      <a:pt x="628" y="314"/>
                    </a:cubicBezTo>
                    <a:cubicBezTo>
                      <a:pt x="628" y="141"/>
                      <a:pt x="487"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7951527" y="2457266"/>
                <a:ext cx="19534" cy="19534"/>
              </a:xfrm>
              <a:custGeom>
                <a:avLst/>
                <a:gdLst/>
                <a:ahLst/>
                <a:cxnLst/>
                <a:rect l="l" t="t" r="r" b="b"/>
                <a:pathLst>
                  <a:path w="629" h="629" extrusionOk="0">
                    <a:moveTo>
                      <a:pt x="314" y="1"/>
                    </a:moveTo>
                    <a:cubicBezTo>
                      <a:pt x="141" y="1"/>
                      <a:pt x="0" y="141"/>
                      <a:pt x="0" y="314"/>
                    </a:cubicBezTo>
                    <a:cubicBezTo>
                      <a:pt x="0" y="488"/>
                      <a:pt x="141" y="629"/>
                      <a:pt x="314" y="629"/>
                    </a:cubicBezTo>
                    <a:cubicBezTo>
                      <a:pt x="488" y="629"/>
                      <a:pt x="628" y="488"/>
                      <a:pt x="628" y="314"/>
                    </a:cubicBezTo>
                    <a:cubicBezTo>
                      <a:pt x="628" y="141"/>
                      <a:pt x="488"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8008202" y="2457266"/>
                <a:ext cx="19534" cy="19534"/>
              </a:xfrm>
              <a:custGeom>
                <a:avLst/>
                <a:gdLst/>
                <a:ahLst/>
                <a:cxnLst/>
                <a:rect l="l" t="t" r="r" b="b"/>
                <a:pathLst>
                  <a:path w="629" h="629" extrusionOk="0">
                    <a:moveTo>
                      <a:pt x="315" y="1"/>
                    </a:moveTo>
                    <a:cubicBezTo>
                      <a:pt x="141" y="1"/>
                      <a:pt x="1" y="141"/>
                      <a:pt x="1" y="314"/>
                    </a:cubicBezTo>
                    <a:cubicBezTo>
                      <a:pt x="1" y="488"/>
                      <a:pt x="141" y="629"/>
                      <a:pt x="315" y="629"/>
                    </a:cubicBezTo>
                    <a:cubicBezTo>
                      <a:pt x="490" y="629"/>
                      <a:pt x="629" y="488"/>
                      <a:pt x="629" y="314"/>
                    </a:cubicBezTo>
                    <a:cubicBezTo>
                      <a:pt x="629" y="141"/>
                      <a:pt x="49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8064971" y="2457266"/>
                <a:ext cx="19534" cy="19534"/>
              </a:xfrm>
              <a:custGeom>
                <a:avLst/>
                <a:gdLst/>
                <a:ahLst/>
                <a:cxnLst/>
                <a:rect l="l" t="t" r="r" b="b"/>
                <a:pathLst>
                  <a:path w="629" h="629" extrusionOk="0">
                    <a:moveTo>
                      <a:pt x="316" y="1"/>
                    </a:moveTo>
                    <a:cubicBezTo>
                      <a:pt x="141" y="1"/>
                      <a:pt x="1" y="141"/>
                      <a:pt x="1" y="314"/>
                    </a:cubicBezTo>
                    <a:cubicBezTo>
                      <a:pt x="1" y="488"/>
                      <a:pt x="141" y="629"/>
                      <a:pt x="316" y="629"/>
                    </a:cubicBezTo>
                    <a:cubicBezTo>
                      <a:pt x="491" y="629"/>
                      <a:pt x="629" y="488"/>
                      <a:pt x="629" y="314"/>
                    </a:cubicBezTo>
                    <a:cubicBezTo>
                      <a:pt x="629" y="141"/>
                      <a:pt x="488"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8121770" y="2457266"/>
                <a:ext cx="19534" cy="19534"/>
              </a:xfrm>
              <a:custGeom>
                <a:avLst/>
                <a:gdLst/>
                <a:ahLst/>
                <a:cxnLst/>
                <a:rect l="l" t="t" r="r" b="b"/>
                <a:pathLst>
                  <a:path w="629" h="629" extrusionOk="0">
                    <a:moveTo>
                      <a:pt x="313" y="1"/>
                    </a:moveTo>
                    <a:cubicBezTo>
                      <a:pt x="141" y="1"/>
                      <a:pt x="0" y="141"/>
                      <a:pt x="0" y="314"/>
                    </a:cubicBezTo>
                    <a:cubicBezTo>
                      <a:pt x="0" y="488"/>
                      <a:pt x="141" y="629"/>
                      <a:pt x="313" y="629"/>
                    </a:cubicBezTo>
                    <a:cubicBezTo>
                      <a:pt x="488" y="629"/>
                      <a:pt x="628" y="488"/>
                      <a:pt x="628" y="314"/>
                    </a:cubicBezTo>
                    <a:cubicBezTo>
                      <a:pt x="628" y="141"/>
                      <a:pt x="488"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7758054" y="2569281"/>
                <a:ext cx="211360" cy="62172"/>
              </a:xfrm>
              <a:custGeom>
                <a:avLst/>
                <a:gdLst/>
                <a:ahLst/>
                <a:cxnLst/>
                <a:rect l="l" t="t" r="r" b="b"/>
                <a:pathLst>
                  <a:path w="6806" h="2002" extrusionOk="0">
                    <a:moveTo>
                      <a:pt x="0" y="0"/>
                    </a:moveTo>
                    <a:lnTo>
                      <a:pt x="0" y="2001"/>
                    </a:lnTo>
                    <a:lnTo>
                      <a:pt x="6805" y="2001"/>
                    </a:lnTo>
                    <a:lnTo>
                      <a:pt x="68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7795320" y="2591889"/>
                <a:ext cx="136642" cy="16987"/>
              </a:xfrm>
              <a:custGeom>
                <a:avLst/>
                <a:gdLst/>
                <a:ahLst/>
                <a:cxnLst/>
                <a:rect l="l" t="t" r="r" b="b"/>
                <a:pathLst>
                  <a:path w="4400" h="547" extrusionOk="0">
                    <a:moveTo>
                      <a:pt x="1" y="0"/>
                    </a:moveTo>
                    <a:lnTo>
                      <a:pt x="1" y="547"/>
                    </a:lnTo>
                    <a:lnTo>
                      <a:pt x="4400" y="547"/>
                    </a:lnTo>
                    <a:lnTo>
                      <a:pt x="44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8009879" y="2569281"/>
                <a:ext cx="211360" cy="62172"/>
              </a:xfrm>
              <a:custGeom>
                <a:avLst/>
                <a:gdLst/>
                <a:ahLst/>
                <a:cxnLst/>
                <a:rect l="l" t="t" r="r" b="b"/>
                <a:pathLst>
                  <a:path w="6806" h="2002" extrusionOk="0">
                    <a:moveTo>
                      <a:pt x="1" y="0"/>
                    </a:moveTo>
                    <a:lnTo>
                      <a:pt x="1" y="2001"/>
                    </a:lnTo>
                    <a:lnTo>
                      <a:pt x="6806" y="2001"/>
                    </a:lnTo>
                    <a:lnTo>
                      <a:pt x="6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8047207" y="2591889"/>
                <a:ext cx="136673" cy="16987"/>
              </a:xfrm>
              <a:custGeom>
                <a:avLst/>
                <a:gdLst/>
                <a:ahLst/>
                <a:cxnLst/>
                <a:rect l="l" t="t" r="r" b="b"/>
                <a:pathLst>
                  <a:path w="4401" h="547" extrusionOk="0">
                    <a:moveTo>
                      <a:pt x="0" y="0"/>
                    </a:moveTo>
                    <a:lnTo>
                      <a:pt x="0" y="547"/>
                    </a:lnTo>
                    <a:lnTo>
                      <a:pt x="4401" y="547"/>
                    </a:lnTo>
                    <a:lnTo>
                      <a:pt x="4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879231" y="2169821"/>
                <a:ext cx="220708" cy="126208"/>
              </a:xfrm>
              <a:custGeom>
                <a:avLst/>
                <a:gdLst/>
                <a:ahLst/>
                <a:cxnLst/>
                <a:rect l="l" t="t" r="r" b="b"/>
                <a:pathLst>
                  <a:path w="7107" h="4064" extrusionOk="0">
                    <a:moveTo>
                      <a:pt x="3556" y="1"/>
                    </a:moveTo>
                    <a:cubicBezTo>
                      <a:pt x="1807" y="1"/>
                      <a:pt x="349" y="1235"/>
                      <a:pt x="0" y="2878"/>
                    </a:cubicBezTo>
                    <a:cubicBezTo>
                      <a:pt x="990" y="3622"/>
                      <a:pt x="2220" y="4064"/>
                      <a:pt x="3553" y="4064"/>
                    </a:cubicBezTo>
                    <a:cubicBezTo>
                      <a:pt x="4887" y="4064"/>
                      <a:pt x="6117" y="3622"/>
                      <a:pt x="7107" y="2878"/>
                    </a:cubicBezTo>
                    <a:cubicBezTo>
                      <a:pt x="6762" y="1235"/>
                      <a:pt x="5304" y="1"/>
                      <a:pt x="3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7363261" y="3014082"/>
                <a:ext cx="655509" cy="357195"/>
              </a:xfrm>
              <a:custGeom>
                <a:avLst/>
                <a:gdLst/>
                <a:ahLst/>
                <a:cxnLst/>
                <a:rect l="l" t="t" r="r" b="b"/>
                <a:pathLst>
                  <a:path w="21108" h="11502" extrusionOk="0">
                    <a:moveTo>
                      <a:pt x="2428" y="1"/>
                    </a:moveTo>
                    <a:cubicBezTo>
                      <a:pt x="1093" y="1"/>
                      <a:pt x="0" y="1092"/>
                      <a:pt x="0" y="2427"/>
                    </a:cubicBezTo>
                    <a:lnTo>
                      <a:pt x="0" y="9076"/>
                    </a:lnTo>
                    <a:cubicBezTo>
                      <a:pt x="0" y="10411"/>
                      <a:pt x="1093" y="11502"/>
                      <a:pt x="2428" y="11502"/>
                    </a:cubicBezTo>
                    <a:lnTo>
                      <a:pt x="18679" y="11502"/>
                    </a:lnTo>
                    <a:cubicBezTo>
                      <a:pt x="20015" y="11502"/>
                      <a:pt x="21107" y="10411"/>
                      <a:pt x="21107" y="9076"/>
                    </a:cubicBezTo>
                    <a:lnTo>
                      <a:pt x="21107" y="2427"/>
                    </a:lnTo>
                    <a:cubicBezTo>
                      <a:pt x="21107" y="1092"/>
                      <a:pt x="20015" y="1"/>
                      <a:pt x="18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363261" y="3207648"/>
                <a:ext cx="655509" cy="78507"/>
              </a:xfrm>
              <a:custGeom>
                <a:avLst/>
                <a:gdLst/>
                <a:ahLst/>
                <a:cxnLst/>
                <a:rect l="l" t="t" r="r" b="b"/>
                <a:pathLst>
                  <a:path w="21108" h="2528" extrusionOk="0">
                    <a:moveTo>
                      <a:pt x="0" y="0"/>
                    </a:moveTo>
                    <a:lnTo>
                      <a:pt x="0" y="2528"/>
                    </a:lnTo>
                    <a:lnTo>
                      <a:pt x="21107" y="2528"/>
                    </a:lnTo>
                    <a:lnTo>
                      <a:pt x="2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7788311" y="3073490"/>
                <a:ext cx="163722" cy="72576"/>
              </a:xfrm>
              <a:custGeom>
                <a:avLst/>
                <a:gdLst/>
                <a:ahLst/>
                <a:cxnLst/>
                <a:rect l="l" t="t" r="r" b="b"/>
                <a:pathLst>
                  <a:path w="5272" h="2337" extrusionOk="0">
                    <a:moveTo>
                      <a:pt x="1168" y="1"/>
                    </a:moveTo>
                    <a:cubicBezTo>
                      <a:pt x="523" y="1"/>
                      <a:pt x="1" y="525"/>
                      <a:pt x="1" y="1169"/>
                    </a:cubicBezTo>
                    <a:cubicBezTo>
                      <a:pt x="1" y="1814"/>
                      <a:pt x="523" y="2337"/>
                      <a:pt x="1168" y="2337"/>
                    </a:cubicBezTo>
                    <a:lnTo>
                      <a:pt x="4104" y="2337"/>
                    </a:lnTo>
                    <a:cubicBezTo>
                      <a:pt x="4748" y="2337"/>
                      <a:pt x="5272" y="1814"/>
                      <a:pt x="5272" y="1169"/>
                    </a:cubicBezTo>
                    <a:cubicBezTo>
                      <a:pt x="5272" y="522"/>
                      <a:pt x="4748" y="1"/>
                      <a:pt x="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7850203" y="3073490"/>
                <a:ext cx="101829" cy="72576"/>
              </a:xfrm>
              <a:custGeom>
                <a:avLst/>
                <a:gdLst/>
                <a:ahLst/>
                <a:cxnLst/>
                <a:rect l="l" t="t" r="r" b="b"/>
                <a:pathLst>
                  <a:path w="3279" h="2337" extrusionOk="0">
                    <a:moveTo>
                      <a:pt x="1118" y="1"/>
                    </a:moveTo>
                    <a:lnTo>
                      <a:pt x="0" y="2337"/>
                    </a:lnTo>
                    <a:lnTo>
                      <a:pt x="2108" y="2337"/>
                    </a:lnTo>
                    <a:cubicBezTo>
                      <a:pt x="2754" y="2337"/>
                      <a:pt x="3276" y="1814"/>
                      <a:pt x="3276" y="1169"/>
                    </a:cubicBezTo>
                    <a:cubicBezTo>
                      <a:pt x="3279" y="522"/>
                      <a:pt x="2755" y="1"/>
                      <a:pt x="2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7444687" y="3095632"/>
                <a:ext cx="208255" cy="14130"/>
              </a:xfrm>
              <a:custGeom>
                <a:avLst/>
                <a:gdLst/>
                <a:ahLst/>
                <a:cxnLst/>
                <a:rect l="l" t="t" r="r" b="b"/>
                <a:pathLst>
                  <a:path w="6706" h="455" extrusionOk="0">
                    <a:moveTo>
                      <a:pt x="0" y="1"/>
                    </a:moveTo>
                    <a:lnTo>
                      <a:pt x="0" y="454"/>
                    </a:lnTo>
                    <a:lnTo>
                      <a:pt x="6706" y="454"/>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7444687" y="3135507"/>
                <a:ext cx="287290" cy="14130"/>
              </a:xfrm>
              <a:custGeom>
                <a:avLst/>
                <a:gdLst/>
                <a:ahLst/>
                <a:cxnLst/>
                <a:rect l="l" t="t" r="r" b="b"/>
                <a:pathLst>
                  <a:path w="9251" h="455" extrusionOk="0">
                    <a:moveTo>
                      <a:pt x="0" y="1"/>
                    </a:moveTo>
                    <a:lnTo>
                      <a:pt x="0" y="455"/>
                    </a:lnTo>
                    <a:lnTo>
                      <a:pt x="9251" y="455"/>
                    </a:lnTo>
                    <a:lnTo>
                      <a:pt x="9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195850" y="1611607"/>
                <a:ext cx="431633" cy="488868"/>
              </a:xfrm>
              <a:custGeom>
                <a:avLst/>
                <a:gdLst/>
                <a:ahLst/>
                <a:cxnLst/>
                <a:rect l="l" t="t" r="r" b="b"/>
                <a:pathLst>
                  <a:path w="13899" h="15742" extrusionOk="0">
                    <a:moveTo>
                      <a:pt x="1" y="0"/>
                    </a:moveTo>
                    <a:lnTo>
                      <a:pt x="1" y="15741"/>
                    </a:lnTo>
                    <a:lnTo>
                      <a:pt x="13899" y="15741"/>
                    </a:lnTo>
                    <a:lnTo>
                      <a:pt x="13899" y="3381"/>
                    </a:lnTo>
                    <a:lnTo>
                      <a:pt x="10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530281" y="1611607"/>
                <a:ext cx="97202" cy="105028"/>
              </a:xfrm>
              <a:custGeom>
                <a:avLst/>
                <a:gdLst/>
                <a:ahLst/>
                <a:cxnLst/>
                <a:rect l="l" t="t" r="r" b="b"/>
                <a:pathLst>
                  <a:path w="3130" h="3382" extrusionOk="0">
                    <a:moveTo>
                      <a:pt x="0" y="0"/>
                    </a:moveTo>
                    <a:lnTo>
                      <a:pt x="0" y="3381"/>
                    </a:lnTo>
                    <a:lnTo>
                      <a:pt x="3130" y="338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242774" y="1683468"/>
                <a:ext cx="242353" cy="13757"/>
              </a:xfrm>
              <a:custGeom>
                <a:avLst/>
                <a:gdLst/>
                <a:ahLst/>
                <a:cxnLst/>
                <a:rect l="l" t="t" r="r" b="b"/>
                <a:pathLst>
                  <a:path w="7804" h="443" extrusionOk="0">
                    <a:moveTo>
                      <a:pt x="1" y="1"/>
                    </a:moveTo>
                    <a:lnTo>
                      <a:pt x="1" y="442"/>
                    </a:lnTo>
                    <a:lnTo>
                      <a:pt x="7804" y="442"/>
                    </a:lnTo>
                    <a:lnTo>
                      <a:pt x="7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242774" y="1731945"/>
                <a:ext cx="242353" cy="13788"/>
              </a:xfrm>
              <a:custGeom>
                <a:avLst/>
                <a:gdLst/>
                <a:ahLst/>
                <a:cxnLst/>
                <a:rect l="l" t="t" r="r" b="b"/>
                <a:pathLst>
                  <a:path w="7804" h="444" extrusionOk="0">
                    <a:moveTo>
                      <a:pt x="1" y="0"/>
                    </a:moveTo>
                    <a:lnTo>
                      <a:pt x="1" y="443"/>
                    </a:lnTo>
                    <a:lnTo>
                      <a:pt x="7804" y="443"/>
                    </a:lnTo>
                    <a:lnTo>
                      <a:pt x="7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242774" y="1780360"/>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242774" y="1828899"/>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242774" y="1877376"/>
                <a:ext cx="345735" cy="13726"/>
              </a:xfrm>
              <a:custGeom>
                <a:avLst/>
                <a:gdLst/>
                <a:ahLst/>
                <a:cxnLst/>
                <a:rect l="l" t="t" r="r" b="b"/>
                <a:pathLst>
                  <a:path w="11133" h="442" extrusionOk="0">
                    <a:moveTo>
                      <a:pt x="1" y="0"/>
                    </a:moveTo>
                    <a:lnTo>
                      <a:pt x="1" y="442"/>
                    </a:lnTo>
                    <a:lnTo>
                      <a:pt x="11132" y="442"/>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6242774" y="1925790"/>
                <a:ext cx="345735" cy="13757"/>
              </a:xfrm>
              <a:custGeom>
                <a:avLst/>
                <a:gdLst/>
                <a:ahLst/>
                <a:cxnLst/>
                <a:rect l="l" t="t" r="r" b="b"/>
                <a:pathLst>
                  <a:path w="11133" h="443" extrusionOk="0">
                    <a:moveTo>
                      <a:pt x="1" y="1"/>
                    </a:moveTo>
                    <a:lnTo>
                      <a:pt x="1" y="442"/>
                    </a:lnTo>
                    <a:lnTo>
                      <a:pt x="11132" y="442"/>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6242774" y="1974267"/>
                <a:ext cx="345735" cy="13788"/>
              </a:xfrm>
              <a:custGeom>
                <a:avLst/>
                <a:gdLst/>
                <a:ahLst/>
                <a:cxnLst/>
                <a:rect l="l" t="t" r="r" b="b"/>
                <a:pathLst>
                  <a:path w="11133" h="444" extrusionOk="0">
                    <a:moveTo>
                      <a:pt x="1" y="0"/>
                    </a:moveTo>
                    <a:lnTo>
                      <a:pt x="1" y="443"/>
                    </a:lnTo>
                    <a:lnTo>
                      <a:pt x="11132" y="443"/>
                    </a:lnTo>
                    <a:lnTo>
                      <a:pt x="111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6242774" y="2022682"/>
                <a:ext cx="345735" cy="13788"/>
              </a:xfrm>
              <a:custGeom>
                <a:avLst/>
                <a:gdLst/>
                <a:ahLst/>
                <a:cxnLst/>
                <a:rect l="l" t="t" r="r" b="b"/>
                <a:pathLst>
                  <a:path w="11133" h="444" extrusionOk="0">
                    <a:moveTo>
                      <a:pt x="1" y="1"/>
                    </a:moveTo>
                    <a:lnTo>
                      <a:pt x="1" y="444"/>
                    </a:lnTo>
                    <a:lnTo>
                      <a:pt x="11132" y="444"/>
                    </a:lnTo>
                    <a:lnTo>
                      <a:pt x="11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6140945" y="1753715"/>
                <a:ext cx="551972" cy="420764"/>
              </a:xfrm>
              <a:custGeom>
                <a:avLst/>
                <a:gdLst/>
                <a:ahLst/>
                <a:cxnLst/>
                <a:rect l="l" t="t" r="r" b="b"/>
                <a:pathLst>
                  <a:path w="17774" h="13549" extrusionOk="0">
                    <a:moveTo>
                      <a:pt x="1020" y="0"/>
                    </a:moveTo>
                    <a:cubicBezTo>
                      <a:pt x="429" y="0"/>
                      <a:pt x="0" y="479"/>
                      <a:pt x="66" y="1067"/>
                    </a:cubicBezTo>
                    <a:lnTo>
                      <a:pt x="1357" y="12479"/>
                    </a:lnTo>
                    <a:cubicBezTo>
                      <a:pt x="1423" y="13066"/>
                      <a:pt x="1962" y="13548"/>
                      <a:pt x="2552" y="13548"/>
                    </a:cubicBezTo>
                    <a:lnTo>
                      <a:pt x="15229" y="13548"/>
                    </a:lnTo>
                    <a:cubicBezTo>
                      <a:pt x="15819" y="13548"/>
                      <a:pt x="16366" y="13069"/>
                      <a:pt x="16446" y="12483"/>
                    </a:cubicBezTo>
                    <a:lnTo>
                      <a:pt x="17695" y="3195"/>
                    </a:lnTo>
                    <a:cubicBezTo>
                      <a:pt x="17773" y="2609"/>
                      <a:pt x="17355" y="2129"/>
                      <a:pt x="16763" y="2129"/>
                    </a:cubicBezTo>
                    <a:lnTo>
                      <a:pt x="10316" y="2129"/>
                    </a:lnTo>
                    <a:lnTo>
                      <a:pt x="10316" y="2131"/>
                    </a:lnTo>
                    <a:cubicBezTo>
                      <a:pt x="9726" y="2131"/>
                      <a:pt x="9242" y="1651"/>
                      <a:pt x="9242" y="1065"/>
                    </a:cubicBezTo>
                    <a:cubicBezTo>
                      <a:pt x="9242" y="479"/>
                      <a:pt x="8758" y="0"/>
                      <a:pt x="8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6109952" y="1753715"/>
                <a:ext cx="551941" cy="420764"/>
              </a:xfrm>
              <a:custGeom>
                <a:avLst/>
                <a:gdLst/>
                <a:ahLst/>
                <a:cxnLst/>
                <a:rect l="l" t="t" r="r" b="b"/>
                <a:pathLst>
                  <a:path w="17773" h="13549" extrusionOk="0">
                    <a:moveTo>
                      <a:pt x="1020" y="0"/>
                    </a:moveTo>
                    <a:cubicBezTo>
                      <a:pt x="430" y="0"/>
                      <a:pt x="0" y="479"/>
                      <a:pt x="66" y="1067"/>
                    </a:cubicBezTo>
                    <a:lnTo>
                      <a:pt x="1357" y="12479"/>
                    </a:lnTo>
                    <a:cubicBezTo>
                      <a:pt x="1423" y="13066"/>
                      <a:pt x="1962" y="13548"/>
                      <a:pt x="2552" y="13548"/>
                    </a:cubicBezTo>
                    <a:lnTo>
                      <a:pt x="15228" y="13548"/>
                    </a:lnTo>
                    <a:cubicBezTo>
                      <a:pt x="15818" y="13548"/>
                      <a:pt x="16368" y="13069"/>
                      <a:pt x="16445" y="12483"/>
                    </a:cubicBezTo>
                    <a:lnTo>
                      <a:pt x="17694" y="3195"/>
                    </a:lnTo>
                    <a:cubicBezTo>
                      <a:pt x="17772" y="2609"/>
                      <a:pt x="17353" y="2129"/>
                      <a:pt x="16762" y="2129"/>
                    </a:cubicBezTo>
                    <a:lnTo>
                      <a:pt x="10316" y="2129"/>
                    </a:lnTo>
                    <a:lnTo>
                      <a:pt x="10316" y="2131"/>
                    </a:lnTo>
                    <a:cubicBezTo>
                      <a:pt x="9726" y="2131"/>
                      <a:pt x="9243" y="1651"/>
                      <a:pt x="9243" y="1065"/>
                    </a:cubicBezTo>
                    <a:cubicBezTo>
                      <a:pt x="9243" y="479"/>
                      <a:pt x="8759" y="0"/>
                      <a:pt x="8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652699" y="2714795"/>
                <a:ext cx="820601" cy="712598"/>
              </a:xfrm>
              <a:custGeom>
                <a:avLst/>
                <a:gdLst/>
                <a:ahLst/>
                <a:cxnLst/>
                <a:rect l="l" t="t" r="r" b="b"/>
                <a:pathLst>
                  <a:path w="12849" h="11157" extrusionOk="0">
                    <a:moveTo>
                      <a:pt x="6424" y="0"/>
                    </a:moveTo>
                    <a:cubicBezTo>
                      <a:pt x="5969" y="362"/>
                      <a:pt x="4259" y="1596"/>
                      <a:pt x="2112" y="1632"/>
                    </a:cubicBezTo>
                    <a:cubicBezTo>
                      <a:pt x="2112" y="1632"/>
                      <a:pt x="1" y="8796"/>
                      <a:pt x="6424" y="11156"/>
                    </a:cubicBezTo>
                    <a:cubicBezTo>
                      <a:pt x="12848" y="8796"/>
                      <a:pt x="10737" y="1632"/>
                      <a:pt x="10737" y="1632"/>
                    </a:cubicBezTo>
                    <a:cubicBezTo>
                      <a:pt x="8589" y="1596"/>
                      <a:pt x="6881" y="363"/>
                      <a:pt x="6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912680" y="2932030"/>
                <a:ext cx="318303" cy="249668"/>
              </a:xfrm>
              <a:custGeom>
                <a:avLst/>
                <a:gdLst/>
                <a:ahLst/>
                <a:cxnLst/>
                <a:rect l="l" t="t" r="r" b="b"/>
                <a:pathLst>
                  <a:path w="4984" h="3909" extrusionOk="0">
                    <a:moveTo>
                      <a:pt x="4432" y="1"/>
                    </a:moveTo>
                    <a:lnTo>
                      <a:pt x="1875" y="2927"/>
                    </a:lnTo>
                    <a:lnTo>
                      <a:pt x="425" y="1893"/>
                    </a:lnTo>
                    <a:lnTo>
                      <a:pt x="0" y="2488"/>
                    </a:lnTo>
                    <a:lnTo>
                      <a:pt x="1990" y="3908"/>
                    </a:lnTo>
                    <a:lnTo>
                      <a:pt x="4983" y="480"/>
                    </a:lnTo>
                    <a:lnTo>
                      <a:pt x="4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954733" y="2813091"/>
                <a:ext cx="518775" cy="614238"/>
              </a:xfrm>
              <a:custGeom>
                <a:avLst/>
                <a:gdLst/>
                <a:ahLst/>
                <a:cxnLst/>
                <a:rect l="l" t="t" r="r" b="b"/>
                <a:pathLst>
                  <a:path w="8123" h="9617" extrusionOk="0">
                    <a:moveTo>
                      <a:pt x="5060" y="0"/>
                    </a:moveTo>
                    <a:lnTo>
                      <a:pt x="5060" y="0"/>
                    </a:lnTo>
                    <a:cubicBezTo>
                      <a:pt x="5172" y="2719"/>
                      <a:pt x="4496" y="6777"/>
                      <a:pt x="0" y="8764"/>
                    </a:cubicBezTo>
                    <a:cubicBezTo>
                      <a:pt x="487" y="9088"/>
                      <a:pt x="1049" y="9378"/>
                      <a:pt x="1700" y="9616"/>
                    </a:cubicBezTo>
                    <a:cubicBezTo>
                      <a:pt x="8122" y="7258"/>
                      <a:pt x="6011" y="94"/>
                      <a:pt x="6011" y="94"/>
                    </a:cubicBezTo>
                    <a:cubicBezTo>
                      <a:pt x="5683" y="89"/>
                      <a:pt x="5365" y="55"/>
                      <a:pt x="5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6" name="AutoShape 2">
            <a:extLst>
              <a:ext uri="{FF2B5EF4-FFF2-40B4-BE49-F238E27FC236}">
                <a16:creationId xmlns:a16="http://schemas.microsoft.com/office/drawing/2014/main" id="{CA87A959-9176-E303-DC0B-443FD46145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882F6F3C-824A-1E19-8E12-EDFCF229CFE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7FC82D4-A155-FAD5-3C03-CBB8B7C4AD09}"/>
              </a:ext>
            </a:extLst>
          </p:cNvPr>
          <p:cNvPicPr>
            <a:picLocks noChangeAspect="1"/>
          </p:cNvPicPr>
          <p:nvPr/>
        </p:nvPicPr>
        <p:blipFill>
          <a:blip r:embed="rId3"/>
          <a:stretch>
            <a:fillRect/>
          </a:stretch>
        </p:blipFill>
        <p:spPr>
          <a:xfrm>
            <a:off x="3169483" y="387106"/>
            <a:ext cx="2578297" cy="28719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B1F9E724-15FC-8932-934C-FBE98C3B94BE}"/>
              </a:ext>
            </a:extLst>
          </p:cNvPr>
          <p:cNvPicPr>
            <a:picLocks noChangeAspect="1"/>
          </p:cNvPicPr>
          <p:nvPr/>
        </p:nvPicPr>
        <p:blipFill>
          <a:blip r:embed="rId4"/>
          <a:stretch>
            <a:fillRect/>
          </a:stretch>
        </p:blipFill>
        <p:spPr>
          <a:xfrm>
            <a:off x="616250" y="3416024"/>
            <a:ext cx="1973601" cy="14886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27ACCDB2-39A4-20F1-9E3F-A76391298060}"/>
              </a:ext>
            </a:extLst>
          </p:cNvPr>
          <p:cNvPicPr>
            <a:picLocks noChangeAspect="1"/>
          </p:cNvPicPr>
          <p:nvPr/>
        </p:nvPicPr>
        <p:blipFill>
          <a:blip r:embed="rId5"/>
          <a:stretch>
            <a:fillRect/>
          </a:stretch>
        </p:blipFill>
        <p:spPr>
          <a:xfrm>
            <a:off x="3618410" y="3416025"/>
            <a:ext cx="1973601" cy="16500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4" name="Picture 13">
            <a:extLst>
              <a:ext uri="{FF2B5EF4-FFF2-40B4-BE49-F238E27FC236}">
                <a16:creationId xmlns:a16="http://schemas.microsoft.com/office/drawing/2014/main" id="{D051FE3A-F7D8-3F6C-292D-F29F3E8448A6}"/>
              </a:ext>
            </a:extLst>
          </p:cNvPr>
          <p:cNvPicPr>
            <a:picLocks noChangeAspect="1"/>
          </p:cNvPicPr>
          <p:nvPr/>
        </p:nvPicPr>
        <p:blipFill>
          <a:blip r:embed="rId6"/>
          <a:stretch>
            <a:fillRect/>
          </a:stretch>
        </p:blipFill>
        <p:spPr>
          <a:xfrm>
            <a:off x="6554150" y="3416024"/>
            <a:ext cx="2054933" cy="14882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2314EC8C-B5D1-F319-BE63-7B3912E652D5}"/>
              </a:ext>
            </a:extLst>
          </p:cNvPr>
          <p:cNvPicPr>
            <a:picLocks noChangeAspect="1"/>
          </p:cNvPicPr>
          <p:nvPr/>
        </p:nvPicPr>
        <p:blipFill>
          <a:blip r:embed="rId7"/>
          <a:stretch>
            <a:fillRect/>
          </a:stretch>
        </p:blipFill>
        <p:spPr>
          <a:xfrm>
            <a:off x="188347" y="1463039"/>
            <a:ext cx="2781144" cy="8779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a:extLst>
              <a:ext uri="{FF2B5EF4-FFF2-40B4-BE49-F238E27FC236}">
                <a16:creationId xmlns:a16="http://schemas.microsoft.com/office/drawing/2014/main" id="{00876092-91F6-834E-8B74-8724D067E382}"/>
              </a:ext>
            </a:extLst>
          </p:cNvPr>
          <p:cNvPicPr>
            <a:picLocks noChangeAspect="1"/>
          </p:cNvPicPr>
          <p:nvPr/>
        </p:nvPicPr>
        <p:blipFill>
          <a:blip r:embed="rId8"/>
          <a:stretch>
            <a:fillRect/>
          </a:stretch>
        </p:blipFill>
        <p:spPr>
          <a:xfrm>
            <a:off x="5947772" y="710822"/>
            <a:ext cx="2910069" cy="22244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7"/>
          <p:cNvSpPr/>
          <p:nvPr/>
        </p:nvSpPr>
        <p:spPr>
          <a:xfrm>
            <a:off x="5183994" y="1071331"/>
            <a:ext cx="1260000" cy="89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txBox="1">
            <a:spLocks noGrp="1"/>
          </p:cNvSpPr>
          <p:nvPr>
            <p:ph type="title" idx="2"/>
          </p:nvPr>
        </p:nvSpPr>
        <p:spPr>
          <a:xfrm>
            <a:off x="5183994" y="1071331"/>
            <a:ext cx="1260000" cy="892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dirty="0"/>
              <a:t>02</a:t>
            </a:r>
            <a:endParaRPr dirty="0"/>
          </a:p>
        </p:txBody>
      </p:sp>
      <p:sp>
        <p:nvSpPr>
          <p:cNvPr id="405" name="Google Shape;405;p37"/>
          <p:cNvSpPr txBox="1">
            <a:spLocks noGrp="1"/>
          </p:cNvSpPr>
          <p:nvPr>
            <p:ph type="title"/>
          </p:nvPr>
        </p:nvSpPr>
        <p:spPr>
          <a:xfrm>
            <a:off x="2797094" y="2116460"/>
            <a:ext cx="6346906" cy="1595247"/>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t>KEY FEATURES</a:t>
            </a:r>
            <a:endParaRPr dirty="0"/>
          </a:p>
        </p:txBody>
      </p:sp>
      <p:grpSp>
        <p:nvGrpSpPr>
          <p:cNvPr id="406" name="Google Shape;406;p37"/>
          <p:cNvGrpSpPr/>
          <p:nvPr/>
        </p:nvGrpSpPr>
        <p:grpSpPr>
          <a:xfrm>
            <a:off x="719988" y="310002"/>
            <a:ext cx="2535031" cy="4523496"/>
            <a:chOff x="719988" y="310002"/>
            <a:chExt cx="2535031" cy="4523496"/>
          </a:xfrm>
        </p:grpSpPr>
        <p:sp>
          <p:nvSpPr>
            <p:cNvPr id="407" name="Google Shape;407;p37"/>
            <p:cNvSpPr/>
            <p:nvPr/>
          </p:nvSpPr>
          <p:spPr>
            <a:xfrm>
              <a:off x="2184511" y="3409533"/>
              <a:ext cx="1023524" cy="1023736"/>
            </a:xfrm>
            <a:custGeom>
              <a:avLst/>
              <a:gdLst/>
              <a:ahLst/>
              <a:cxnLst/>
              <a:rect l="l" t="t" r="r" b="b"/>
              <a:pathLst>
                <a:path w="14454" h="14457" extrusionOk="0">
                  <a:moveTo>
                    <a:pt x="7227" y="2340"/>
                  </a:moveTo>
                  <a:cubicBezTo>
                    <a:pt x="9925" y="2340"/>
                    <a:pt x="12114" y="4530"/>
                    <a:pt x="12114" y="7229"/>
                  </a:cubicBezTo>
                  <a:cubicBezTo>
                    <a:pt x="12115" y="9927"/>
                    <a:pt x="9926" y="12115"/>
                    <a:pt x="7227" y="12115"/>
                  </a:cubicBezTo>
                  <a:cubicBezTo>
                    <a:pt x="4528" y="12115"/>
                    <a:pt x="2338" y="9929"/>
                    <a:pt x="2338" y="7229"/>
                  </a:cubicBezTo>
                  <a:cubicBezTo>
                    <a:pt x="2338" y="4529"/>
                    <a:pt x="4527" y="2340"/>
                    <a:pt x="7227" y="2340"/>
                  </a:cubicBezTo>
                  <a:close/>
                  <a:moveTo>
                    <a:pt x="7228" y="0"/>
                  </a:moveTo>
                  <a:cubicBezTo>
                    <a:pt x="6692" y="0"/>
                    <a:pt x="6254" y="437"/>
                    <a:pt x="6254" y="974"/>
                  </a:cubicBezTo>
                  <a:cubicBezTo>
                    <a:pt x="6254" y="1018"/>
                    <a:pt x="6273" y="1056"/>
                    <a:pt x="6280" y="1099"/>
                  </a:cubicBezTo>
                  <a:cubicBezTo>
                    <a:pt x="5275" y="1255"/>
                    <a:pt x="4351" y="1647"/>
                    <a:pt x="3566" y="2223"/>
                  </a:cubicBezTo>
                  <a:cubicBezTo>
                    <a:pt x="3540" y="2189"/>
                    <a:pt x="3527" y="2148"/>
                    <a:pt x="3495" y="2118"/>
                  </a:cubicBezTo>
                  <a:cubicBezTo>
                    <a:pt x="3306" y="1929"/>
                    <a:pt x="3057" y="1834"/>
                    <a:pt x="2807" y="1834"/>
                  </a:cubicBezTo>
                  <a:cubicBezTo>
                    <a:pt x="2557" y="1834"/>
                    <a:pt x="2307" y="1929"/>
                    <a:pt x="2117" y="2118"/>
                  </a:cubicBezTo>
                  <a:cubicBezTo>
                    <a:pt x="1738" y="2496"/>
                    <a:pt x="1739" y="3118"/>
                    <a:pt x="2117" y="3496"/>
                  </a:cubicBezTo>
                  <a:cubicBezTo>
                    <a:pt x="2150" y="3528"/>
                    <a:pt x="2190" y="3538"/>
                    <a:pt x="2224" y="3566"/>
                  </a:cubicBezTo>
                  <a:cubicBezTo>
                    <a:pt x="1649" y="4351"/>
                    <a:pt x="1254" y="5275"/>
                    <a:pt x="1101" y="6278"/>
                  </a:cubicBezTo>
                  <a:cubicBezTo>
                    <a:pt x="1057" y="6271"/>
                    <a:pt x="1020" y="6255"/>
                    <a:pt x="975" y="6255"/>
                  </a:cubicBezTo>
                  <a:cubicBezTo>
                    <a:pt x="439" y="6255"/>
                    <a:pt x="1" y="6693"/>
                    <a:pt x="1" y="7229"/>
                  </a:cubicBezTo>
                  <a:cubicBezTo>
                    <a:pt x="1" y="7764"/>
                    <a:pt x="440" y="8203"/>
                    <a:pt x="975" y="8203"/>
                  </a:cubicBezTo>
                  <a:cubicBezTo>
                    <a:pt x="1020" y="8203"/>
                    <a:pt x="1057" y="8184"/>
                    <a:pt x="1101" y="8179"/>
                  </a:cubicBezTo>
                  <a:cubicBezTo>
                    <a:pt x="1254" y="9185"/>
                    <a:pt x="1649" y="10107"/>
                    <a:pt x="2224" y="10892"/>
                  </a:cubicBezTo>
                  <a:cubicBezTo>
                    <a:pt x="2190" y="10916"/>
                    <a:pt x="2149" y="10931"/>
                    <a:pt x="2117" y="10962"/>
                  </a:cubicBezTo>
                  <a:cubicBezTo>
                    <a:pt x="1739" y="11340"/>
                    <a:pt x="1738" y="11960"/>
                    <a:pt x="2117" y="12340"/>
                  </a:cubicBezTo>
                  <a:cubicBezTo>
                    <a:pt x="2306" y="12529"/>
                    <a:pt x="2556" y="12624"/>
                    <a:pt x="2806" y="12624"/>
                  </a:cubicBezTo>
                  <a:cubicBezTo>
                    <a:pt x="3056" y="12624"/>
                    <a:pt x="3306" y="12529"/>
                    <a:pt x="3495" y="12340"/>
                  </a:cubicBezTo>
                  <a:cubicBezTo>
                    <a:pt x="3527" y="12310"/>
                    <a:pt x="3540" y="12268"/>
                    <a:pt x="3566" y="12234"/>
                  </a:cubicBezTo>
                  <a:cubicBezTo>
                    <a:pt x="4351" y="12810"/>
                    <a:pt x="5275" y="13203"/>
                    <a:pt x="6280" y="13357"/>
                  </a:cubicBezTo>
                  <a:cubicBezTo>
                    <a:pt x="6275" y="13400"/>
                    <a:pt x="6254" y="13438"/>
                    <a:pt x="6254" y="13482"/>
                  </a:cubicBezTo>
                  <a:cubicBezTo>
                    <a:pt x="6254" y="14016"/>
                    <a:pt x="6692" y="14456"/>
                    <a:pt x="7228" y="14456"/>
                  </a:cubicBezTo>
                  <a:cubicBezTo>
                    <a:pt x="7765" y="14456"/>
                    <a:pt x="8203" y="14018"/>
                    <a:pt x="8203" y="13482"/>
                  </a:cubicBezTo>
                  <a:cubicBezTo>
                    <a:pt x="8203" y="13438"/>
                    <a:pt x="8184" y="13400"/>
                    <a:pt x="8177" y="13357"/>
                  </a:cubicBezTo>
                  <a:cubicBezTo>
                    <a:pt x="9183" y="13203"/>
                    <a:pt x="10105" y="12810"/>
                    <a:pt x="10891" y="12234"/>
                  </a:cubicBezTo>
                  <a:cubicBezTo>
                    <a:pt x="10917" y="12270"/>
                    <a:pt x="10931" y="12310"/>
                    <a:pt x="10961" y="12340"/>
                  </a:cubicBezTo>
                  <a:cubicBezTo>
                    <a:pt x="11150" y="12529"/>
                    <a:pt x="11400" y="12624"/>
                    <a:pt x="11650" y="12624"/>
                  </a:cubicBezTo>
                  <a:cubicBezTo>
                    <a:pt x="11899" y="12624"/>
                    <a:pt x="12148" y="12529"/>
                    <a:pt x="12337" y="12340"/>
                  </a:cubicBezTo>
                  <a:cubicBezTo>
                    <a:pt x="12717" y="11962"/>
                    <a:pt x="12717" y="11340"/>
                    <a:pt x="12337" y="10962"/>
                  </a:cubicBezTo>
                  <a:cubicBezTo>
                    <a:pt x="12307" y="10931"/>
                    <a:pt x="12266" y="10916"/>
                    <a:pt x="12232" y="10892"/>
                  </a:cubicBezTo>
                  <a:cubicBezTo>
                    <a:pt x="12807" y="10107"/>
                    <a:pt x="13200" y="9182"/>
                    <a:pt x="13355" y="8179"/>
                  </a:cubicBezTo>
                  <a:cubicBezTo>
                    <a:pt x="13398" y="8186"/>
                    <a:pt x="13436" y="8203"/>
                    <a:pt x="13480" y="8203"/>
                  </a:cubicBezTo>
                  <a:cubicBezTo>
                    <a:pt x="14015" y="8203"/>
                    <a:pt x="14454" y="7764"/>
                    <a:pt x="14454" y="7229"/>
                  </a:cubicBezTo>
                  <a:cubicBezTo>
                    <a:pt x="14454" y="6693"/>
                    <a:pt x="14015" y="6255"/>
                    <a:pt x="13480" y="6255"/>
                  </a:cubicBezTo>
                  <a:cubicBezTo>
                    <a:pt x="13436" y="6255"/>
                    <a:pt x="13398" y="6274"/>
                    <a:pt x="13355" y="6278"/>
                  </a:cubicBezTo>
                  <a:cubicBezTo>
                    <a:pt x="13199" y="5274"/>
                    <a:pt x="12807" y="4351"/>
                    <a:pt x="12232" y="3566"/>
                  </a:cubicBezTo>
                  <a:cubicBezTo>
                    <a:pt x="12266" y="3541"/>
                    <a:pt x="12307" y="3528"/>
                    <a:pt x="12337" y="3496"/>
                  </a:cubicBezTo>
                  <a:cubicBezTo>
                    <a:pt x="12717" y="3117"/>
                    <a:pt x="12717" y="2496"/>
                    <a:pt x="12337" y="2118"/>
                  </a:cubicBezTo>
                  <a:cubicBezTo>
                    <a:pt x="12148" y="1929"/>
                    <a:pt x="11899" y="1834"/>
                    <a:pt x="11650" y="1834"/>
                  </a:cubicBezTo>
                  <a:cubicBezTo>
                    <a:pt x="11400" y="1834"/>
                    <a:pt x="11150" y="1929"/>
                    <a:pt x="10961" y="2118"/>
                  </a:cubicBezTo>
                  <a:cubicBezTo>
                    <a:pt x="10929" y="2151"/>
                    <a:pt x="10917" y="2189"/>
                    <a:pt x="10891" y="2223"/>
                  </a:cubicBezTo>
                  <a:cubicBezTo>
                    <a:pt x="10105" y="1647"/>
                    <a:pt x="9183" y="1255"/>
                    <a:pt x="8177" y="1099"/>
                  </a:cubicBezTo>
                  <a:cubicBezTo>
                    <a:pt x="8184" y="1056"/>
                    <a:pt x="8203" y="1018"/>
                    <a:pt x="8203" y="974"/>
                  </a:cubicBezTo>
                  <a:cubicBezTo>
                    <a:pt x="8203" y="437"/>
                    <a:pt x="7765"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769890" y="868849"/>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37"/>
            <p:cNvGrpSpPr/>
            <p:nvPr/>
          </p:nvGrpSpPr>
          <p:grpSpPr>
            <a:xfrm>
              <a:off x="998500" y="1097444"/>
              <a:ext cx="2256519" cy="2948604"/>
              <a:chOff x="1119525" y="2437600"/>
              <a:chExt cx="1296850" cy="1694600"/>
            </a:xfrm>
          </p:grpSpPr>
          <p:sp>
            <p:nvSpPr>
              <p:cNvPr id="410" name="Google Shape;410;p37"/>
              <p:cNvSpPr/>
              <p:nvPr/>
            </p:nvSpPr>
            <p:spPr>
              <a:xfrm>
                <a:off x="1219475" y="2437600"/>
                <a:ext cx="850625" cy="1694600"/>
              </a:xfrm>
              <a:custGeom>
                <a:avLst/>
                <a:gdLst/>
                <a:ahLst/>
                <a:cxnLst/>
                <a:rect l="l" t="t" r="r" b="b"/>
                <a:pathLst>
                  <a:path w="34025" h="67784" extrusionOk="0">
                    <a:moveTo>
                      <a:pt x="4295" y="0"/>
                    </a:moveTo>
                    <a:cubicBezTo>
                      <a:pt x="1934" y="0"/>
                      <a:pt x="1" y="1933"/>
                      <a:pt x="1" y="4295"/>
                    </a:cubicBezTo>
                    <a:lnTo>
                      <a:pt x="1" y="63488"/>
                    </a:lnTo>
                    <a:cubicBezTo>
                      <a:pt x="1" y="65850"/>
                      <a:pt x="1934" y="67783"/>
                      <a:pt x="4295" y="67783"/>
                    </a:cubicBezTo>
                    <a:lnTo>
                      <a:pt x="29730" y="67783"/>
                    </a:lnTo>
                    <a:cubicBezTo>
                      <a:pt x="32091" y="67783"/>
                      <a:pt x="34024" y="65850"/>
                      <a:pt x="34024" y="63488"/>
                    </a:cubicBezTo>
                    <a:lnTo>
                      <a:pt x="34024" y="4295"/>
                    </a:lnTo>
                    <a:cubicBezTo>
                      <a:pt x="34024" y="1933"/>
                      <a:pt x="32091" y="0"/>
                      <a:pt x="29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1292050" y="2538575"/>
                <a:ext cx="705425" cy="1401475"/>
              </a:xfrm>
              <a:custGeom>
                <a:avLst/>
                <a:gdLst/>
                <a:ahLst/>
                <a:cxnLst/>
                <a:rect l="l" t="t" r="r" b="b"/>
                <a:pathLst>
                  <a:path w="28217" h="56059" extrusionOk="0">
                    <a:moveTo>
                      <a:pt x="1" y="1"/>
                    </a:moveTo>
                    <a:lnTo>
                      <a:pt x="1" y="56059"/>
                    </a:lnTo>
                    <a:lnTo>
                      <a:pt x="28217" y="56059"/>
                    </a:lnTo>
                    <a:lnTo>
                      <a:pt x="282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1564275" y="4000025"/>
                <a:ext cx="160975" cy="53675"/>
              </a:xfrm>
              <a:custGeom>
                <a:avLst/>
                <a:gdLst/>
                <a:ahLst/>
                <a:cxnLst/>
                <a:rect l="l" t="t" r="r" b="b"/>
                <a:pathLst>
                  <a:path w="6439" h="2147" extrusionOk="0">
                    <a:moveTo>
                      <a:pt x="1073" y="0"/>
                    </a:moveTo>
                    <a:cubicBezTo>
                      <a:pt x="481" y="0"/>
                      <a:pt x="1" y="481"/>
                      <a:pt x="1" y="1073"/>
                    </a:cubicBezTo>
                    <a:cubicBezTo>
                      <a:pt x="1" y="1666"/>
                      <a:pt x="480" y="2146"/>
                      <a:pt x="1073" y="2146"/>
                    </a:cubicBezTo>
                    <a:lnTo>
                      <a:pt x="5365" y="2146"/>
                    </a:lnTo>
                    <a:cubicBezTo>
                      <a:pt x="5958" y="2146"/>
                      <a:pt x="6439" y="1666"/>
                      <a:pt x="6439" y="1073"/>
                    </a:cubicBezTo>
                    <a:cubicBezTo>
                      <a:pt x="6439" y="481"/>
                      <a:pt x="5960" y="0"/>
                      <a:pt x="5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292050" y="2538600"/>
                <a:ext cx="705425" cy="1401450"/>
              </a:xfrm>
              <a:custGeom>
                <a:avLst/>
                <a:gdLst/>
                <a:ahLst/>
                <a:cxnLst/>
                <a:rect l="l" t="t" r="r" b="b"/>
                <a:pathLst>
                  <a:path w="28217" h="56058" extrusionOk="0">
                    <a:moveTo>
                      <a:pt x="28217" y="1"/>
                    </a:moveTo>
                    <a:lnTo>
                      <a:pt x="1" y="56058"/>
                    </a:lnTo>
                    <a:lnTo>
                      <a:pt x="28217" y="56058"/>
                    </a:lnTo>
                    <a:lnTo>
                      <a:pt x="282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89550" y="2745875"/>
                <a:ext cx="826825" cy="717975"/>
              </a:xfrm>
              <a:custGeom>
                <a:avLst/>
                <a:gdLst/>
                <a:ahLst/>
                <a:cxnLst/>
                <a:rect l="l" t="t" r="r" b="b"/>
                <a:pathLst>
                  <a:path w="33073" h="28719" extrusionOk="0">
                    <a:moveTo>
                      <a:pt x="16536" y="1"/>
                    </a:moveTo>
                    <a:cubicBezTo>
                      <a:pt x="15362" y="932"/>
                      <a:pt x="10963" y="4109"/>
                      <a:pt x="5433" y="4199"/>
                    </a:cubicBezTo>
                    <a:cubicBezTo>
                      <a:pt x="5433" y="4199"/>
                      <a:pt x="1" y="22645"/>
                      <a:pt x="16536" y="28719"/>
                    </a:cubicBezTo>
                    <a:cubicBezTo>
                      <a:pt x="33072" y="22645"/>
                      <a:pt x="27639" y="4199"/>
                      <a:pt x="27639" y="4199"/>
                    </a:cubicBezTo>
                    <a:cubicBezTo>
                      <a:pt x="22109" y="4108"/>
                      <a:pt x="17708" y="931"/>
                      <a:pt x="16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626925" y="2772500"/>
                <a:ext cx="752025" cy="662575"/>
              </a:xfrm>
              <a:custGeom>
                <a:avLst/>
                <a:gdLst/>
                <a:ahLst/>
                <a:cxnLst/>
                <a:rect l="l" t="t" r="r" b="b"/>
                <a:pathLst>
                  <a:path w="30081" h="26503" extrusionOk="0">
                    <a:moveTo>
                      <a:pt x="15041" y="0"/>
                    </a:moveTo>
                    <a:lnTo>
                      <a:pt x="14800" y="191"/>
                    </a:lnTo>
                    <a:cubicBezTo>
                      <a:pt x="13743" y="1030"/>
                      <a:pt x="9925" y="3772"/>
                      <a:pt x="5140" y="3850"/>
                    </a:cubicBezTo>
                    <a:lnTo>
                      <a:pt x="4855" y="3855"/>
                    </a:lnTo>
                    <a:lnTo>
                      <a:pt x="4773" y="4128"/>
                    </a:lnTo>
                    <a:cubicBezTo>
                      <a:pt x="4723" y="4297"/>
                      <a:pt x="1" y="20979"/>
                      <a:pt x="14906" y="26452"/>
                    </a:cubicBezTo>
                    <a:lnTo>
                      <a:pt x="15041" y="26502"/>
                    </a:lnTo>
                    <a:lnTo>
                      <a:pt x="15175" y="26452"/>
                    </a:lnTo>
                    <a:cubicBezTo>
                      <a:pt x="30081" y="20979"/>
                      <a:pt x="25357" y="4297"/>
                      <a:pt x="25308" y="4128"/>
                    </a:cubicBezTo>
                    <a:lnTo>
                      <a:pt x="25228" y="3855"/>
                    </a:lnTo>
                    <a:lnTo>
                      <a:pt x="24943" y="3850"/>
                    </a:lnTo>
                    <a:cubicBezTo>
                      <a:pt x="20155" y="3772"/>
                      <a:pt x="16340" y="1030"/>
                      <a:pt x="15283" y="191"/>
                    </a:cubicBezTo>
                    <a:lnTo>
                      <a:pt x="15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914400" y="2925375"/>
                <a:ext cx="177100" cy="174150"/>
              </a:xfrm>
              <a:custGeom>
                <a:avLst/>
                <a:gdLst/>
                <a:ahLst/>
                <a:cxnLst/>
                <a:rect l="l" t="t" r="r" b="b"/>
                <a:pathLst>
                  <a:path w="7084" h="6966" extrusionOk="0">
                    <a:moveTo>
                      <a:pt x="4036" y="913"/>
                    </a:moveTo>
                    <a:cubicBezTo>
                      <a:pt x="5213" y="913"/>
                      <a:pt x="6168" y="1871"/>
                      <a:pt x="6168" y="3046"/>
                    </a:cubicBezTo>
                    <a:lnTo>
                      <a:pt x="6168" y="3918"/>
                    </a:lnTo>
                    <a:cubicBezTo>
                      <a:pt x="6168" y="5095"/>
                      <a:pt x="5213" y="6052"/>
                      <a:pt x="4036" y="6052"/>
                    </a:cubicBezTo>
                    <a:lnTo>
                      <a:pt x="3049" y="6052"/>
                    </a:lnTo>
                    <a:cubicBezTo>
                      <a:pt x="1872" y="6052"/>
                      <a:pt x="915" y="5095"/>
                      <a:pt x="915" y="3918"/>
                    </a:cubicBezTo>
                    <a:lnTo>
                      <a:pt x="915" y="3046"/>
                    </a:lnTo>
                    <a:cubicBezTo>
                      <a:pt x="915" y="1869"/>
                      <a:pt x="1872" y="913"/>
                      <a:pt x="3049" y="913"/>
                    </a:cubicBezTo>
                    <a:close/>
                    <a:moveTo>
                      <a:pt x="3047" y="1"/>
                    </a:moveTo>
                    <a:cubicBezTo>
                      <a:pt x="1366" y="1"/>
                      <a:pt x="1" y="1366"/>
                      <a:pt x="1" y="3046"/>
                    </a:cubicBezTo>
                    <a:lnTo>
                      <a:pt x="1" y="3918"/>
                    </a:lnTo>
                    <a:cubicBezTo>
                      <a:pt x="1" y="5599"/>
                      <a:pt x="1366" y="6965"/>
                      <a:pt x="3047" y="6965"/>
                    </a:cubicBezTo>
                    <a:lnTo>
                      <a:pt x="4035" y="6965"/>
                    </a:lnTo>
                    <a:cubicBezTo>
                      <a:pt x="5715" y="6965"/>
                      <a:pt x="7083" y="5599"/>
                      <a:pt x="7081" y="3918"/>
                    </a:cubicBezTo>
                    <a:lnTo>
                      <a:pt x="7081" y="3046"/>
                    </a:lnTo>
                    <a:cubicBezTo>
                      <a:pt x="7081" y="1366"/>
                      <a:pt x="5715" y="1"/>
                      <a:pt x="40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1874500" y="3025250"/>
                <a:ext cx="256925" cy="257000"/>
              </a:xfrm>
              <a:custGeom>
                <a:avLst/>
                <a:gdLst/>
                <a:ahLst/>
                <a:cxnLst/>
                <a:rect l="l" t="t" r="r" b="b"/>
                <a:pathLst>
                  <a:path w="10277" h="10280" extrusionOk="0">
                    <a:moveTo>
                      <a:pt x="2987" y="0"/>
                    </a:moveTo>
                    <a:cubicBezTo>
                      <a:pt x="1346" y="0"/>
                      <a:pt x="0" y="1346"/>
                      <a:pt x="0" y="2989"/>
                    </a:cubicBezTo>
                    <a:lnTo>
                      <a:pt x="0" y="7290"/>
                    </a:lnTo>
                    <a:cubicBezTo>
                      <a:pt x="0" y="8934"/>
                      <a:pt x="1344" y="10279"/>
                      <a:pt x="2987" y="10279"/>
                    </a:cubicBezTo>
                    <a:lnTo>
                      <a:pt x="7289" y="10279"/>
                    </a:lnTo>
                    <a:cubicBezTo>
                      <a:pt x="8932" y="10279"/>
                      <a:pt x="10277" y="8934"/>
                      <a:pt x="10277" y="7290"/>
                    </a:cubicBezTo>
                    <a:lnTo>
                      <a:pt x="10277" y="2989"/>
                    </a:lnTo>
                    <a:cubicBezTo>
                      <a:pt x="10277" y="1346"/>
                      <a:pt x="8932" y="0"/>
                      <a:pt x="7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1890650" y="3041425"/>
                <a:ext cx="240775" cy="240825"/>
              </a:xfrm>
              <a:custGeom>
                <a:avLst/>
                <a:gdLst/>
                <a:ahLst/>
                <a:cxnLst/>
                <a:rect l="l" t="t" r="r" b="b"/>
                <a:pathLst>
                  <a:path w="9631" h="9633" extrusionOk="0">
                    <a:moveTo>
                      <a:pt x="8491" y="0"/>
                    </a:moveTo>
                    <a:cubicBezTo>
                      <a:pt x="8894" y="512"/>
                      <a:pt x="9138" y="1152"/>
                      <a:pt x="9138" y="1849"/>
                    </a:cubicBezTo>
                    <a:lnTo>
                      <a:pt x="9138" y="6150"/>
                    </a:lnTo>
                    <a:cubicBezTo>
                      <a:pt x="9138" y="7794"/>
                      <a:pt x="7792" y="9139"/>
                      <a:pt x="6150" y="9139"/>
                    </a:cubicBezTo>
                    <a:lnTo>
                      <a:pt x="1847" y="9139"/>
                    </a:lnTo>
                    <a:cubicBezTo>
                      <a:pt x="1151" y="9139"/>
                      <a:pt x="509" y="8896"/>
                      <a:pt x="0" y="8492"/>
                    </a:cubicBezTo>
                    <a:lnTo>
                      <a:pt x="0" y="8492"/>
                    </a:lnTo>
                    <a:cubicBezTo>
                      <a:pt x="547" y="9184"/>
                      <a:pt x="1393" y="9632"/>
                      <a:pt x="2339" y="9632"/>
                    </a:cubicBezTo>
                    <a:lnTo>
                      <a:pt x="6640" y="9632"/>
                    </a:lnTo>
                    <a:cubicBezTo>
                      <a:pt x="8284" y="9632"/>
                      <a:pt x="9630" y="8287"/>
                      <a:pt x="9630" y="6643"/>
                    </a:cubicBezTo>
                    <a:lnTo>
                      <a:pt x="9630" y="2342"/>
                    </a:lnTo>
                    <a:cubicBezTo>
                      <a:pt x="9631" y="1396"/>
                      <a:pt x="9182" y="550"/>
                      <a:pt x="8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964400" y="3085750"/>
                <a:ext cx="77125" cy="151975"/>
              </a:xfrm>
              <a:custGeom>
                <a:avLst/>
                <a:gdLst/>
                <a:ahLst/>
                <a:cxnLst/>
                <a:rect l="l" t="t" r="r" b="b"/>
                <a:pathLst>
                  <a:path w="3085" h="6079" extrusionOk="0">
                    <a:moveTo>
                      <a:pt x="1543" y="1"/>
                    </a:moveTo>
                    <a:cubicBezTo>
                      <a:pt x="691" y="1"/>
                      <a:pt x="1" y="691"/>
                      <a:pt x="1" y="1543"/>
                    </a:cubicBezTo>
                    <a:cubicBezTo>
                      <a:pt x="1" y="2153"/>
                      <a:pt x="359" y="2677"/>
                      <a:pt x="876" y="2927"/>
                    </a:cubicBezTo>
                    <a:lnTo>
                      <a:pt x="110" y="5816"/>
                    </a:lnTo>
                    <a:cubicBezTo>
                      <a:pt x="81" y="5959"/>
                      <a:pt x="177" y="6079"/>
                      <a:pt x="325" y="6079"/>
                    </a:cubicBezTo>
                    <a:lnTo>
                      <a:pt x="2767" y="6079"/>
                    </a:lnTo>
                    <a:cubicBezTo>
                      <a:pt x="2913" y="6079"/>
                      <a:pt x="3010" y="5959"/>
                      <a:pt x="2982" y="5816"/>
                    </a:cubicBezTo>
                    <a:lnTo>
                      <a:pt x="2215" y="2927"/>
                    </a:lnTo>
                    <a:cubicBezTo>
                      <a:pt x="2726" y="2677"/>
                      <a:pt x="3084" y="2153"/>
                      <a:pt x="3084" y="1543"/>
                    </a:cubicBezTo>
                    <a:cubicBezTo>
                      <a:pt x="3084" y="691"/>
                      <a:pt x="2394" y="1"/>
                      <a:pt x="1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131100" y="3216975"/>
                <a:ext cx="427175" cy="389225"/>
              </a:xfrm>
              <a:custGeom>
                <a:avLst/>
                <a:gdLst/>
                <a:ahLst/>
                <a:cxnLst/>
                <a:rect l="l" t="t" r="r" b="b"/>
                <a:pathLst>
                  <a:path w="17087" h="15569" extrusionOk="0">
                    <a:moveTo>
                      <a:pt x="8544" y="1765"/>
                    </a:moveTo>
                    <a:cubicBezTo>
                      <a:pt x="10084" y="1765"/>
                      <a:pt x="11625" y="2353"/>
                      <a:pt x="12800" y="3528"/>
                    </a:cubicBezTo>
                    <a:cubicBezTo>
                      <a:pt x="15151" y="5879"/>
                      <a:pt x="15151" y="9690"/>
                      <a:pt x="12800" y="12040"/>
                    </a:cubicBezTo>
                    <a:cubicBezTo>
                      <a:pt x="11624" y="13216"/>
                      <a:pt x="10083" y="13804"/>
                      <a:pt x="8543" y="13804"/>
                    </a:cubicBezTo>
                    <a:cubicBezTo>
                      <a:pt x="7003" y="13804"/>
                      <a:pt x="5462" y="13216"/>
                      <a:pt x="4288" y="12041"/>
                    </a:cubicBezTo>
                    <a:cubicBezTo>
                      <a:pt x="1937" y="9690"/>
                      <a:pt x="1937" y="5879"/>
                      <a:pt x="4288" y="3528"/>
                    </a:cubicBezTo>
                    <a:cubicBezTo>
                      <a:pt x="5463" y="2353"/>
                      <a:pt x="7004" y="1765"/>
                      <a:pt x="8544" y="1765"/>
                    </a:cubicBezTo>
                    <a:close/>
                    <a:moveTo>
                      <a:pt x="8544" y="1"/>
                    </a:moveTo>
                    <a:cubicBezTo>
                      <a:pt x="6552" y="1"/>
                      <a:pt x="4560" y="761"/>
                      <a:pt x="3041" y="2280"/>
                    </a:cubicBezTo>
                    <a:cubicBezTo>
                      <a:pt x="1" y="5320"/>
                      <a:pt x="1" y="10249"/>
                      <a:pt x="3041" y="13289"/>
                    </a:cubicBezTo>
                    <a:cubicBezTo>
                      <a:pt x="4561" y="14809"/>
                      <a:pt x="6553" y="15569"/>
                      <a:pt x="8545" y="15569"/>
                    </a:cubicBezTo>
                    <a:cubicBezTo>
                      <a:pt x="10537" y="15569"/>
                      <a:pt x="12530" y="14809"/>
                      <a:pt x="14049" y="13289"/>
                    </a:cubicBezTo>
                    <a:cubicBezTo>
                      <a:pt x="17087" y="10249"/>
                      <a:pt x="17087" y="5321"/>
                      <a:pt x="14049" y="2282"/>
                    </a:cubicBezTo>
                    <a:cubicBezTo>
                      <a:pt x="12529" y="761"/>
                      <a:pt x="10537" y="1"/>
                      <a:pt x="8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179500" y="3261100"/>
                <a:ext cx="330400" cy="300975"/>
              </a:xfrm>
              <a:custGeom>
                <a:avLst/>
                <a:gdLst/>
                <a:ahLst/>
                <a:cxnLst/>
                <a:rect l="l" t="t" r="r" b="b"/>
                <a:pathLst>
                  <a:path w="13216" h="12039" extrusionOk="0">
                    <a:moveTo>
                      <a:pt x="6608" y="0"/>
                    </a:moveTo>
                    <a:cubicBezTo>
                      <a:pt x="5068" y="0"/>
                      <a:pt x="3527" y="588"/>
                      <a:pt x="2352" y="1763"/>
                    </a:cubicBezTo>
                    <a:cubicBezTo>
                      <a:pt x="1" y="4114"/>
                      <a:pt x="1" y="7925"/>
                      <a:pt x="2352" y="10276"/>
                    </a:cubicBezTo>
                    <a:cubicBezTo>
                      <a:pt x="3526" y="11451"/>
                      <a:pt x="5067" y="12039"/>
                      <a:pt x="6607" y="12039"/>
                    </a:cubicBezTo>
                    <a:cubicBezTo>
                      <a:pt x="8147" y="12039"/>
                      <a:pt x="9688" y="11451"/>
                      <a:pt x="10864" y="10275"/>
                    </a:cubicBezTo>
                    <a:cubicBezTo>
                      <a:pt x="13215" y="7925"/>
                      <a:pt x="13215" y="4114"/>
                      <a:pt x="10864" y="1763"/>
                    </a:cubicBezTo>
                    <a:cubicBezTo>
                      <a:pt x="9689" y="588"/>
                      <a:pt x="8148" y="0"/>
                      <a:pt x="6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434150" y="3501025"/>
                <a:ext cx="191475" cy="191400"/>
              </a:xfrm>
              <a:custGeom>
                <a:avLst/>
                <a:gdLst/>
                <a:ahLst/>
                <a:cxnLst/>
                <a:rect l="l" t="t" r="r" b="b"/>
                <a:pathLst>
                  <a:path w="7659" h="7656" extrusionOk="0">
                    <a:moveTo>
                      <a:pt x="1357" y="0"/>
                    </a:moveTo>
                    <a:lnTo>
                      <a:pt x="0" y="1356"/>
                    </a:lnTo>
                    <a:lnTo>
                      <a:pt x="6301" y="7656"/>
                    </a:lnTo>
                    <a:lnTo>
                      <a:pt x="7658" y="6301"/>
                    </a:lnTo>
                    <a:lnTo>
                      <a:pt x="13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557750" y="3624625"/>
                <a:ext cx="67875" cy="67800"/>
              </a:xfrm>
              <a:custGeom>
                <a:avLst/>
                <a:gdLst/>
                <a:ahLst/>
                <a:cxnLst/>
                <a:rect l="l" t="t" r="r" b="b"/>
                <a:pathLst>
                  <a:path w="2715" h="2712" extrusionOk="0">
                    <a:moveTo>
                      <a:pt x="1357" y="1"/>
                    </a:moveTo>
                    <a:lnTo>
                      <a:pt x="0" y="1357"/>
                    </a:lnTo>
                    <a:lnTo>
                      <a:pt x="1357" y="2712"/>
                    </a:lnTo>
                    <a:lnTo>
                      <a:pt x="2714" y="1357"/>
                    </a:lnTo>
                    <a:lnTo>
                      <a:pt x="13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248675" y="3327200"/>
                <a:ext cx="188775" cy="168725"/>
              </a:xfrm>
              <a:custGeom>
                <a:avLst/>
                <a:gdLst/>
                <a:ahLst/>
                <a:cxnLst/>
                <a:rect l="l" t="t" r="r" b="b"/>
                <a:pathLst>
                  <a:path w="7551" h="6749" extrusionOk="0">
                    <a:moveTo>
                      <a:pt x="3774" y="0"/>
                    </a:moveTo>
                    <a:cubicBezTo>
                      <a:pt x="3125" y="0"/>
                      <a:pt x="2596" y="527"/>
                      <a:pt x="2596" y="1179"/>
                    </a:cubicBezTo>
                    <a:cubicBezTo>
                      <a:pt x="2596" y="1422"/>
                      <a:pt x="2670" y="1648"/>
                      <a:pt x="2795" y="1836"/>
                    </a:cubicBezTo>
                    <a:cubicBezTo>
                      <a:pt x="2633" y="1964"/>
                      <a:pt x="2485" y="2127"/>
                      <a:pt x="2357" y="2313"/>
                    </a:cubicBezTo>
                    <a:cubicBezTo>
                      <a:pt x="1883" y="2014"/>
                      <a:pt x="1408" y="1717"/>
                      <a:pt x="934" y="1419"/>
                    </a:cubicBezTo>
                    <a:cubicBezTo>
                      <a:pt x="897" y="1396"/>
                      <a:pt x="861" y="1386"/>
                      <a:pt x="826" y="1386"/>
                    </a:cubicBezTo>
                    <a:cubicBezTo>
                      <a:pt x="647" y="1386"/>
                      <a:pt x="530" y="1661"/>
                      <a:pt x="722" y="1782"/>
                    </a:cubicBezTo>
                    <a:cubicBezTo>
                      <a:pt x="1198" y="2080"/>
                      <a:pt x="1673" y="2378"/>
                      <a:pt x="2148" y="2678"/>
                    </a:cubicBezTo>
                    <a:cubicBezTo>
                      <a:pt x="1984" y="3026"/>
                      <a:pt x="1879" y="3434"/>
                      <a:pt x="1860" y="3869"/>
                    </a:cubicBezTo>
                    <a:cubicBezTo>
                      <a:pt x="1331" y="3813"/>
                      <a:pt x="799" y="3758"/>
                      <a:pt x="269" y="3703"/>
                    </a:cubicBezTo>
                    <a:cubicBezTo>
                      <a:pt x="260" y="3702"/>
                      <a:pt x="251" y="3701"/>
                      <a:pt x="243" y="3701"/>
                    </a:cubicBezTo>
                    <a:cubicBezTo>
                      <a:pt x="0" y="3701"/>
                      <a:pt x="10" y="4096"/>
                      <a:pt x="269" y="4122"/>
                    </a:cubicBezTo>
                    <a:cubicBezTo>
                      <a:pt x="802" y="4178"/>
                      <a:pt x="1334" y="4232"/>
                      <a:pt x="1867" y="4288"/>
                    </a:cubicBezTo>
                    <a:cubicBezTo>
                      <a:pt x="1896" y="4666"/>
                      <a:pt x="1988" y="5019"/>
                      <a:pt x="2128" y="5330"/>
                    </a:cubicBezTo>
                    <a:cubicBezTo>
                      <a:pt x="1749" y="5684"/>
                      <a:pt x="1369" y="6039"/>
                      <a:pt x="989" y="6393"/>
                    </a:cubicBezTo>
                    <a:cubicBezTo>
                      <a:pt x="835" y="6538"/>
                      <a:pt x="981" y="6749"/>
                      <a:pt x="1147" y="6749"/>
                    </a:cubicBezTo>
                    <a:cubicBezTo>
                      <a:pt x="1194" y="6749"/>
                      <a:pt x="1243" y="6732"/>
                      <a:pt x="1287" y="6691"/>
                    </a:cubicBezTo>
                    <a:cubicBezTo>
                      <a:pt x="1639" y="6364"/>
                      <a:pt x="1988" y="6036"/>
                      <a:pt x="2338" y="5709"/>
                    </a:cubicBezTo>
                    <a:cubicBezTo>
                      <a:pt x="2689" y="6236"/>
                      <a:pt x="3203" y="6570"/>
                      <a:pt x="3776" y="6570"/>
                    </a:cubicBezTo>
                    <a:cubicBezTo>
                      <a:pt x="4350" y="6570"/>
                      <a:pt x="4862" y="6237"/>
                      <a:pt x="5214" y="5709"/>
                    </a:cubicBezTo>
                    <a:cubicBezTo>
                      <a:pt x="5565" y="6036"/>
                      <a:pt x="5915" y="6364"/>
                      <a:pt x="6265" y="6691"/>
                    </a:cubicBezTo>
                    <a:cubicBezTo>
                      <a:pt x="6309" y="6732"/>
                      <a:pt x="6358" y="6749"/>
                      <a:pt x="6406" y="6749"/>
                    </a:cubicBezTo>
                    <a:cubicBezTo>
                      <a:pt x="6571" y="6749"/>
                      <a:pt x="6717" y="6538"/>
                      <a:pt x="6562" y="6393"/>
                    </a:cubicBezTo>
                    <a:cubicBezTo>
                      <a:pt x="6183" y="6039"/>
                      <a:pt x="5804" y="5684"/>
                      <a:pt x="5424" y="5330"/>
                    </a:cubicBezTo>
                    <a:cubicBezTo>
                      <a:pt x="5563" y="5019"/>
                      <a:pt x="5656" y="4666"/>
                      <a:pt x="5685" y="4288"/>
                    </a:cubicBezTo>
                    <a:cubicBezTo>
                      <a:pt x="6219" y="4232"/>
                      <a:pt x="6751" y="4178"/>
                      <a:pt x="7283" y="4122"/>
                    </a:cubicBezTo>
                    <a:cubicBezTo>
                      <a:pt x="7539" y="4096"/>
                      <a:pt x="7551" y="3701"/>
                      <a:pt x="7306" y="3701"/>
                    </a:cubicBezTo>
                    <a:cubicBezTo>
                      <a:pt x="7298" y="3701"/>
                      <a:pt x="7289" y="3702"/>
                      <a:pt x="7280" y="3703"/>
                    </a:cubicBezTo>
                    <a:cubicBezTo>
                      <a:pt x="6751" y="3758"/>
                      <a:pt x="6219" y="3813"/>
                      <a:pt x="5688" y="3869"/>
                    </a:cubicBezTo>
                    <a:cubicBezTo>
                      <a:pt x="5668" y="3434"/>
                      <a:pt x="5565" y="3026"/>
                      <a:pt x="5400" y="2678"/>
                    </a:cubicBezTo>
                    <a:cubicBezTo>
                      <a:pt x="5875" y="2379"/>
                      <a:pt x="6351" y="2080"/>
                      <a:pt x="6827" y="1782"/>
                    </a:cubicBezTo>
                    <a:cubicBezTo>
                      <a:pt x="7019" y="1661"/>
                      <a:pt x="6900" y="1386"/>
                      <a:pt x="6723" y="1386"/>
                    </a:cubicBezTo>
                    <a:cubicBezTo>
                      <a:pt x="6689" y="1386"/>
                      <a:pt x="6653" y="1396"/>
                      <a:pt x="6616" y="1419"/>
                    </a:cubicBezTo>
                    <a:cubicBezTo>
                      <a:pt x="6142" y="1717"/>
                      <a:pt x="5665" y="2014"/>
                      <a:pt x="5191" y="2313"/>
                    </a:cubicBezTo>
                    <a:cubicBezTo>
                      <a:pt x="5063" y="2127"/>
                      <a:pt x="4916" y="1967"/>
                      <a:pt x="4753" y="1836"/>
                    </a:cubicBezTo>
                    <a:cubicBezTo>
                      <a:pt x="4880" y="1649"/>
                      <a:pt x="4953" y="1422"/>
                      <a:pt x="4953" y="1179"/>
                    </a:cubicBezTo>
                    <a:cubicBezTo>
                      <a:pt x="4953" y="528"/>
                      <a:pt x="4426" y="0"/>
                      <a:pt x="3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19525" y="2607350"/>
                <a:ext cx="450100" cy="343075"/>
              </a:xfrm>
              <a:custGeom>
                <a:avLst/>
                <a:gdLst/>
                <a:ahLst/>
                <a:cxnLst/>
                <a:rect l="l" t="t" r="r" b="b"/>
                <a:pathLst>
                  <a:path w="18004" h="13723" extrusionOk="0">
                    <a:moveTo>
                      <a:pt x="1033" y="0"/>
                    </a:moveTo>
                    <a:cubicBezTo>
                      <a:pt x="436" y="0"/>
                      <a:pt x="0" y="487"/>
                      <a:pt x="67" y="1082"/>
                    </a:cubicBezTo>
                    <a:lnTo>
                      <a:pt x="1375" y="12641"/>
                    </a:lnTo>
                    <a:cubicBezTo>
                      <a:pt x="1443" y="13237"/>
                      <a:pt x="1988" y="13722"/>
                      <a:pt x="2586" y="13722"/>
                    </a:cubicBezTo>
                    <a:lnTo>
                      <a:pt x="15427" y="13722"/>
                    </a:lnTo>
                    <a:cubicBezTo>
                      <a:pt x="16024" y="13722"/>
                      <a:pt x="16580" y="13237"/>
                      <a:pt x="16660" y="12645"/>
                    </a:cubicBezTo>
                    <a:lnTo>
                      <a:pt x="17924" y="3237"/>
                    </a:lnTo>
                    <a:cubicBezTo>
                      <a:pt x="18004" y="2642"/>
                      <a:pt x="17578" y="2159"/>
                      <a:pt x="16979" y="2159"/>
                    </a:cubicBezTo>
                    <a:lnTo>
                      <a:pt x="10452" y="2159"/>
                    </a:lnTo>
                    <a:cubicBezTo>
                      <a:pt x="9854" y="2159"/>
                      <a:pt x="9363" y="1674"/>
                      <a:pt x="9363" y="1079"/>
                    </a:cubicBezTo>
                    <a:cubicBezTo>
                      <a:pt x="9363" y="486"/>
                      <a:pt x="8874" y="0"/>
                      <a:pt x="8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163900" y="2632725"/>
                <a:ext cx="361075" cy="343375"/>
              </a:xfrm>
              <a:custGeom>
                <a:avLst/>
                <a:gdLst/>
                <a:ahLst/>
                <a:cxnLst/>
                <a:rect l="l" t="t" r="r" b="b"/>
                <a:pathLst>
                  <a:path w="14443" h="13735" extrusionOk="0">
                    <a:moveTo>
                      <a:pt x="1" y="0"/>
                    </a:moveTo>
                    <a:lnTo>
                      <a:pt x="1" y="13735"/>
                    </a:lnTo>
                    <a:lnTo>
                      <a:pt x="14443" y="13735"/>
                    </a:lnTo>
                    <a:lnTo>
                      <a:pt x="14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119525" y="2650100"/>
                <a:ext cx="450100" cy="343075"/>
              </a:xfrm>
              <a:custGeom>
                <a:avLst/>
                <a:gdLst/>
                <a:ahLst/>
                <a:cxnLst/>
                <a:rect l="l" t="t" r="r" b="b"/>
                <a:pathLst>
                  <a:path w="18004" h="13723" extrusionOk="0">
                    <a:moveTo>
                      <a:pt x="1033" y="1"/>
                    </a:moveTo>
                    <a:cubicBezTo>
                      <a:pt x="436" y="1"/>
                      <a:pt x="0" y="488"/>
                      <a:pt x="67" y="1082"/>
                    </a:cubicBezTo>
                    <a:lnTo>
                      <a:pt x="1375" y="12641"/>
                    </a:lnTo>
                    <a:cubicBezTo>
                      <a:pt x="1443" y="13237"/>
                      <a:pt x="1988" y="13723"/>
                      <a:pt x="2586" y="13723"/>
                    </a:cubicBezTo>
                    <a:lnTo>
                      <a:pt x="15427" y="13723"/>
                    </a:lnTo>
                    <a:cubicBezTo>
                      <a:pt x="16024" y="13723"/>
                      <a:pt x="16580" y="13237"/>
                      <a:pt x="16660" y="12645"/>
                    </a:cubicBezTo>
                    <a:lnTo>
                      <a:pt x="17924" y="3236"/>
                    </a:lnTo>
                    <a:cubicBezTo>
                      <a:pt x="18004" y="2643"/>
                      <a:pt x="17578" y="2158"/>
                      <a:pt x="16979" y="2158"/>
                    </a:cubicBezTo>
                    <a:lnTo>
                      <a:pt x="10452" y="2158"/>
                    </a:lnTo>
                    <a:cubicBezTo>
                      <a:pt x="9854" y="2158"/>
                      <a:pt x="9363" y="1673"/>
                      <a:pt x="9363" y="1080"/>
                    </a:cubicBezTo>
                    <a:cubicBezTo>
                      <a:pt x="9363" y="486"/>
                      <a:pt x="8874" y="1"/>
                      <a:pt x="8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490925" y="2704050"/>
                <a:ext cx="78700" cy="289125"/>
              </a:xfrm>
              <a:custGeom>
                <a:avLst/>
                <a:gdLst/>
                <a:ahLst/>
                <a:cxnLst/>
                <a:rect l="l" t="t" r="r" b="b"/>
                <a:pathLst>
                  <a:path w="3148" h="11565" extrusionOk="0">
                    <a:moveTo>
                      <a:pt x="1554" y="0"/>
                    </a:moveTo>
                    <a:cubicBezTo>
                      <a:pt x="2153" y="0"/>
                      <a:pt x="2577" y="485"/>
                      <a:pt x="2498" y="1078"/>
                    </a:cubicBezTo>
                    <a:lnTo>
                      <a:pt x="1233" y="10487"/>
                    </a:lnTo>
                    <a:cubicBezTo>
                      <a:pt x="1154" y="11079"/>
                      <a:pt x="599" y="11565"/>
                      <a:pt x="1" y="11565"/>
                    </a:cubicBezTo>
                    <a:lnTo>
                      <a:pt x="571" y="11565"/>
                    </a:lnTo>
                    <a:cubicBezTo>
                      <a:pt x="1168" y="11565"/>
                      <a:pt x="1724" y="11079"/>
                      <a:pt x="1804" y="10487"/>
                    </a:cubicBezTo>
                    <a:lnTo>
                      <a:pt x="3068" y="1078"/>
                    </a:lnTo>
                    <a:cubicBezTo>
                      <a:pt x="3148" y="485"/>
                      <a:pt x="2723" y="0"/>
                      <a:pt x="2124" y="0"/>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1312100" y="2650100"/>
                <a:ext cx="68750" cy="53975"/>
              </a:xfrm>
              <a:custGeom>
                <a:avLst/>
                <a:gdLst/>
                <a:ahLst/>
                <a:cxnLst/>
                <a:rect l="l" t="t" r="r" b="b"/>
                <a:pathLst>
                  <a:path w="2750" h="2159" extrusionOk="0">
                    <a:moveTo>
                      <a:pt x="1" y="1"/>
                    </a:moveTo>
                    <a:cubicBezTo>
                      <a:pt x="601" y="1"/>
                      <a:pt x="1090" y="486"/>
                      <a:pt x="1090" y="1080"/>
                    </a:cubicBezTo>
                    <a:cubicBezTo>
                      <a:pt x="1090" y="1673"/>
                      <a:pt x="1579" y="2158"/>
                      <a:pt x="2179" y="2158"/>
                    </a:cubicBezTo>
                    <a:lnTo>
                      <a:pt x="2749" y="2158"/>
                    </a:lnTo>
                    <a:cubicBezTo>
                      <a:pt x="2151" y="2158"/>
                      <a:pt x="1660" y="1673"/>
                      <a:pt x="1660" y="1080"/>
                    </a:cubicBezTo>
                    <a:cubicBezTo>
                      <a:pt x="1660" y="486"/>
                      <a:pt x="1171" y="1"/>
                      <a:pt x="571" y="1"/>
                    </a:cubicBezTo>
                    <a:close/>
                  </a:path>
                </a:pathLst>
              </a:custGeom>
              <a:solidFill>
                <a:srgbClr val="F78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1843075" y="3686325"/>
                <a:ext cx="377925" cy="205925"/>
              </a:xfrm>
              <a:custGeom>
                <a:avLst/>
                <a:gdLst/>
                <a:ahLst/>
                <a:cxnLst/>
                <a:rect l="l" t="t" r="r" b="b"/>
                <a:pathLst>
                  <a:path w="15117" h="8237" extrusionOk="0">
                    <a:moveTo>
                      <a:pt x="1738" y="0"/>
                    </a:moveTo>
                    <a:cubicBezTo>
                      <a:pt x="782" y="0"/>
                      <a:pt x="0" y="782"/>
                      <a:pt x="0" y="1737"/>
                    </a:cubicBezTo>
                    <a:lnTo>
                      <a:pt x="0" y="6500"/>
                    </a:lnTo>
                    <a:cubicBezTo>
                      <a:pt x="0" y="7455"/>
                      <a:pt x="782" y="8237"/>
                      <a:pt x="1738" y="8237"/>
                    </a:cubicBezTo>
                    <a:lnTo>
                      <a:pt x="13379" y="8237"/>
                    </a:lnTo>
                    <a:cubicBezTo>
                      <a:pt x="14333" y="8237"/>
                      <a:pt x="15116" y="7455"/>
                      <a:pt x="15116" y="6500"/>
                    </a:cubicBezTo>
                    <a:lnTo>
                      <a:pt x="15116" y="1737"/>
                    </a:lnTo>
                    <a:cubicBezTo>
                      <a:pt x="15116" y="782"/>
                      <a:pt x="14335" y="0"/>
                      <a:pt x="13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843000" y="3797900"/>
                <a:ext cx="378000" cy="45300"/>
              </a:xfrm>
              <a:custGeom>
                <a:avLst/>
                <a:gdLst/>
                <a:ahLst/>
                <a:cxnLst/>
                <a:rect l="l" t="t" r="r" b="b"/>
                <a:pathLst>
                  <a:path w="15120" h="1812" extrusionOk="0">
                    <a:moveTo>
                      <a:pt x="1" y="1"/>
                    </a:moveTo>
                    <a:lnTo>
                      <a:pt x="1" y="1811"/>
                    </a:lnTo>
                    <a:lnTo>
                      <a:pt x="15119" y="1811"/>
                    </a:lnTo>
                    <a:lnTo>
                      <a:pt x="151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2088100" y="3720550"/>
                <a:ext cx="94425" cy="41850"/>
              </a:xfrm>
              <a:custGeom>
                <a:avLst/>
                <a:gdLst/>
                <a:ahLst/>
                <a:cxnLst/>
                <a:rect l="l" t="t" r="r" b="b"/>
                <a:pathLst>
                  <a:path w="3777" h="1674" extrusionOk="0">
                    <a:moveTo>
                      <a:pt x="836" y="1"/>
                    </a:moveTo>
                    <a:cubicBezTo>
                      <a:pt x="375" y="1"/>
                      <a:pt x="1" y="375"/>
                      <a:pt x="1" y="836"/>
                    </a:cubicBezTo>
                    <a:cubicBezTo>
                      <a:pt x="1" y="1300"/>
                      <a:pt x="373" y="1674"/>
                      <a:pt x="836" y="1674"/>
                    </a:cubicBezTo>
                    <a:lnTo>
                      <a:pt x="2938" y="1674"/>
                    </a:lnTo>
                    <a:cubicBezTo>
                      <a:pt x="3402" y="1674"/>
                      <a:pt x="3776" y="1300"/>
                      <a:pt x="3776" y="836"/>
                    </a:cubicBezTo>
                    <a:cubicBezTo>
                      <a:pt x="3776" y="375"/>
                      <a:pt x="3402" y="1"/>
                      <a:pt x="2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2123850" y="3720550"/>
                <a:ext cx="58700" cy="41850"/>
              </a:xfrm>
              <a:custGeom>
                <a:avLst/>
                <a:gdLst/>
                <a:ahLst/>
                <a:cxnLst/>
                <a:rect l="l" t="t" r="r" b="b"/>
                <a:pathLst>
                  <a:path w="2348" h="1674" extrusionOk="0">
                    <a:moveTo>
                      <a:pt x="800" y="1"/>
                    </a:moveTo>
                    <a:lnTo>
                      <a:pt x="0" y="1674"/>
                    </a:lnTo>
                    <a:lnTo>
                      <a:pt x="1511" y="1674"/>
                    </a:lnTo>
                    <a:cubicBezTo>
                      <a:pt x="1973" y="1674"/>
                      <a:pt x="2348" y="1300"/>
                      <a:pt x="2348" y="836"/>
                    </a:cubicBezTo>
                    <a:cubicBezTo>
                      <a:pt x="2346" y="375"/>
                      <a:pt x="1972" y="1"/>
                      <a:pt x="1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889925" y="3733300"/>
                <a:ext cx="120125" cy="8175"/>
              </a:xfrm>
              <a:custGeom>
                <a:avLst/>
                <a:gdLst/>
                <a:ahLst/>
                <a:cxnLst/>
                <a:rect l="l" t="t" r="r" b="b"/>
                <a:pathLst>
                  <a:path w="4805" h="327" extrusionOk="0">
                    <a:moveTo>
                      <a:pt x="1" y="1"/>
                    </a:moveTo>
                    <a:lnTo>
                      <a:pt x="1" y="326"/>
                    </a:lnTo>
                    <a:lnTo>
                      <a:pt x="4804" y="326"/>
                    </a:lnTo>
                    <a:lnTo>
                      <a:pt x="4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1889925" y="3756300"/>
                <a:ext cx="165725" cy="8150"/>
              </a:xfrm>
              <a:custGeom>
                <a:avLst/>
                <a:gdLst/>
                <a:ahLst/>
                <a:cxnLst/>
                <a:rect l="l" t="t" r="r" b="b"/>
                <a:pathLst>
                  <a:path w="6629" h="326" extrusionOk="0">
                    <a:moveTo>
                      <a:pt x="1" y="1"/>
                    </a:moveTo>
                    <a:lnTo>
                      <a:pt x="1" y="326"/>
                    </a:lnTo>
                    <a:lnTo>
                      <a:pt x="6628" y="326"/>
                    </a:lnTo>
                    <a:lnTo>
                      <a:pt x="6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7"/>
            <p:cNvSpPr/>
            <p:nvPr/>
          </p:nvSpPr>
          <p:spPr>
            <a:xfrm>
              <a:off x="719988" y="4453731"/>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1101817" y="415722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816779" y="3969852"/>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2720802" y="310002"/>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499363" y="765978"/>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2817612" y="986278"/>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9779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Diagram 2">
            <a:extLst>
              <a:ext uri="{FF2B5EF4-FFF2-40B4-BE49-F238E27FC236}">
                <a16:creationId xmlns:a16="http://schemas.microsoft.com/office/drawing/2014/main" id="{BC8C0C62-F090-A72D-ED88-C7A74851EEFC}"/>
              </a:ext>
            </a:extLst>
          </p:cNvPr>
          <p:cNvGraphicFramePr/>
          <p:nvPr/>
        </p:nvGraphicFramePr>
        <p:xfrm>
          <a:off x="825048" y="202375"/>
          <a:ext cx="8090351" cy="5131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2">
            <a:extLst>
              <a:ext uri="{FF2B5EF4-FFF2-40B4-BE49-F238E27FC236}">
                <a16:creationId xmlns:a16="http://schemas.microsoft.com/office/drawing/2014/main" id="{CA87A959-9176-E303-DC0B-443FD46145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882F6F3C-824A-1E19-8E12-EDFCF229CFE4}"/>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Jira Software full logo transparent PNG - StickPNG">
            <a:extLst>
              <a:ext uri="{FF2B5EF4-FFF2-40B4-BE49-F238E27FC236}">
                <a16:creationId xmlns:a16="http://schemas.microsoft.com/office/drawing/2014/main" id="{F21C2CEF-9966-A9B7-D9DE-D74725DBF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347" y="3618854"/>
            <a:ext cx="1320442" cy="1320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351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ISSUE TRACKING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Creating issue">
            <a:extLst>
              <a:ext uri="{FF2B5EF4-FFF2-40B4-BE49-F238E27FC236}">
                <a16:creationId xmlns:a16="http://schemas.microsoft.com/office/drawing/2014/main" id="{B3E96B7E-3E99-5D8B-A62A-9032952F0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638" y="1428384"/>
            <a:ext cx="3760751" cy="35985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Preview of tickets assigned to one person">
            <a:extLst>
              <a:ext uri="{FF2B5EF4-FFF2-40B4-BE49-F238E27FC236}">
                <a16:creationId xmlns:a16="http://schemas.microsoft.com/office/drawing/2014/main" id="{F3CFA351-71DF-4DBB-E394-76E8C16D9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10" y="2038764"/>
            <a:ext cx="4738426" cy="31204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697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0"/>
          <p:cNvSpPr/>
          <p:nvPr/>
        </p:nvSpPr>
        <p:spPr>
          <a:xfrm>
            <a:off x="3759300" y="2977189"/>
            <a:ext cx="1625400" cy="1626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4" name="Google Shape;594;p40"/>
          <p:cNvSpPr txBox="1">
            <a:spLocks noGrp="1"/>
          </p:cNvSpPr>
          <p:nvPr>
            <p:ph type="title"/>
          </p:nvPr>
        </p:nvSpPr>
        <p:spPr>
          <a:xfrm>
            <a:off x="720000" y="540000"/>
            <a:ext cx="7704000" cy="6768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sz="2800" dirty="0"/>
              <a:t>REPORTING</a:t>
            </a:r>
            <a:endParaRPr sz="2800" dirty="0"/>
          </a:p>
        </p:txBody>
      </p:sp>
      <p:grpSp>
        <p:nvGrpSpPr>
          <p:cNvPr id="615" name="Google Shape;615;p40"/>
          <p:cNvGrpSpPr/>
          <p:nvPr/>
        </p:nvGrpSpPr>
        <p:grpSpPr>
          <a:xfrm>
            <a:off x="76190" y="76211"/>
            <a:ext cx="1399466" cy="1919431"/>
            <a:chOff x="76190" y="76211"/>
            <a:chExt cx="1399466" cy="1919431"/>
          </a:xfrm>
        </p:grpSpPr>
        <p:sp>
          <p:nvSpPr>
            <p:cNvPr id="616" name="Google Shape;616;p40"/>
            <p:cNvSpPr/>
            <p:nvPr/>
          </p:nvSpPr>
          <p:spPr>
            <a:xfrm>
              <a:off x="76190" y="76211"/>
              <a:ext cx="692971" cy="693467"/>
            </a:xfrm>
            <a:custGeom>
              <a:avLst/>
              <a:gdLst/>
              <a:ahLst/>
              <a:cxnLst/>
              <a:rect l="l" t="t" r="r" b="b"/>
              <a:pathLst>
                <a:path w="9786" h="9793" extrusionOk="0">
                  <a:moveTo>
                    <a:pt x="4894" y="1765"/>
                  </a:moveTo>
                  <a:cubicBezTo>
                    <a:pt x="6621" y="1765"/>
                    <a:pt x="8022" y="3165"/>
                    <a:pt x="8022" y="4895"/>
                  </a:cubicBezTo>
                  <a:cubicBezTo>
                    <a:pt x="8022" y="6624"/>
                    <a:pt x="6621" y="8022"/>
                    <a:pt x="4894" y="8022"/>
                  </a:cubicBezTo>
                  <a:cubicBezTo>
                    <a:pt x="3166" y="8022"/>
                    <a:pt x="1765" y="6622"/>
                    <a:pt x="1765" y="4895"/>
                  </a:cubicBezTo>
                  <a:cubicBezTo>
                    <a:pt x="1765" y="3166"/>
                    <a:pt x="3166" y="1765"/>
                    <a:pt x="4894" y="1765"/>
                  </a:cubicBezTo>
                  <a:close/>
                  <a:moveTo>
                    <a:pt x="4892" y="1"/>
                  </a:moveTo>
                  <a:cubicBezTo>
                    <a:pt x="4529" y="1"/>
                    <a:pt x="4234" y="297"/>
                    <a:pt x="4234" y="660"/>
                  </a:cubicBezTo>
                  <a:cubicBezTo>
                    <a:pt x="4234" y="691"/>
                    <a:pt x="4247" y="714"/>
                    <a:pt x="4250" y="746"/>
                  </a:cubicBezTo>
                  <a:cubicBezTo>
                    <a:pt x="3571" y="850"/>
                    <a:pt x="2943" y="1117"/>
                    <a:pt x="2413" y="1506"/>
                  </a:cubicBezTo>
                  <a:cubicBezTo>
                    <a:pt x="2395" y="1483"/>
                    <a:pt x="2387" y="1454"/>
                    <a:pt x="2365" y="1434"/>
                  </a:cubicBezTo>
                  <a:cubicBezTo>
                    <a:pt x="2236" y="1305"/>
                    <a:pt x="2067" y="1241"/>
                    <a:pt x="1898" y="1241"/>
                  </a:cubicBezTo>
                  <a:cubicBezTo>
                    <a:pt x="1729" y="1241"/>
                    <a:pt x="1560" y="1305"/>
                    <a:pt x="1432" y="1434"/>
                  </a:cubicBezTo>
                  <a:cubicBezTo>
                    <a:pt x="1175" y="1691"/>
                    <a:pt x="1175" y="2110"/>
                    <a:pt x="1432" y="2366"/>
                  </a:cubicBezTo>
                  <a:cubicBezTo>
                    <a:pt x="1453" y="2390"/>
                    <a:pt x="1480" y="2398"/>
                    <a:pt x="1503" y="2416"/>
                  </a:cubicBezTo>
                  <a:cubicBezTo>
                    <a:pt x="1113" y="2947"/>
                    <a:pt x="847" y="3570"/>
                    <a:pt x="743" y="4253"/>
                  </a:cubicBezTo>
                  <a:cubicBezTo>
                    <a:pt x="714" y="4249"/>
                    <a:pt x="688" y="4235"/>
                    <a:pt x="660" y="4235"/>
                  </a:cubicBezTo>
                  <a:cubicBezTo>
                    <a:pt x="297" y="4235"/>
                    <a:pt x="1" y="4532"/>
                    <a:pt x="1" y="4896"/>
                  </a:cubicBezTo>
                  <a:cubicBezTo>
                    <a:pt x="1" y="5260"/>
                    <a:pt x="298" y="5555"/>
                    <a:pt x="660" y="5555"/>
                  </a:cubicBezTo>
                  <a:cubicBezTo>
                    <a:pt x="690" y="5555"/>
                    <a:pt x="716" y="5543"/>
                    <a:pt x="743" y="5539"/>
                  </a:cubicBezTo>
                  <a:cubicBezTo>
                    <a:pt x="847" y="6218"/>
                    <a:pt x="1114" y="6843"/>
                    <a:pt x="1503" y="7376"/>
                  </a:cubicBezTo>
                  <a:cubicBezTo>
                    <a:pt x="1482" y="7392"/>
                    <a:pt x="1454" y="7402"/>
                    <a:pt x="1432" y="7424"/>
                  </a:cubicBezTo>
                  <a:cubicBezTo>
                    <a:pt x="1175" y="7680"/>
                    <a:pt x="1175" y="8101"/>
                    <a:pt x="1432" y="8357"/>
                  </a:cubicBezTo>
                  <a:cubicBezTo>
                    <a:pt x="1560" y="8485"/>
                    <a:pt x="1729" y="8550"/>
                    <a:pt x="1898" y="8550"/>
                  </a:cubicBezTo>
                  <a:cubicBezTo>
                    <a:pt x="2067" y="8550"/>
                    <a:pt x="2236" y="8485"/>
                    <a:pt x="2365" y="8357"/>
                  </a:cubicBezTo>
                  <a:cubicBezTo>
                    <a:pt x="2386" y="8336"/>
                    <a:pt x="2395" y="8307"/>
                    <a:pt x="2413" y="8285"/>
                  </a:cubicBezTo>
                  <a:cubicBezTo>
                    <a:pt x="2943" y="8676"/>
                    <a:pt x="3571" y="8940"/>
                    <a:pt x="4250" y="9046"/>
                  </a:cubicBezTo>
                  <a:cubicBezTo>
                    <a:pt x="4247" y="9075"/>
                    <a:pt x="4234" y="9101"/>
                    <a:pt x="4234" y="9131"/>
                  </a:cubicBezTo>
                  <a:cubicBezTo>
                    <a:pt x="4234" y="9494"/>
                    <a:pt x="4529" y="9792"/>
                    <a:pt x="4892" y="9792"/>
                  </a:cubicBezTo>
                  <a:cubicBezTo>
                    <a:pt x="5255" y="9792"/>
                    <a:pt x="5551" y="9494"/>
                    <a:pt x="5551" y="9131"/>
                  </a:cubicBezTo>
                  <a:cubicBezTo>
                    <a:pt x="5551" y="9101"/>
                    <a:pt x="5538" y="9075"/>
                    <a:pt x="5535" y="9046"/>
                  </a:cubicBezTo>
                  <a:cubicBezTo>
                    <a:pt x="6214" y="8940"/>
                    <a:pt x="6839" y="8676"/>
                    <a:pt x="7372" y="8285"/>
                  </a:cubicBezTo>
                  <a:cubicBezTo>
                    <a:pt x="7391" y="8309"/>
                    <a:pt x="7399" y="8336"/>
                    <a:pt x="7420" y="8357"/>
                  </a:cubicBezTo>
                  <a:cubicBezTo>
                    <a:pt x="7548" y="8485"/>
                    <a:pt x="7717" y="8550"/>
                    <a:pt x="7886" y="8550"/>
                  </a:cubicBezTo>
                  <a:cubicBezTo>
                    <a:pt x="8055" y="8550"/>
                    <a:pt x="8225" y="8485"/>
                    <a:pt x="8353" y="8357"/>
                  </a:cubicBezTo>
                  <a:cubicBezTo>
                    <a:pt x="8610" y="8101"/>
                    <a:pt x="8610" y="7680"/>
                    <a:pt x="8353" y="7424"/>
                  </a:cubicBezTo>
                  <a:cubicBezTo>
                    <a:pt x="8331" y="7403"/>
                    <a:pt x="8303" y="7392"/>
                    <a:pt x="8281" y="7376"/>
                  </a:cubicBezTo>
                  <a:cubicBezTo>
                    <a:pt x="8670" y="6843"/>
                    <a:pt x="8936" y="6220"/>
                    <a:pt x="9040" y="5539"/>
                  </a:cubicBezTo>
                  <a:cubicBezTo>
                    <a:pt x="9070" y="5542"/>
                    <a:pt x="9096" y="5555"/>
                    <a:pt x="9127" y="5555"/>
                  </a:cubicBezTo>
                  <a:cubicBezTo>
                    <a:pt x="9490" y="5555"/>
                    <a:pt x="9785" y="5260"/>
                    <a:pt x="9785" y="4896"/>
                  </a:cubicBezTo>
                  <a:cubicBezTo>
                    <a:pt x="9785" y="4532"/>
                    <a:pt x="9490" y="4235"/>
                    <a:pt x="9127" y="4235"/>
                  </a:cubicBezTo>
                  <a:cubicBezTo>
                    <a:pt x="9096" y="4235"/>
                    <a:pt x="9070" y="4249"/>
                    <a:pt x="9040" y="4253"/>
                  </a:cubicBezTo>
                  <a:cubicBezTo>
                    <a:pt x="8936" y="3573"/>
                    <a:pt x="8670" y="2947"/>
                    <a:pt x="8281" y="2416"/>
                  </a:cubicBezTo>
                  <a:cubicBezTo>
                    <a:pt x="8303" y="2398"/>
                    <a:pt x="8331" y="2390"/>
                    <a:pt x="8353" y="2366"/>
                  </a:cubicBezTo>
                  <a:cubicBezTo>
                    <a:pt x="8610" y="2110"/>
                    <a:pt x="8610" y="1691"/>
                    <a:pt x="8353" y="1434"/>
                  </a:cubicBezTo>
                  <a:cubicBezTo>
                    <a:pt x="8225" y="1305"/>
                    <a:pt x="8055" y="1241"/>
                    <a:pt x="7886" y="1241"/>
                  </a:cubicBezTo>
                  <a:cubicBezTo>
                    <a:pt x="7717" y="1241"/>
                    <a:pt x="7548" y="1305"/>
                    <a:pt x="7420" y="1434"/>
                  </a:cubicBezTo>
                  <a:cubicBezTo>
                    <a:pt x="7399" y="1454"/>
                    <a:pt x="7391" y="1484"/>
                    <a:pt x="7372" y="1506"/>
                  </a:cubicBezTo>
                  <a:cubicBezTo>
                    <a:pt x="6840" y="1117"/>
                    <a:pt x="6214" y="850"/>
                    <a:pt x="5535" y="746"/>
                  </a:cubicBezTo>
                  <a:cubicBezTo>
                    <a:pt x="5538" y="716"/>
                    <a:pt x="5551" y="691"/>
                    <a:pt x="5551" y="660"/>
                  </a:cubicBezTo>
                  <a:cubicBezTo>
                    <a:pt x="5551" y="297"/>
                    <a:pt x="5255" y="1"/>
                    <a:pt x="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40"/>
            <p:cNvGrpSpPr/>
            <p:nvPr/>
          </p:nvGrpSpPr>
          <p:grpSpPr>
            <a:xfrm>
              <a:off x="228600" y="228600"/>
              <a:ext cx="1023557" cy="1199891"/>
              <a:chOff x="112075" y="-185574"/>
              <a:chExt cx="1023557" cy="1199891"/>
            </a:xfrm>
          </p:grpSpPr>
          <p:sp>
            <p:nvSpPr>
              <p:cNvPr id="618" name="Google Shape;618;p40"/>
              <p:cNvSpPr/>
              <p:nvPr/>
            </p:nvSpPr>
            <p:spPr>
              <a:xfrm>
                <a:off x="112075" y="-185574"/>
                <a:ext cx="1023557" cy="437592"/>
              </a:xfrm>
              <a:custGeom>
                <a:avLst/>
                <a:gdLst/>
                <a:ahLst/>
                <a:cxnLst/>
                <a:rect l="l" t="t" r="r" b="b"/>
                <a:pathLst>
                  <a:path w="28277" h="12089" extrusionOk="0">
                    <a:moveTo>
                      <a:pt x="14140" y="1"/>
                    </a:moveTo>
                    <a:lnTo>
                      <a:pt x="0" y="12088"/>
                    </a:lnTo>
                    <a:lnTo>
                      <a:pt x="28277" y="12088"/>
                    </a:lnTo>
                    <a:lnTo>
                      <a:pt x="14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112075" y="251967"/>
                <a:ext cx="1023557" cy="651881"/>
              </a:xfrm>
              <a:custGeom>
                <a:avLst/>
                <a:gdLst/>
                <a:ahLst/>
                <a:cxnLst/>
                <a:rect l="l" t="t" r="r" b="b"/>
                <a:pathLst>
                  <a:path w="28277" h="18009" extrusionOk="0">
                    <a:moveTo>
                      <a:pt x="0" y="0"/>
                    </a:moveTo>
                    <a:lnTo>
                      <a:pt x="0" y="18008"/>
                    </a:lnTo>
                    <a:lnTo>
                      <a:pt x="28277" y="18008"/>
                    </a:lnTo>
                    <a:lnTo>
                      <a:pt x="28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112075" y="251967"/>
                <a:ext cx="1023557" cy="437628"/>
              </a:xfrm>
              <a:custGeom>
                <a:avLst/>
                <a:gdLst/>
                <a:ahLst/>
                <a:cxnLst/>
                <a:rect l="l" t="t" r="r" b="b"/>
                <a:pathLst>
                  <a:path w="28277" h="12090" extrusionOk="0">
                    <a:moveTo>
                      <a:pt x="0" y="0"/>
                    </a:moveTo>
                    <a:lnTo>
                      <a:pt x="14140" y="12089"/>
                    </a:lnTo>
                    <a:lnTo>
                      <a:pt x="28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245386" y="33233"/>
                <a:ext cx="756926" cy="656369"/>
              </a:xfrm>
              <a:custGeom>
                <a:avLst/>
                <a:gdLst/>
                <a:ahLst/>
                <a:cxnLst/>
                <a:rect l="l" t="t" r="r" b="b"/>
                <a:pathLst>
                  <a:path w="20911" h="18133" extrusionOk="0">
                    <a:moveTo>
                      <a:pt x="1" y="1"/>
                    </a:moveTo>
                    <a:lnTo>
                      <a:pt x="1" y="9194"/>
                    </a:lnTo>
                    <a:lnTo>
                      <a:pt x="10457" y="18132"/>
                    </a:lnTo>
                    <a:lnTo>
                      <a:pt x="20910" y="9194"/>
                    </a:lnTo>
                    <a:lnTo>
                      <a:pt x="209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36561" y="450251"/>
                <a:ext cx="499055" cy="453591"/>
              </a:xfrm>
              <a:custGeom>
                <a:avLst/>
                <a:gdLst/>
                <a:ahLst/>
                <a:cxnLst/>
                <a:rect l="l" t="t" r="r" b="b"/>
                <a:pathLst>
                  <a:path w="13787" h="12531" extrusionOk="0">
                    <a:moveTo>
                      <a:pt x="861" y="1"/>
                    </a:moveTo>
                    <a:cubicBezTo>
                      <a:pt x="403" y="1"/>
                      <a:pt x="0" y="582"/>
                      <a:pt x="428" y="976"/>
                    </a:cubicBezTo>
                    <a:cubicBezTo>
                      <a:pt x="4626" y="4829"/>
                      <a:pt x="8828" y="8680"/>
                      <a:pt x="13028" y="12530"/>
                    </a:cubicBezTo>
                    <a:lnTo>
                      <a:pt x="13787" y="12530"/>
                    </a:lnTo>
                    <a:lnTo>
                      <a:pt x="13787" y="11659"/>
                    </a:lnTo>
                    <a:cubicBezTo>
                      <a:pt x="9606" y="7825"/>
                      <a:pt x="5426" y="3993"/>
                      <a:pt x="1247" y="159"/>
                    </a:cubicBezTo>
                    <a:cubicBezTo>
                      <a:pt x="1126" y="48"/>
                      <a:pt x="991"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112075" y="450251"/>
                <a:ext cx="502566" cy="453627"/>
              </a:xfrm>
              <a:custGeom>
                <a:avLst/>
                <a:gdLst/>
                <a:ahLst/>
                <a:cxnLst/>
                <a:rect l="l" t="t" r="r" b="b"/>
                <a:pathLst>
                  <a:path w="13884" h="12532" extrusionOk="0">
                    <a:moveTo>
                      <a:pt x="13023" y="1"/>
                    </a:moveTo>
                    <a:cubicBezTo>
                      <a:pt x="12893" y="1"/>
                      <a:pt x="12758" y="48"/>
                      <a:pt x="12637" y="159"/>
                    </a:cubicBezTo>
                    <a:lnTo>
                      <a:pt x="0" y="11748"/>
                    </a:lnTo>
                    <a:lnTo>
                      <a:pt x="0" y="12531"/>
                    </a:lnTo>
                    <a:lnTo>
                      <a:pt x="856" y="12531"/>
                    </a:lnTo>
                    <a:cubicBezTo>
                      <a:pt x="5055" y="8680"/>
                      <a:pt x="9256" y="4829"/>
                      <a:pt x="13455" y="977"/>
                    </a:cubicBezTo>
                    <a:cubicBezTo>
                      <a:pt x="13884" y="582"/>
                      <a:pt x="13481" y="1"/>
                      <a:pt x="1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415763" y="175195"/>
                <a:ext cx="416199" cy="409502"/>
              </a:xfrm>
              <a:custGeom>
                <a:avLst/>
                <a:gdLst/>
                <a:ahLst/>
                <a:cxnLst/>
                <a:rect l="l" t="t" r="r" b="b"/>
                <a:pathLst>
                  <a:path w="11498" h="11313" extrusionOk="0">
                    <a:moveTo>
                      <a:pt x="6551" y="1486"/>
                    </a:moveTo>
                    <a:cubicBezTo>
                      <a:pt x="8461" y="1486"/>
                      <a:pt x="10014" y="3039"/>
                      <a:pt x="10014" y="4949"/>
                    </a:cubicBezTo>
                    <a:lnTo>
                      <a:pt x="10014" y="6366"/>
                    </a:lnTo>
                    <a:cubicBezTo>
                      <a:pt x="10014" y="8275"/>
                      <a:pt x="8462" y="9828"/>
                      <a:pt x="6551" y="9828"/>
                    </a:cubicBezTo>
                    <a:lnTo>
                      <a:pt x="4946" y="9828"/>
                    </a:lnTo>
                    <a:cubicBezTo>
                      <a:pt x="3038" y="9828"/>
                      <a:pt x="1484" y="8275"/>
                      <a:pt x="1484" y="6366"/>
                    </a:cubicBezTo>
                    <a:lnTo>
                      <a:pt x="1484" y="4949"/>
                    </a:lnTo>
                    <a:cubicBezTo>
                      <a:pt x="1484" y="3039"/>
                      <a:pt x="3038" y="1486"/>
                      <a:pt x="4946" y="1486"/>
                    </a:cubicBezTo>
                    <a:close/>
                    <a:moveTo>
                      <a:pt x="4946" y="1"/>
                    </a:moveTo>
                    <a:cubicBezTo>
                      <a:pt x="2220" y="1"/>
                      <a:pt x="1" y="2220"/>
                      <a:pt x="1" y="4949"/>
                    </a:cubicBezTo>
                    <a:lnTo>
                      <a:pt x="1" y="6366"/>
                    </a:lnTo>
                    <a:cubicBezTo>
                      <a:pt x="1" y="9094"/>
                      <a:pt x="2220" y="11313"/>
                      <a:pt x="4946" y="11313"/>
                    </a:cubicBezTo>
                    <a:lnTo>
                      <a:pt x="6551" y="11313"/>
                    </a:lnTo>
                    <a:cubicBezTo>
                      <a:pt x="9278" y="11313"/>
                      <a:pt x="11498" y="9094"/>
                      <a:pt x="11498" y="6366"/>
                    </a:cubicBezTo>
                    <a:lnTo>
                      <a:pt x="11498" y="4949"/>
                    </a:lnTo>
                    <a:cubicBezTo>
                      <a:pt x="11498" y="2220"/>
                      <a:pt x="9278" y="1"/>
                      <a:pt x="6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321797" y="410182"/>
                <a:ext cx="604100" cy="604028"/>
              </a:xfrm>
              <a:custGeom>
                <a:avLst/>
                <a:gdLst/>
                <a:ahLst/>
                <a:cxnLst/>
                <a:rect l="l" t="t" r="r" b="b"/>
                <a:pathLst>
                  <a:path w="16689" h="16687" extrusionOk="0">
                    <a:moveTo>
                      <a:pt x="4853" y="0"/>
                    </a:moveTo>
                    <a:cubicBezTo>
                      <a:pt x="2184" y="0"/>
                      <a:pt x="1" y="2183"/>
                      <a:pt x="1" y="4851"/>
                    </a:cubicBezTo>
                    <a:lnTo>
                      <a:pt x="1" y="11836"/>
                    </a:lnTo>
                    <a:cubicBezTo>
                      <a:pt x="1" y="14504"/>
                      <a:pt x="2183" y="16686"/>
                      <a:pt x="4853" y="16686"/>
                    </a:cubicBezTo>
                    <a:lnTo>
                      <a:pt x="11836" y="16686"/>
                    </a:lnTo>
                    <a:cubicBezTo>
                      <a:pt x="14505" y="16686"/>
                      <a:pt x="16688" y="14504"/>
                      <a:pt x="16688" y="11836"/>
                    </a:cubicBezTo>
                    <a:lnTo>
                      <a:pt x="16688" y="4851"/>
                    </a:lnTo>
                    <a:cubicBezTo>
                      <a:pt x="16688" y="2184"/>
                      <a:pt x="14506" y="0"/>
                      <a:pt x="11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359875" y="448152"/>
                <a:ext cx="566057" cy="566165"/>
              </a:xfrm>
              <a:custGeom>
                <a:avLst/>
                <a:gdLst/>
                <a:ahLst/>
                <a:cxnLst/>
                <a:rect l="l" t="t" r="r" b="b"/>
                <a:pathLst>
                  <a:path w="15638" h="15641" extrusionOk="0">
                    <a:moveTo>
                      <a:pt x="13784" y="1"/>
                    </a:moveTo>
                    <a:lnTo>
                      <a:pt x="13784" y="1"/>
                    </a:lnTo>
                    <a:cubicBezTo>
                      <a:pt x="14440" y="829"/>
                      <a:pt x="14833" y="1869"/>
                      <a:pt x="14833" y="3001"/>
                    </a:cubicBezTo>
                    <a:lnTo>
                      <a:pt x="14833" y="9987"/>
                    </a:lnTo>
                    <a:cubicBezTo>
                      <a:pt x="14833" y="12655"/>
                      <a:pt x="12653" y="14839"/>
                      <a:pt x="9983" y="14839"/>
                    </a:cubicBezTo>
                    <a:lnTo>
                      <a:pt x="3001" y="14839"/>
                    </a:lnTo>
                    <a:cubicBezTo>
                      <a:pt x="1869" y="14839"/>
                      <a:pt x="828" y="14444"/>
                      <a:pt x="1" y="13788"/>
                    </a:cubicBezTo>
                    <a:lnTo>
                      <a:pt x="1" y="13788"/>
                    </a:lnTo>
                    <a:cubicBezTo>
                      <a:pt x="891" y="14913"/>
                      <a:pt x="2264" y="15640"/>
                      <a:pt x="3802" y="15640"/>
                    </a:cubicBezTo>
                    <a:lnTo>
                      <a:pt x="10787" y="15640"/>
                    </a:lnTo>
                    <a:cubicBezTo>
                      <a:pt x="13455" y="15640"/>
                      <a:pt x="15637" y="13457"/>
                      <a:pt x="15637" y="10788"/>
                    </a:cubicBezTo>
                    <a:lnTo>
                      <a:pt x="15637" y="3805"/>
                    </a:lnTo>
                    <a:cubicBezTo>
                      <a:pt x="15636" y="2265"/>
                      <a:pt x="14910" y="891"/>
                      <a:pt x="137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533184" y="552397"/>
                <a:ext cx="181313" cy="357125"/>
              </a:xfrm>
              <a:custGeom>
                <a:avLst/>
                <a:gdLst/>
                <a:ahLst/>
                <a:cxnLst/>
                <a:rect l="l" t="t" r="r" b="b"/>
                <a:pathLst>
                  <a:path w="5009" h="9866" extrusionOk="0">
                    <a:moveTo>
                      <a:pt x="2506" y="0"/>
                    </a:moveTo>
                    <a:cubicBezTo>
                      <a:pt x="1122" y="0"/>
                      <a:pt x="0" y="1121"/>
                      <a:pt x="0" y="2503"/>
                    </a:cubicBezTo>
                    <a:cubicBezTo>
                      <a:pt x="0" y="3495"/>
                      <a:pt x="583" y="4344"/>
                      <a:pt x="1418" y="4751"/>
                    </a:cubicBezTo>
                    <a:lnTo>
                      <a:pt x="173" y="9441"/>
                    </a:lnTo>
                    <a:cubicBezTo>
                      <a:pt x="125" y="9674"/>
                      <a:pt x="281" y="9866"/>
                      <a:pt x="522" y="9866"/>
                    </a:cubicBezTo>
                    <a:lnTo>
                      <a:pt x="4488" y="9866"/>
                    </a:lnTo>
                    <a:cubicBezTo>
                      <a:pt x="4726" y="9866"/>
                      <a:pt x="4884" y="9674"/>
                      <a:pt x="4836" y="9441"/>
                    </a:cubicBezTo>
                    <a:lnTo>
                      <a:pt x="3591" y="4749"/>
                    </a:lnTo>
                    <a:cubicBezTo>
                      <a:pt x="4426" y="4344"/>
                      <a:pt x="5008" y="3495"/>
                      <a:pt x="5008" y="2503"/>
                    </a:cubicBezTo>
                    <a:cubicBezTo>
                      <a:pt x="5008" y="1121"/>
                      <a:pt x="3889"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40"/>
            <p:cNvSpPr/>
            <p:nvPr/>
          </p:nvSpPr>
          <p:spPr>
            <a:xfrm>
              <a:off x="264421" y="1615874"/>
              <a:ext cx="381821" cy="379767"/>
            </a:xfrm>
            <a:custGeom>
              <a:avLst/>
              <a:gdLst/>
              <a:ahLst/>
              <a:cxnLst/>
              <a:rect l="l" t="t" r="r" b="b"/>
              <a:pathLst>
                <a:path w="5392" h="5363" extrusionOk="0">
                  <a:moveTo>
                    <a:pt x="2695" y="1"/>
                  </a:moveTo>
                  <a:lnTo>
                    <a:pt x="2069" y="2069"/>
                  </a:lnTo>
                  <a:lnTo>
                    <a:pt x="1" y="2683"/>
                  </a:lnTo>
                  <a:lnTo>
                    <a:pt x="2069" y="3294"/>
                  </a:lnTo>
                  <a:lnTo>
                    <a:pt x="2695" y="5362"/>
                  </a:lnTo>
                  <a:lnTo>
                    <a:pt x="3323" y="3294"/>
                  </a:lnTo>
                  <a:lnTo>
                    <a:pt x="5391" y="2683"/>
                  </a:lnTo>
                  <a:lnTo>
                    <a:pt x="3323" y="2069"/>
                  </a:lnTo>
                  <a:lnTo>
                    <a:pt x="26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0"/>
            <p:cNvSpPr/>
            <p:nvPr/>
          </p:nvSpPr>
          <p:spPr>
            <a:xfrm>
              <a:off x="1254225" y="202375"/>
              <a:ext cx="221431" cy="220298"/>
            </a:xfrm>
            <a:custGeom>
              <a:avLst/>
              <a:gdLst/>
              <a:ahLst/>
              <a:cxnLst/>
              <a:rect l="l" t="t" r="r" b="b"/>
              <a:pathLst>
                <a:path w="3127" h="3111" extrusionOk="0">
                  <a:moveTo>
                    <a:pt x="1564" y="1"/>
                  </a:moveTo>
                  <a:lnTo>
                    <a:pt x="1199" y="1202"/>
                  </a:lnTo>
                  <a:lnTo>
                    <a:pt x="1" y="1556"/>
                  </a:lnTo>
                  <a:lnTo>
                    <a:pt x="1199" y="1912"/>
                  </a:lnTo>
                  <a:lnTo>
                    <a:pt x="1564" y="3110"/>
                  </a:lnTo>
                  <a:lnTo>
                    <a:pt x="1927" y="1912"/>
                  </a:lnTo>
                  <a:lnTo>
                    <a:pt x="3127" y="1556"/>
                  </a:lnTo>
                  <a:lnTo>
                    <a:pt x="1927" y="1202"/>
                  </a:lnTo>
                  <a:lnTo>
                    <a:pt x="1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76200" y="1428501"/>
              <a:ext cx="188220" cy="187370"/>
            </a:xfrm>
            <a:custGeom>
              <a:avLst/>
              <a:gdLst/>
              <a:ahLst/>
              <a:cxnLst/>
              <a:rect l="l" t="t" r="r" b="b"/>
              <a:pathLst>
                <a:path w="2658" h="2646" extrusionOk="0">
                  <a:moveTo>
                    <a:pt x="1329" y="0"/>
                  </a:moveTo>
                  <a:lnTo>
                    <a:pt x="1020" y="1021"/>
                  </a:lnTo>
                  <a:lnTo>
                    <a:pt x="0" y="1322"/>
                  </a:lnTo>
                  <a:lnTo>
                    <a:pt x="1020" y="1625"/>
                  </a:lnTo>
                  <a:lnTo>
                    <a:pt x="1329" y="2645"/>
                  </a:lnTo>
                  <a:lnTo>
                    <a:pt x="1637" y="1625"/>
                  </a:lnTo>
                  <a:lnTo>
                    <a:pt x="2658" y="1322"/>
                  </a:lnTo>
                  <a:lnTo>
                    <a:pt x="1637" y="1021"/>
                  </a:lnTo>
                  <a:lnTo>
                    <a:pt x="13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4" name="Picture 4" descr="Custom Charts for Jira and Confluence Reporting Updated for 2021 - YouTube">
            <a:extLst>
              <a:ext uri="{FF2B5EF4-FFF2-40B4-BE49-F238E27FC236}">
                <a16:creationId xmlns:a16="http://schemas.microsoft.com/office/drawing/2014/main" id="{C95D7FEB-13B6-FC11-2942-66CA8BE50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135" y="1115560"/>
            <a:ext cx="7012165" cy="39443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3789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Software Development School Center by Slidesgo">
  <a:themeElements>
    <a:clrScheme name="Simple Light">
      <a:dk1>
        <a:srgbClr val="666466"/>
      </a:dk1>
      <a:lt1>
        <a:srgbClr val="005D77"/>
      </a:lt1>
      <a:dk2>
        <a:srgbClr val="399BD8"/>
      </a:dk2>
      <a:lt2>
        <a:srgbClr val="84C4F4"/>
      </a:lt2>
      <a:accent1>
        <a:srgbClr val="C2E9FF"/>
      </a:accent1>
      <a:accent2>
        <a:srgbClr val="D9F1FF"/>
      </a:accent2>
      <a:accent3>
        <a:srgbClr val="EC6F09"/>
      </a:accent3>
      <a:accent4>
        <a:srgbClr val="F78A2F"/>
      </a:accent4>
      <a:accent5>
        <a:srgbClr val="FFFFFF"/>
      </a:accent5>
      <a:accent6>
        <a:srgbClr val="FFFFFF"/>
      </a:accent6>
      <a:hlink>
        <a:srgbClr val="6664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TotalTime>
  <Words>2194</Words>
  <Application>Microsoft Office PowerPoint</Application>
  <PresentationFormat>On-screen Show (16:9)</PresentationFormat>
  <Paragraphs>134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Montserrat Black</vt:lpstr>
      <vt:lpstr>Lucida Sans Unicode</vt:lpstr>
      <vt:lpstr>Montserrat Medium</vt:lpstr>
      <vt:lpstr>Arial</vt:lpstr>
      <vt:lpstr>Bebas Neue</vt:lpstr>
      <vt:lpstr>Montserrat</vt:lpstr>
      <vt:lpstr>Söhne</vt:lpstr>
      <vt:lpstr>Software Development School Center by Slidesgo</vt:lpstr>
      <vt:lpstr>JIRA FOR SOFTWARE DEVELOPMENT</vt:lpstr>
      <vt:lpstr>INTRODUCTION</vt:lpstr>
      <vt:lpstr>01</vt:lpstr>
      <vt:lpstr>JIRA</vt:lpstr>
      <vt:lpstr>PowerPoint Presentation</vt:lpstr>
      <vt:lpstr>02</vt:lpstr>
      <vt:lpstr>PowerPoint Presentation</vt:lpstr>
      <vt:lpstr>ISSUE TRACKING</vt:lpstr>
      <vt:lpstr>REPORTING</vt:lpstr>
      <vt:lpstr>DASHBOARD</vt:lpstr>
      <vt:lpstr>ALIGE SUPPORT</vt:lpstr>
      <vt:lpstr>03</vt:lpstr>
      <vt:lpstr>EFFICIENT COLLABORATION</vt:lpstr>
      <vt:lpstr>VISIBILITY AND TRANSPARENCY</vt:lpstr>
      <vt:lpstr>• Customization for Diverse Teams</vt:lpstr>
      <vt:lpstr>POWERFUL REPORTING</vt:lpstr>
      <vt:lpstr>SEAMLESS INTEGRATION</vt:lpstr>
      <vt:lpstr>04</vt:lpstr>
      <vt:lpstr>CATALYST FOR SOFTWARE DEVELOPMENT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FOR SOFTWARE DEVELOPMENT</dc:title>
  <cp:lastModifiedBy>Hoàng Nguyễn</cp:lastModifiedBy>
  <cp:revision>12</cp:revision>
  <dcterms:modified xsi:type="dcterms:W3CDTF">2023-10-17T00:54:55Z</dcterms:modified>
</cp:coreProperties>
</file>