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19" r:id="rId3"/>
    <p:sldId id="705" r:id="rId4"/>
    <p:sldId id="726" r:id="rId5"/>
    <p:sldId id="707" r:id="rId6"/>
    <p:sldId id="708" r:id="rId7"/>
    <p:sldId id="709" r:id="rId8"/>
    <p:sldId id="710" r:id="rId9"/>
    <p:sldId id="727" r:id="rId10"/>
    <p:sldId id="647" r:id="rId11"/>
    <p:sldId id="711" r:id="rId12"/>
    <p:sldId id="728" r:id="rId13"/>
    <p:sldId id="712" r:id="rId14"/>
    <p:sldId id="713" r:id="rId15"/>
    <p:sldId id="729" r:id="rId16"/>
    <p:sldId id="663" r:id="rId17"/>
    <p:sldId id="664" r:id="rId18"/>
    <p:sldId id="665" r:id="rId19"/>
    <p:sldId id="714" r:id="rId20"/>
    <p:sldId id="715" r:id="rId21"/>
    <p:sldId id="716" r:id="rId22"/>
    <p:sldId id="666" r:id="rId23"/>
    <p:sldId id="717" r:id="rId24"/>
    <p:sldId id="718" r:id="rId25"/>
    <p:sldId id="667" r:id="rId26"/>
    <p:sldId id="719" r:id="rId27"/>
    <p:sldId id="720" r:id="rId28"/>
    <p:sldId id="730" r:id="rId29"/>
    <p:sldId id="661" r:id="rId30"/>
    <p:sldId id="668" r:id="rId31"/>
    <p:sldId id="670" r:id="rId32"/>
    <p:sldId id="723" r:id="rId33"/>
    <p:sldId id="721" r:id="rId34"/>
    <p:sldId id="722" r:id="rId35"/>
    <p:sldId id="724" r:id="rId36"/>
    <p:sldId id="725" r:id="rId37"/>
    <p:sldId id="653" r:id="rId38"/>
    <p:sldId id="342" r:id="rId39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99" autoAdjust="0"/>
    <p:restoredTop sz="84555" autoAdjust="0"/>
  </p:normalViewPr>
  <p:slideViewPr>
    <p:cSldViewPr snapToGrid="0" snapToObjects="1">
      <p:cViewPr>
        <p:scale>
          <a:sx n="50" d="100"/>
          <a:sy n="50" d="100"/>
        </p:scale>
        <p:origin x="389" y="68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indent="228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indent="457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indent="685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indent="9144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indent="11430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indent="1371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indent="1600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indent="1828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" TargetMode="External"/><Relationship Id="rId2" Type="http://schemas.openxmlformats.org/officeDocument/2006/relationships/hyperlink" Target="https://www.javatpoint.com/hibernate-tutoria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xmlns="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Advanced Java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VTI ACADEMY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6" y="2174776"/>
            <a:ext cx="11408200" cy="84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512" y="2033309"/>
            <a:ext cx="7407065" cy="4272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512" y="7036728"/>
            <a:ext cx="5594417" cy="3555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3427" y="7688713"/>
            <a:ext cx="4074080" cy="22511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79672" y="11392541"/>
            <a:ext cx="836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D" b="0" i="1" dirty="0"/>
              <a:t>	REVIEW (in Java) </a:t>
            </a:r>
            <a:r>
              <a:rPr lang="en-ID" b="0" i="1" dirty="0">
                <a:sym typeface="Wingdings" panose="05000000000000000000" pitchFamily="2" charset="2"/>
              </a:rPr>
              <a:t> REVIEW (in SQL)</a:t>
            </a:r>
            <a:endParaRPr lang="en-ID" b="0" i="1" dirty="0"/>
          </a:p>
        </p:txBody>
      </p:sp>
    </p:spTree>
    <p:extLst>
      <p:ext uri="{BB962C8B-B14F-4D97-AF65-F5344CB8AC3E}">
        <p14:creationId xmlns:p14="http://schemas.microsoft.com/office/powerpoint/2010/main" val="15609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5" y="2308052"/>
            <a:ext cx="4160653" cy="113689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ID" sz="4000" dirty="0" smtClean="0"/>
              <a:t> @Converter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15" y="4770532"/>
            <a:ext cx="15590104" cy="55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9202374" y="10319978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err="1" smtClean="0"/>
              <a:t>Enum</a:t>
            </a:r>
            <a:endParaRPr lang="en-US" sz="3500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006" y="3059208"/>
            <a:ext cx="10086735" cy="7260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7" y="3059208"/>
            <a:ext cx="13642777" cy="72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111605" y="8874053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" y="2698735"/>
            <a:ext cx="10562500" cy="6172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194" y="2698735"/>
            <a:ext cx="12637020" cy="6561998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6824212" y="9006183"/>
            <a:ext cx="3370409" cy="64122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Converter File</a:t>
            </a:r>
          </a:p>
        </p:txBody>
      </p:sp>
    </p:spTree>
    <p:extLst>
      <p:ext uri="{BB962C8B-B14F-4D97-AF65-F5344CB8AC3E}">
        <p14:creationId xmlns:p14="http://schemas.microsoft.com/office/powerpoint/2010/main" val="22741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6" y="2174776"/>
            <a:ext cx="11408200" cy="8417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512" y="2033309"/>
            <a:ext cx="7407065" cy="4272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512" y="7036728"/>
            <a:ext cx="5594417" cy="35550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89239" y="11392541"/>
            <a:ext cx="7548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D" b="0" i="1" dirty="0"/>
              <a:t>	REVIEW (in Java) </a:t>
            </a:r>
            <a:r>
              <a:rPr lang="en-ID" b="0" i="1" dirty="0">
                <a:sym typeface="Wingdings" panose="05000000000000000000" pitchFamily="2" charset="2"/>
              </a:rPr>
              <a:t> </a:t>
            </a:r>
            <a:r>
              <a:rPr lang="en-ID" b="0" i="1" dirty="0" smtClean="0">
                <a:sym typeface="Wingdings" panose="05000000000000000000" pitchFamily="2" charset="2"/>
              </a:rPr>
              <a:t>REV </a:t>
            </a:r>
            <a:r>
              <a:rPr lang="en-ID" b="0" i="1" dirty="0">
                <a:sym typeface="Wingdings" panose="05000000000000000000" pitchFamily="2" charset="2"/>
              </a:rPr>
              <a:t>(in SQL)</a:t>
            </a:r>
            <a:endParaRPr lang="en-ID" b="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2108" y="7036727"/>
            <a:ext cx="3876257" cy="27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Testing System Assignment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24" y="5760024"/>
            <a:ext cx="6537915" cy="170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472525" y="2603869"/>
            <a:ext cx="15929610" cy="657417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</a:t>
            </a:r>
            <a:r>
              <a:rPr lang="en-US" sz="4000" dirty="0"/>
              <a:t>@</a:t>
            </a:r>
            <a:r>
              <a:rPr lang="en-US" sz="4000" dirty="0" err="1"/>
              <a:t>GeneratedValue</a:t>
            </a:r>
            <a:r>
              <a:rPr lang="en-US" sz="4000" dirty="0"/>
              <a:t>(strategy, </a:t>
            </a:r>
            <a:r>
              <a:rPr lang="en-US" sz="4000" dirty="0" smtClean="0"/>
              <a:t>generator)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 smtClean="0"/>
              <a:t> </a:t>
            </a:r>
            <a:r>
              <a:rPr lang="en-US" sz="4000" dirty="0" err="1" smtClean="0"/>
              <a:t>GenerationType.IDENTITY</a:t>
            </a:r>
            <a:endParaRPr lang="en-US" sz="4000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/>
              <a:t> </a:t>
            </a:r>
            <a:r>
              <a:rPr lang="en-US" sz="4000" dirty="0" err="1" smtClean="0"/>
              <a:t>GenerationType.SEQUENCE</a:t>
            </a:r>
            <a:endParaRPr lang="en-US" sz="4000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/>
              <a:t> </a:t>
            </a:r>
            <a:r>
              <a:rPr lang="en-US" sz="4000" dirty="0" err="1" smtClean="0"/>
              <a:t>GenerationType.AUTO</a:t>
            </a:r>
            <a:r>
              <a:rPr lang="en-US" sz="4000" dirty="0" smtClean="0"/>
              <a:t> (default)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/>
              <a:t> </a:t>
            </a:r>
            <a:r>
              <a:rPr lang="en-US" sz="4000" dirty="0" smtClean="0"/>
              <a:t>Custom Generator</a:t>
            </a:r>
          </a:p>
        </p:txBody>
      </p:sp>
    </p:spTree>
    <p:extLst>
      <p:ext uri="{BB962C8B-B14F-4D97-AF65-F5344CB8AC3E}">
        <p14:creationId xmlns:p14="http://schemas.microsoft.com/office/powerpoint/2010/main" val="7528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500775" y="2604112"/>
            <a:ext cx="12331957" cy="97566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</a:t>
            </a:r>
            <a:r>
              <a:rPr lang="en-US" sz="4000" dirty="0" err="1" smtClean="0"/>
              <a:t>GenerationType.IDENTITY</a:t>
            </a:r>
            <a:r>
              <a:rPr lang="en-US" sz="4000" dirty="0" smtClean="0"/>
              <a:t>: auto increment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20" y="4113255"/>
            <a:ext cx="11600912" cy="71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375248" y="2485271"/>
            <a:ext cx="19189024" cy="89995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err="1" smtClean="0"/>
              <a:t>GenerationType.SEQUENCE</a:t>
            </a:r>
            <a:r>
              <a:rPr lang="en-US" sz="4000" dirty="0" smtClean="0"/>
              <a:t>: The </a:t>
            </a:r>
            <a:r>
              <a:rPr lang="en-US" sz="4000" dirty="0"/>
              <a:t>id will increase </a:t>
            </a:r>
            <a:r>
              <a:rPr lang="en-US" sz="4000" dirty="0" smtClean="0"/>
              <a:t>sequentially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6" y="4160519"/>
            <a:ext cx="12291486" cy="6617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162" y="3350395"/>
            <a:ext cx="10638374" cy="8276839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8729960" y="11738200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21519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8729960" y="9339316"/>
            <a:ext cx="2825122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Repository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2306224"/>
            <a:ext cx="12446331" cy="6876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270" y="2306224"/>
            <a:ext cx="7886042" cy="7033092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5894635" y="9361409"/>
            <a:ext cx="1389877" cy="77335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err="1" smtClean="0"/>
              <a:t>Config</a:t>
            </a:r>
            <a:endParaRPr lang="en-US" sz="3500" i="1" dirty="0" smtClean="0"/>
          </a:p>
        </p:txBody>
      </p:sp>
    </p:spTree>
    <p:extLst>
      <p:ext uri="{BB962C8B-B14F-4D97-AF65-F5344CB8AC3E}">
        <p14:creationId xmlns:p14="http://schemas.microsoft.com/office/powerpoint/2010/main" val="8212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6600" b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altLang="en-US" sz="6600" b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Primary </a:t>
            </a:r>
            <a:r>
              <a:rPr lang="en-US" altLang="en-US" sz="6600" b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lvl="0"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2058044"/>
            <a:ext cx="11845489" cy="8739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092" y="1688393"/>
            <a:ext cx="7963711" cy="109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17" y="2658664"/>
            <a:ext cx="9582494" cy="8240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484" y="3438354"/>
            <a:ext cx="9086925" cy="6681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0591" y="11542961"/>
            <a:ext cx="9454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b="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rimary </a:t>
            </a:r>
            <a:r>
              <a:rPr lang="en-US" b="0" i="1" dirty="0">
                <a:latin typeface="Times New Roman" panose="02020603050405020304" pitchFamily="18" charset="0"/>
                <a:ea typeface="Calibri" panose="020F0502020204030204" pitchFamily="34" charset="0"/>
              </a:rPr>
              <a:t>key generation will start at </a:t>
            </a:r>
            <a:r>
              <a:rPr lang="en-US" b="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10 with step = 1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32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200150" y="2539342"/>
            <a:ext cx="22438063" cy="96261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err="1"/>
              <a:t>GenerationType.AUTO</a:t>
            </a:r>
            <a:r>
              <a:rPr lang="en-US" sz="4000" dirty="0"/>
              <a:t> (default</a:t>
            </a:r>
            <a:r>
              <a:rPr lang="en-US" sz="4000" dirty="0" smtClean="0"/>
              <a:t>): The </a:t>
            </a:r>
            <a:r>
              <a:rPr lang="en-US" sz="4000" dirty="0"/>
              <a:t>id will </a:t>
            </a:r>
            <a:r>
              <a:rPr lang="en-US" sz="4000" dirty="0" smtClean="0"/>
              <a:t>generate UUID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235" y="4160520"/>
            <a:ext cx="10836014" cy="6018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4" y="4160520"/>
            <a:ext cx="12585025" cy="3833311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18035021" y="10179324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24676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946426"/>
            <a:ext cx="10815914" cy="5664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714" y="2937950"/>
            <a:ext cx="6236601" cy="4021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713" y="7632351"/>
            <a:ext cx="7234851" cy="22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200150" y="2539342"/>
            <a:ext cx="22438063" cy="96261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UUID using for id application, token for reset password, 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336" y="5108021"/>
            <a:ext cx="17586224" cy="49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352550" y="2036422"/>
            <a:ext cx="18141680" cy="1347131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Custom generator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6866758" y="10592392"/>
            <a:ext cx="3650092" cy="77696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Generator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6" y="3203466"/>
            <a:ext cx="11372824" cy="7293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682" y="3383552"/>
            <a:ext cx="12617477" cy="71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561196" y="8630834"/>
            <a:ext cx="1630792" cy="77696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8" y="3171727"/>
            <a:ext cx="8864246" cy="5307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84" y="3171727"/>
            <a:ext cx="14918816" cy="5115023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17315296" y="8630834"/>
            <a:ext cx="3992992" cy="91153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886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516761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vi-VN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Generator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3796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9437258" y="9237338"/>
            <a:ext cx="5383642" cy="133445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/>
              <a:t>code = type-count</a:t>
            </a: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5" y="3378116"/>
            <a:ext cx="11107146" cy="5859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180" y="3968688"/>
            <a:ext cx="6962620" cy="40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Testing System Assignment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976" y="6051982"/>
            <a:ext cx="5347209" cy="14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751294" y="2447692"/>
            <a:ext cx="12059955" cy="837270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Single primary key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Multiple primary key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 smtClean="0"/>
              <a:t> Way 1: @Embeddable </a:t>
            </a:r>
            <a:r>
              <a:rPr lang="en-US" sz="4000" dirty="0"/>
              <a:t>&amp; @</a:t>
            </a:r>
            <a:r>
              <a:rPr lang="en-US" sz="4000" dirty="0" err="1"/>
              <a:t>EmbeddedId</a:t>
            </a:r>
            <a:r>
              <a:rPr lang="en-US" sz="4000" dirty="0"/>
              <a:t>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 smtClean="0"/>
              <a:t> Way 2: @Embeddable </a:t>
            </a:r>
            <a:r>
              <a:rPr lang="en-US" sz="4000" dirty="0"/>
              <a:t>&amp; @</a:t>
            </a:r>
            <a:r>
              <a:rPr lang="en-US" sz="4000" dirty="0" err="1" smtClean="0"/>
              <a:t>IdClass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13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601035" y="2265848"/>
            <a:ext cx="11524415" cy="9526101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ID" sz="4000" dirty="0" smtClean="0"/>
              <a:t>2 ways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/>
              <a:t>Using @</a:t>
            </a:r>
            <a:r>
              <a:rPr lang="en-US" sz="4000" dirty="0" smtClean="0"/>
              <a:t>Enumerated</a:t>
            </a:r>
          </a:p>
          <a:p>
            <a:pPr lvl="3" hangingPunct="1">
              <a:buFont typeface="Times New Roman" panose="02020603050405020304" pitchFamily="18" charset="0"/>
              <a:buChar char="•"/>
            </a:pPr>
            <a:r>
              <a:rPr lang="en-ID" sz="4000" dirty="0" smtClean="0"/>
              <a:t>Ordinal </a:t>
            </a:r>
            <a:r>
              <a:rPr lang="en-ID" sz="4000" dirty="0"/>
              <a:t>value</a:t>
            </a:r>
          </a:p>
          <a:p>
            <a:pPr lvl="3" hangingPunct="1">
              <a:buFont typeface="Times New Roman" panose="02020603050405020304" pitchFamily="18" charset="0"/>
              <a:buChar char="•"/>
            </a:pPr>
            <a:r>
              <a:rPr lang="en-ID" sz="4000" dirty="0"/>
              <a:t>String </a:t>
            </a:r>
            <a:r>
              <a:rPr lang="en-ID" sz="4000" dirty="0" smtClean="0"/>
              <a:t>value</a:t>
            </a:r>
            <a:endParaRPr lang="en-US" sz="4000" dirty="0"/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 smtClean="0"/>
              <a:t>Using </a:t>
            </a:r>
            <a:r>
              <a:rPr lang="en-US" sz="4000" dirty="0"/>
              <a:t>@</a:t>
            </a:r>
            <a:r>
              <a:rPr lang="en-US" sz="4000" dirty="0" smtClean="0"/>
              <a:t>Converter</a:t>
            </a:r>
            <a:endParaRPr lang="en-ID" sz="4000" dirty="0" smtClean="0"/>
          </a:p>
        </p:txBody>
      </p:sp>
    </p:spTree>
    <p:extLst>
      <p:ext uri="{BB962C8B-B14F-4D97-AF65-F5344CB8AC3E}">
        <p14:creationId xmlns:p14="http://schemas.microsoft.com/office/powerpoint/2010/main" val="731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619250" y="2328850"/>
            <a:ext cx="11315700" cy="236412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 Single </a:t>
            </a:r>
            <a:r>
              <a:rPr lang="en-US" sz="4000" dirty="0"/>
              <a:t>primary key </a:t>
            </a:r>
          </a:p>
          <a:p>
            <a:pPr marL="889000" lvl="2" indent="0" hangingPunct="1">
              <a:buNone/>
            </a:pPr>
            <a:r>
              <a:rPr lang="en-US" sz="4000" dirty="0" smtClean="0"/>
              <a:t>@</a:t>
            </a:r>
            <a:r>
              <a:rPr lang="en-US" sz="4000" dirty="0"/>
              <a:t>Id: Define </a:t>
            </a:r>
            <a:r>
              <a:rPr lang="en-US" sz="4000" dirty="0" smtClean="0"/>
              <a:t>single id </a:t>
            </a:r>
            <a:r>
              <a:rPr lang="en-US" sz="4000" dirty="0"/>
              <a:t>of database’s table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11" y="5297160"/>
            <a:ext cx="11915939" cy="58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771650" y="2341186"/>
            <a:ext cx="12230100" cy="247846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Multiple </a:t>
            </a:r>
            <a:r>
              <a:rPr lang="en-US" sz="4000" dirty="0"/>
              <a:t>primary </a:t>
            </a:r>
            <a:r>
              <a:rPr lang="en-US" sz="4000" dirty="0" smtClean="0"/>
              <a:t>key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/>
              <a:t> Way 1: @Embeddable &amp; @</a:t>
            </a:r>
            <a:r>
              <a:rPr lang="en-US" sz="4000" dirty="0" err="1"/>
              <a:t>EmbeddedId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4552950"/>
            <a:ext cx="11205210" cy="78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942736" y="8482284"/>
            <a:ext cx="5239728" cy="88392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Primary key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2" y="3693115"/>
            <a:ext cx="9774407" cy="4917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013" y="3940765"/>
            <a:ext cx="12452858" cy="4288835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7605442" y="8482284"/>
            <a:ext cx="1995998" cy="88392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37712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3" y="3136672"/>
            <a:ext cx="11914455" cy="69648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98" y="4470172"/>
            <a:ext cx="6160252" cy="38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751295" y="2447692"/>
            <a:ext cx="10421656" cy="24100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 smtClean="0"/>
              <a:t> Multiple primary key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sz="4000" dirty="0" smtClean="0"/>
              <a:t>Way 2: @Embeddable </a:t>
            </a:r>
            <a:r>
              <a:rPr lang="en-US" sz="4000" dirty="0"/>
              <a:t>&amp; @</a:t>
            </a:r>
            <a:r>
              <a:rPr lang="en-US" sz="4000" dirty="0" err="1" smtClean="0"/>
              <a:t>IdClass</a:t>
            </a:r>
            <a:endParaRPr lang="en-US" sz="40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921592" y="11159248"/>
            <a:ext cx="4979796" cy="1583987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Primary key Class (Similar to Way 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" y="5054988"/>
            <a:ext cx="11376031" cy="5723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1" y="5054987"/>
            <a:ext cx="11096114" cy="5723259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17605442" y="11159248"/>
            <a:ext cx="1995998" cy="883920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i="1" dirty="0" smtClean="0"/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6024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Primary key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16040" y="416052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698" y="4470172"/>
            <a:ext cx="6160252" cy="383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61" y="3423662"/>
            <a:ext cx="12092205" cy="59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117316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Times New Roman" panose="02020603050405020304" pitchFamily="18" charset="0"/>
              </a:rPr>
              <a:t>Testing System Assignments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13" y="2537741"/>
            <a:ext cx="10742895" cy="88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Reference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607498"/>
            <a:ext cx="12843362" cy="2917812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sz="4000" dirty="0" smtClean="0"/>
              <a:t> </a:t>
            </a:r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www.javatpoint.com/hibernate-tutorial</a:t>
            </a:r>
            <a:endParaRPr lang="en-US" sz="4000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>
                <a:hlinkClick r:id="rId3"/>
              </a:rPr>
              <a:t>https://www.baeldung.com/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955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4" y="2335126"/>
            <a:ext cx="9173791" cy="121163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ID" sz="4000" dirty="0" smtClean="0"/>
              <a:t> </a:t>
            </a:r>
            <a:r>
              <a:rPr lang="en-ID" sz="4000" smtClean="0"/>
              <a:t>Ordinal </a:t>
            </a:r>
            <a:r>
              <a:rPr lang="en-ID" sz="4000" smtClean="0"/>
              <a:t>value</a:t>
            </a:r>
            <a:endParaRPr lang="en-ID" sz="4000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05" y="4439008"/>
            <a:ext cx="15742472" cy="56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19" y="9561883"/>
            <a:ext cx="7303831" cy="1276398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4750095" y="10762081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err="1" smtClean="0"/>
              <a:t>Enum</a:t>
            </a:r>
            <a:endParaRPr lang="en-US" sz="3500" i="1" dirty="0" smtClean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733019" y="9988723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406" y="1820600"/>
            <a:ext cx="10835226" cy="7741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0600"/>
            <a:ext cx="12815888" cy="68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50" y="2771236"/>
            <a:ext cx="11067583" cy="7319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846" y="3235011"/>
            <a:ext cx="7933102" cy="6391813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11514850" y="9781014"/>
            <a:ext cx="3553700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9753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9209800" y="6345439"/>
            <a:ext cx="6373100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Mapping </a:t>
            </a:r>
            <a:r>
              <a:rPr lang="en-US" sz="3500" i="1" dirty="0" err="1" smtClean="0"/>
              <a:t>enum</a:t>
            </a:r>
            <a:r>
              <a:rPr lang="en-US" sz="3500" i="1" dirty="0" smtClean="0"/>
              <a:t> in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4" y="2647832"/>
            <a:ext cx="11155091" cy="289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512" y="2033309"/>
            <a:ext cx="7407065" cy="4272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350" y="7903706"/>
            <a:ext cx="5594417" cy="3555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60" y="7920687"/>
            <a:ext cx="10829741" cy="2301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5642" y="7903706"/>
            <a:ext cx="3731508" cy="24924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0977" y="11728475"/>
            <a:ext cx="6974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D" b="0" i="1" dirty="0"/>
              <a:t>	REVIEW (in Java) </a:t>
            </a:r>
            <a:r>
              <a:rPr lang="en-ID" b="0" i="1" dirty="0">
                <a:sym typeface="Wingdings" panose="05000000000000000000" pitchFamily="2" charset="2"/>
              </a:rPr>
              <a:t> 1 (in SQL)</a:t>
            </a:r>
            <a:endParaRPr lang="en-ID" b="0" i="1" dirty="0"/>
          </a:p>
        </p:txBody>
      </p:sp>
    </p:spTree>
    <p:extLst>
      <p:ext uri="{BB962C8B-B14F-4D97-AF65-F5344CB8AC3E}">
        <p14:creationId xmlns:p14="http://schemas.microsoft.com/office/powerpoint/2010/main" val="9258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5" y="2308052"/>
            <a:ext cx="4734811" cy="1051836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en-ID" sz="4000" dirty="0" smtClean="0"/>
              <a:t> 	String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98" y="4716148"/>
            <a:ext cx="14438502" cy="51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1372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err="1">
                <a:solidFill>
                  <a:srgbClr val="4F81BD"/>
                </a:solidFill>
                <a:cs typeface="Tahoma" panose="020B0604030504040204" pitchFamily="34" charset="0"/>
              </a:rPr>
              <a:t>Enum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536700" y="11231968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err="1" smtClean="0"/>
              <a:t>Enum</a:t>
            </a:r>
            <a:endParaRPr lang="en-US" sz="3500" i="1" dirty="0" smtClean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8663316" y="9300712"/>
            <a:ext cx="1389877" cy="77335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hangingPunct="1">
              <a:buNone/>
            </a:pPr>
            <a:r>
              <a:rPr lang="en-US" sz="3500" i="1" dirty="0" smtClean="0"/>
              <a:t>Entity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3" y="1694234"/>
            <a:ext cx="11899006" cy="7629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9" y="10074070"/>
            <a:ext cx="7303831" cy="1276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914" y="1842456"/>
            <a:ext cx="10506074" cy="74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26297</TotalTime>
  <Words>286</Words>
  <Application>Microsoft Office PowerPoint</Application>
  <PresentationFormat>Custom</PresentationFormat>
  <Paragraphs>104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Courier New</vt:lpstr>
      <vt:lpstr>Meiryo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Microsoft account</cp:lastModifiedBy>
  <cp:revision>3309</cp:revision>
  <cp:lastPrinted>2019-09-17T11:00:25Z</cp:lastPrinted>
  <dcterms:modified xsi:type="dcterms:W3CDTF">2022-04-17T07:38:29Z</dcterms:modified>
  <cp:category/>
</cp:coreProperties>
</file>