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 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Gen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477500" cy="1398616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Z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Z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hay còn gọi là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Thế hệ Z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là thuật ngữ được dùng để chỉ nhóm người được sinh ra vào khoảng thời gian từ 1997 đến 2012.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81" y="3590662"/>
            <a:ext cx="8416637" cy="29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2014194"/>
            <a:ext cx="4956464" cy="4324261"/>
          </a:xfrm>
        </p:spPr>
      </p:pic>
      <p:sp>
        <p:nvSpPr>
          <p:cNvPr id="5" name="TextBox 4"/>
          <p:cNvSpPr txBox="1"/>
          <p:nvPr/>
        </p:nvSpPr>
        <p:spPr>
          <a:xfrm>
            <a:off x="2992583" y="2389909"/>
            <a:ext cx="2223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zà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90" y="1251065"/>
            <a:ext cx="10058400" cy="3931920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thế hệ tự tin và bản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2625523"/>
            <a:ext cx="3338945" cy="2702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82" y="2625523"/>
            <a:ext cx="3744191" cy="27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188720"/>
            <a:ext cx="10058400" cy="3931920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lớn Gen Z được tiếp xúc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nhỏ, đồng nghĩa được tiếp xúc với nhiều nền văn hóa khác nhau trên thế giới và tiếp cận được lượng thông tin khổng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Z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3" y="2863994"/>
            <a:ext cx="3855027" cy="2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542011"/>
            <a:ext cx="10058400" cy="1180407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khiến Gen Z trở nên khác biệt và có phần “nổi trội” hơn đàn anh, đàn chị đi trước chính là ở lối suy nghĩ táo bạo “dám nghĩ, dám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Meomeosaid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7" y="3785585"/>
            <a:ext cx="4447308" cy="2542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582" y="4073237"/>
            <a:ext cx="107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2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2" y="3006438"/>
            <a:ext cx="4260272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quí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093015"/>
            <a:ext cx="4985039" cy="3653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20" y="2132962"/>
            <a:ext cx="5369658" cy="35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</TotalTime>
  <Words>226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</vt:lpstr>
      <vt:lpstr>Gen Z</vt:lpstr>
      <vt:lpstr>Gen Z là gì?</vt:lpstr>
      <vt:lpstr>Genz Những Đứa Trẻ Khác Biệt</vt:lpstr>
      <vt:lpstr>PowerPoint Presentation</vt:lpstr>
      <vt:lpstr>PowerPoint Presentation</vt:lpstr>
      <vt:lpstr>PowerPoint Presentation</vt:lpstr>
      <vt:lpstr>Khác biệt chứ không cách biệt </vt:lpstr>
      <vt:lpstr>Cảm ơn quí bạn và các vị đã hóng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Z</dc:title>
  <dc:creator>Microsoft account</dc:creator>
  <cp:lastModifiedBy>Microsoft account</cp:lastModifiedBy>
  <cp:revision>8</cp:revision>
  <dcterms:created xsi:type="dcterms:W3CDTF">2023-02-04T13:47:01Z</dcterms:created>
  <dcterms:modified xsi:type="dcterms:W3CDTF">2023-02-04T14:49:18Z</dcterms:modified>
</cp:coreProperties>
</file>