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2" r:id="rId3"/>
    <p:sldId id="273" r:id="rId4"/>
    <p:sldId id="263" r:id="rId5"/>
    <p:sldId id="275" r:id="rId6"/>
    <p:sldId id="276"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67"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4" autoAdjust="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98450B70-D18C-4E1D-97E9-FA8BA06091D9}">
      <dgm:prSet phldrT="[Text]"/>
      <dgm:spPr/>
      <dgm:t>
        <a:bodyPr/>
        <a:lstStyle/>
        <a:p>
          <a:r>
            <a:rPr lang="en-US" smtClean="0">
              <a:latin typeface="Times New Roman" panose="02020603050405020304" pitchFamily="18" charset="0"/>
              <a:ea typeface="Verdana" panose="020B0604030504040204" pitchFamily="34" charset="0"/>
              <a:cs typeface="Times New Roman" panose="02020603050405020304" pitchFamily="18" charset="0"/>
            </a:rPr>
            <a:t>Giai đoạn 1</a:t>
          </a:r>
          <a:endParaRPr lang="en-US" dirty="0">
            <a:latin typeface="Times New Roman" panose="02020603050405020304" pitchFamily="18" charset="0"/>
            <a:ea typeface="Verdana" panose="020B0604030504040204" pitchFamily="34" charset="0"/>
            <a:cs typeface="Times New Roman" panose="02020603050405020304" pitchFamily="18" charset="0"/>
          </a:endParaRPr>
        </a:p>
      </dgm:t>
      <dgm:extLst>
        <a:ext uri="{E40237B7-FDA0-4F09-8148-C483321AD2D9}">
          <dgm14:cNvPr xmlns:dgm14="http://schemas.microsoft.com/office/drawing/2010/diagram" id="0" name="" title="Group A title"/>
        </a:ext>
      </dgm:extLst>
    </dgm:pt>
    <dgm:pt modelId="{D3A29EAE-789C-47E5-9852-BCEC72920C67}" type="parTrans" cxnId="{E5063A27-7015-42DC-B1DA-489D94936D4B}">
      <dgm:prSet/>
      <dgm:spPr/>
      <dgm:t>
        <a:bodyPr/>
        <a:lstStyle/>
        <a:p>
          <a:endParaRPr lang="en-US"/>
        </a:p>
      </dgm:t>
    </dgm:pt>
    <dgm:pt modelId="{5476BBDE-A636-40EE-8272-09D0B7700854}" type="sibTrans" cxnId="{E5063A27-7015-42DC-B1DA-489D94936D4B}">
      <dgm:prSet/>
      <dgm:spPr/>
      <dgm:t>
        <a:bodyPr/>
        <a:lstStyle/>
        <a:p>
          <a:endParaRPr lang="en-US"/>
        </a:p>
      </dgm:t>
    </dgm:pt>
    <dgm:pt modelId="{C1B61D4D-7B51-471F-A0A6-E55A5EC41A8E}">
      <dgm:prSet phldrT="[Text]" custT="1"/>
      <dgm:spPr/>
      <dgm:t>
        <a:bodyPr/>
        <a:lstStyle/>
        <a:p>
          <a:r>
            <a:rPr lang="en-US" sz="2400" smtClean="0">
              <a:latin typeface="Times New Roman" panose="02020603050405020304" pitchFamily="18" charset="0"/>
              <a:ea typeface="Verdana" panose="020B0604030504040204" pitchFamily="34" charset="0"/>
              <a:cs typeface="Times New Roman" panose="02020603050405020304" pitchFamily="18" charset="0"/>
            </a:rPr>
            <a:t>Nhận đề tài</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extLst>
        <a:ext uri="{E40237B7-FDA0-4F09-8148-C483321AD2D9}">
          <dgm14:cNvPr xmlns:dgm14="http://schemas.microsoft.com/office/drawing/2010/diagram" id="0" name="" title="Group A tasks"/>
        </a:ext>
      </dgm:extLst>
    </dgm:pt>
    <dgm:pt modelId="{5710F621-701D-41BB-85BB-C0B920115602}" type="parTrans" cxnId="{EE0A8727-A6A5-4A4A-8E84-2B46A6195433}">
      <dgm:prSet/>
      <dgm:spPr/>
      <dgm:t>
        <a:bodyPr/>
        <a:lstStyle/>
        <a:p>
          <a:endParaRPr lang="en-US"/>
        </a:p>
      </dgm:t>
    </dgm:pt>
    <dgm:pt modelId="{3F762C5C-6E64-4A25-ACCC-7257C2D7624F}" type="sibTrans" cxnId="{EE0A8727-A6A5-4A4A-8E84-2B46A6195433}">
      <dgm:prSet/>
      <dgm:spPr/>
      <dgm:t>
        <a:bodyPr/>
        <a:lstStyle/>
        <a:p>
          <a:endParaRPr lang="en-US"/>
        </a:p>
      </dgm:t>
    </dgm:pt>
    <dgm:pt modelId="{F20117B0-FCD8-4927-B2D0-4FE779DC2A9B}">
      <dgm:prSet phldrT="[Text]"/>
      <dgm:spPr/>
      <dgm:t>
        <a:bodyPr/>
        <a:lstStyle/>
        <a:p>
          <a:r>
            <a:rPr lang="en-US" smtClean="0">
              <a:latin typeface="Times New Roman" panose="02020603050405020304" pitchFamily="18" charset="0"/>
              <a:ea typeface="Verdana" panose="020B0604030504040204" pitchFamily="34" charset="0"/>
              <a:cs typeface="Times New Roman" panose="02020603050405020304" pitchFamily="18" charset="0"/>
            </a:rPr>
            <a:t>Giai đoạn 2</a:t>
          </a:r>
          <a:endParaRPr lang="en-US" dirty="0">
            <a:latin typeface="Verdana" panose="020B0604030504040204" pitchFamily="34" charset="0"/>
            <a:ea typeface="Verdana" panose="020B0604030504040204" pitchFamily="34" charset="0"/>
            <a:cs typeface="Verdana" panose="020B0604030504040204" pitchFamily="34" charset="0"/>
          </a:endParaRPr>
        </a:p>
      </dgm:t>
      <dgm:extLst>
        <a:ext uri="{E40237B7-FDA0-4F09-8148-C483321AD2D9}">
          <dgm14:cNvPr xmlns:dgm14="http://schemas.microsoft.com/office/drawing/2010/diagram" id="0" name="" title="Group B title"/>
        </a:ext>
      </dgm:extLst>
    </dgm:pt>
    <dgm:pt modelId="{B7B5CF59-8994-46C1-B996-2D89DD31FA35}" type="parTrans" cxnId="{616F7DC2-8C47-419A-9301-3002DA2ECB22}">
      <dgm:prSet/>
      <dgm:spPr/>
      <dgm:t>
        <a:bodyPr/>
        <a:lstStyle/>
        <a:p>
          <a:endParaRPr lang="en-US"/>
        </a:p>
      </dgm:t>
    </dgm:pt>
    <dgm:pt modelId="{73C4C127-0365-4ABF-A0E4-A1536DE07080}" type="sibTrans" cxnId="{616F7DC2-8C47-419A-9301-3002DA2ECB22}">
      <dgm:prSet/>
      <dgm:spPr/>
      <dgm:t>
        <a:bodyPr/>
        <a:lstStyle/>
        <a:p>
          <a:endParaRPr lang="en-US"/>
        </a:p>
      </dgm:t>
    </dgm:pt>
    <dgm:pt modelId="{255827E2-CE07-427C-839C-BE2E51FCDBB8}">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Vẽ sơ đồ</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extLst>
        <a:ext uri="{E40237B7-FDA0-4F09-8148-C483321AD2D9}">
          <dgm14:cNvPr xmlns:dgm14="http://schemas.microsoft.com/office/drawing/2010/diagram" id="0" name="" title="Group B tasks"/>
        </a:ext>
      </dgm:extLst>
    </dgm:pt>
    <dgm:pt modelId="{CC67C3C2-15A4-4506-BA33-B1FE8A669FD6}" type="parTrans" cxnId="{57307241-4596-4C81-AEDD-3103B1A40EE5}">
      <dgm:prSet/>
      <dgm:spPr/>
      <dgm:t>
        <a:bodyPr/>
        <a:lstStyle/>
        <a:p>
          <a:endParaRPr lang="en-US"/>
        </a:p>
      </dgm:t>
    </dgm:pt>
    <dgm:pt modelId="{22B85B52-EEDB-48AC-9998-BE0D123F7FE8}" type="sibTrans" cxnId="{57307241-4596-4C81-AEDD-3103B1A40EE5}">
      <dgm:prSet/>
      <dgm:spPr/>
      <dgm:t>
        <a:bodyPr/>
        <a:lstStyle/>
        <a:p>
          <a:endParaRPr lang="en-US"/>
        </a:p>
      </dgm:t>
    </dgm:pt>
    <dgm:pt modelId="{0D636056-30D8-4434-99F7-E38A6E2B8161}">
      <dgm:prSet phldrT="[Text]"/>
      <dgm:spPr/>
      <dgm:t>
        <a:bodyPr/>
        <a:lstStyle/>
        <a:p>
          <a:r>
            <a:rPr lang="en-US" smtClean="0">
              <a:latin typeface="Times New Roman" panose="02020603050405020304" pitchFamily="18" charset="0"/>
              <a:ea typeface="Verdana" panose="020B0604030504040204" pitchFamily="34" charset="0"/>
              <a:cs typeface="Times New Roman" panose="02020603050405020304" pitchFamily="18" charset="0"/>
            </a:rPr>
            <a:t>Giai đoạn 3</a:t>
          </a:r>
          <a:endParaRPr lang="en-US" dirty="0">
            <a:latin typeface="Verdana" panose="020B0604030504040204" pitchFamily="34" charset="0"/>
            <a:ea typeface="Verdana" panose="020B0604030504040204" pitchFamily="34" charset="0"/>
            <a:cs typeface="Verdana" panose="020B0604030504040204" pitchFamily="34" charset="0"/>
          </a:endParaRPr>
        </a:p>
      </dgm:t>
      <dgm:extLst>
        <a:ext uri="{E40237B7-FDA0-4F09-8148-C483321AD2D9}">
          <dgm14:cNvPr xmlns:dgm14="http://schemas.microsoft.com/office/drawing/2010/diagram" id="0" name="" title="Group C title"/>
        </a:ext>
      </dgm:extLst>
    </dgm:pt>
    <dgm:pt modelId="{BB5BFE0E-B039-45BE-BD5F-A1F8AB17574F}" type="parTrans" cxnId="{509F2F7C-8BDB-46E3-A012-91E3DFD74DCA}">
      <dgm:prSet/>
      <dgm:spPr/>
      <dgm:t>
        <a:bodyPr/>
        <a:lstStyle/>
        <a:p>
          <a:endParaRPr lang="en-US"/>
        </a:p>
      </dgm:t>
    </dgm:pt>
    <dgm:pt modelId="{29834D85-C3E6-4A35-9EB5-194ABE6020BC}" type="sibTrans" cxnId="{509F2F7C-8BDB-46E3-A012-91E3DFD74DCA}">
      <dgm:prSet/>
      <dgm:spPr/>
      <dgm:t>
        <a:bodyPr/>
        <a:lstStyle/>
        <a:p>
          <a:endParaRPr lang="en-US"/>
        </a:p>
      </dgm:t>
    </dgm:pt>
    <dgm:pt modelId="{3791C0EA-2A16-4B79-AE66-267F4C96876D}">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Mô hình hóa nghiệp vụ</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pt>
    <dgm:pt modelId="{51AE5850-1421-4D2B-9EDB-A11AC19873DC}" type="parTrans" cxnId="{6CCAD765-FAAF-43CB-B066-63D48E3ACEB0}">
      <dgm:prSet/>
      <dgm:spPr/>
      <dgm:t>
        <a:bodyPr/>
        <a:lstStyle/>
        <a:p>
          <a:endParaRPr lang="en-US"/>
        </a:p>
      </dgm:t>
    </dgm:pt>
    <dgm:pt modelId="{E6EC0DB1-165D-4E4E-A44A-0C2D946F2E51}" type="sibTrans" cxnId="{6CCAD765-FAAF-43CB-B066-63D48E3ACEB0}">
      <dgm:prSet/>
      <dgm:spPr/>
      <dgm:t>
        <a:bodyPr/>
        <a:lstStyle/>
        <a:p>
          <a:endParaRPr lang="en-US"/>
        </a:p>
      </dgm:t>
    </dgm:pt>
    <dgm:pt modelId="{8CEDFDD6-A5E3-4BE2-AD9B-FBFF7B7C7F24}">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Thiết kế phần mềm</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extLst>
        <a:ext uri="{E40237B7-FDA0-4F09-8148-C483321AD2D9}">
          <dgm14:cNvPr xmlns:dgm14="http://schemas.microsoft.com/office/drawing/2010/diagram" id="0" name="" title="Group C tasks"/>
        </a:ext>
      </dgm:extLst>
    </dgm:pt>
    <dgm:pt modelId="{3ED33984-F927-460F-86A8-BC1382F1708C}" type="parTrans" cxnId="{5B773550-CE78-47BB-AB6C-814682164404}">
      <dgm:prSet/>
      <dgm:spPr/>
      <dgm:t>
        <a:bodyPr/>
        <a:lstStyle/>
        <a:p>
          <a:endParaRPr lang="en-US"/>
        </a:p>
      </dgm:t>
    </dgm:pt>
    <dgm:pt modelId="{D351BC1C-C53E-41CE-AF26-292B1983A2D6}" type="sibTrans" cxnId="{5B773550-CE78-47BB-AB6C-814682164404}">
      <dgm:prSet/>
      <dgm:spPr/>
      <dgm:t>
        <a:bodyPr/>
        <a:lstStyle/>
        <a:p>
          <a:endParaRPr lang="en-US"/>
        </a:p>
      </dgm:t>
    </dgm:pt>
    <dgm:pt modelId="{C154EB21-EDAC-4AF9-929D-0754FA0A7B42}">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Cài đặt và kiểm thử</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pt>
    <dgm:pt modelId="{43DD2348-0A2F-41D9-B356-81916721835B}" type="parTrans" cxnId="{0DFA6097-6A12-4202-83E8-E6CC73EC5425}">
      <dgm:prSet/>
      <dgm:spPr/>
      <dgm:t>
        <a:bodyPr/>
        <a:lstStyle/>
        <a:p>
          <a:endParaRPr lang="en-US"/>
        </a:p>
      </dgm:t>
    </dgm:pt>
    <dgm:pt modelId="{AB3EFE10-F4D9-4AA0-9F78-18BD442AB358}" type="sibTrans" cxnId="{0DFA6097-6A12-4202-83E8-E6CC73EC5425}">
      <dgm:prSet/>
      <dgm:spPr/>
      <dgm:t>
        <a:bodyPr/>
        <a:lstStyle/>
        <a:p>
          <a:endParaRPr lang="en-US"/>
        </a:p>
      </dgm:t>
    </dgm:pt>
    <dgm:pt modelId="{22975722-BAE1-431C-B4AF-40B4269612EA}">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Đặt tả </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extLst/>
    </dgm:pt>
    <dgm:pt modelId="{BF974842-1AB3-4D51-B4FF-CA1FEEBD33CC}" type="parTrans" cxnId="{1866971E-5510-4EF1-B78D-843A1BED218E}">
      <dgm:prSet/>
      <dgm:spPr/>
      <dgm:t>
        <a:bodyPr/>
        <a:lstStyle/>
        <a:p>
          <a:endParaRPr lang="en-US"/>
        </a:p>
      </dgm:t>
    </dgm:pt>
    <dgm:pt modelId="{16958089-B5EF-435C-AA1D-053EE15C76C1}" type="sibTrans" cxnId="{1866971E-5510-4EF1-B78D-843A1BED218E}">
      <dgm:prSet/>
      <dgm:spPr/>
      <dgm:t>
        <a:bodyPr/>
        <a:lstStyle/>
        <a:p>
          <a:endParaRPr lang="en-US"/>
        </a:p>
      </dgm:t>
    </dgm:pt>
    <dgm:pt modelId="{36719D6C-09FE-408C-A5DE-85496A1A850B}">
      <dgm:prSet phldrT="[Text]"/>
      <dgm:spPr/>
      <dgm:t>
        <a:bodyPr/>
        <a:lstStyle/>
        <a:p>
          <a:r>
            <a:rPr lang="en-US" smtClean="0">
              <a:latin typeface="Times New Roman" panose="02020603050405020304" pitchFamily="18" charset="0"/>
              <a:ea typeface="Verdana" panose="020B0604030504040204" pitchFamily="34" charset="0"/>
              <a:cs typeface="Times New Roman" panose="02020603050405020304" pitchFamily="18" charset="0"/>
            </a:rPr>
            <a:t>Giai đoạn 4</a:t>
          </a:r>
          <a:endParaRPr lang="en-US" dirty="0">
            <a:latin typeface="Verdana" panose="020B0604030504040204" pitchFamily="34" charset="0"/>
            <a:ea typeface="Verdana" panose="020B0604030504040204" pitchFamily="34" charset="0"/>
            <a:cs typeface="Verdana" panose="020B0604030504040204" pitchFamily="34" charset="0"/>
          </a:endParaRPr>
        </a:p>
      </dgm:t>
    </dgm:pt>
    <dgm:pt modelId="{F944668A-73AA-4F21-A823-FAF6EBF6AEE2}" type="parTrans" cxnId="{863F0404-AD46-42F2-B629-3BB172B02F58}">
      <dgm:prSet/>
      <dgm:spPr/>
      <dgm:t>
        <a:bodyPr/>
        <a:lstStyle/>
        <a:p>
          <a:endParaRPr lang="en-US"/>
        </a:p>
      </dgm:t>
    </dgm:pt>
    <dgm:pt modelId="{19F4ABFB-1F2B-4601-BE97-EBC10233BBFD}" type="sibTrans" cxnId="{863F0404-AD46-42F2-B629-3BB172B02F58}">
      <dgm:prSet/>
      <dgm:spPr/>
      <dgm:t>
        <a:bodyPr/>
        <a:lstStyle/>
        <a:p>
          <a:endParaRPr lang="en-US"/>
        </a:p>
      </dgm:t>
    </dgm:pt>
    <dgm:pt modelId="{056B4942-07FF-4073-A707-4603FEA5561D}">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Viết báo cáo</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pt>
    <dgm:pt modelId="{B3D10CCE-4429-458B-AB45-DD75A9C234C0}" type="parTrans" cxnId="{42F9F881-7460-46CF-9230-EC5E92B917BB}">
      <dgm:prSet/>
      <dgm:spPr/>
      <dgm:t>
        <a:bodyPr/>
        <a:lstStyle/>
        <a:p>
          <a:endParaRPr lang="en-US"/>
        </a:p>
      </dgm:t>
    </dgm:pt>
    <dgm:pt modelId="{A2733AA8-FC6B-4ECD-AD0D-10C204D054BC}" type="sibTrans" cxnId="{42F9F881-7460-46CF-9230-EC5E92B917BB}">
      <dgm:prSet/>
      <dgm:spPr/>
      <dgm:t>
        <a:bodyPr/>
        <a:lstStyle/>
        <a:p>
          <a:endParaRPr lang="en-US"/>
        </a:p>
      </dgm:t>
    </dgm:pt>
    <dgm:pt modelId="{64ED02A9-ECCE-4A30-9066-703B3E78A096}">
      <dgm:prSet phldrT="[Text]" custT="1"/>
      <dgm:spPr/>
      <dgm:t>
        <a:bodyPr/>
        <a:lstStyle/>
        <a:p>
          <a:endParaRPr lang="en-US" sz="2400" dirty="0">
            <a:latin typeface="Times New Roman" panose="02020603050405020304" pitchFamily="18" charset="0"/>
            <a:cs typeface="Times New Roman" panose="02020603050405020304" pitchFamily="18" charset="0"/>
          </a:endParaRPr>
        </a:p>
      </dgm:t>
    </dgm:pt>
    <dgm:pt modelId="{946ED83D-8E5D-46D7-BEA9-11AF3BD14A42}" type="sibTrans" cxnId="{07D83267-810D-444B-BAE3-AE2BC30A542C}">
      <dgm:prSet/>
      <dgm:spPr/>
      <dgm:t>
        <a:bodyPr/>
        <a:lstStyle/>
        <a:p>
          <a:endParaRPr lang="en-US"/>
        </a:p>
      </dgm:t>
    </dgm:pt>
    <dgm:pt modelId="{DFB07FAC-6972-49CC-BC30-F1247B2F5FF8}" type="parTrans" cxnId="{07D83267-810D-444B-BAE3-AE2BC30A542C}">
      <dgm:prSet/>
      <dgm:spPr/>
      <dgm:t>
        <a:bodyPr/>
        <a:lstStyle/>
        <a:p>
          <a:endParaRPr lang="en-US"/>
        </a:p>
      </dgm:t>
    </dgm:pt>
    <dgm:pt modelId="{B848C6AE-890A-4348-9BDD-773AB8E8D9C7}">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Khảo sát</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pt>
    <dgm:pt modelId="{1290FFE8-CCC9-4B6C-ACA6-807DC8E309E2}" type="sibTrans" cxnId="{A728CDD5-CA1E-4E5C-81F3-1C51A1254FF5}">
      <dgm:prSet/>
      <dgm:spPr/>
      <dgm:t>
        <a:bodyPr/>
        <a:lstStyle/>
        <a:p>
          <a:endParaRPr lang="en-US"/>
        </a:p>
      </dgm:t>
    </dgm:pt>
    <dgm:pt modelId="{023FE23D-5E1C-414B-AF4E-D0F538AEFCE8}" type="parTrans" cxnId="{A728CDD5-CA1E-4E5C-81F3-1C51A1254FF5}">
      <dgm:prSet/>
      <dgm:spPr/>
      <dgm:t>
        <a:bodyPr/>
        <a:lstStyle/>
        <a:p>
          <a:endParaRPr lang="en-US"/>
        </a:p>
      </dgm:t>
    </dgm:pt>
    <dgm:pt modelId="{EB73341C-FA6D-4FF7-B456-80B171416073}">
      <dgm:prSet phldrT="[Text]" custT="1"/>
      <dgm:spPr/>
      <dgm:t>
        <a:bodyPr/>
        <a:lstStyle/>
        <a:p>
          <a:r>
            <a:rPr lang="en-US" sz="2400" dirty="0" smtClean="0">
              <a:latin typeface="Times New Roman" panose="02020603050405020304" pitchFamily="18" charset="0"/>
              <a:ea typeface="Verdana" panose="020B0604030504040204" pitchFamily="34" charset="0"/>
              <a:cs typeface="Times New Roman" panose="02020603050405020304" pitchFamily="18" charset="0"/>
            </a:rPr>
            <a:t>Phân tích </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dgm:t>
    </dgm:pt>
    <dgm:pt modelId="{B0586EBB-0B75-4D86-AC0E-E8B7B8946A17}" type="sibTrans" cxnId="{6C0BB095-DBF9-4112-9471-CA1181FC05C4}">
      <dgm:prSet/>
      <dgm:spPr/>
      <dgm:t>
        <a:bodyPr/>
        <a:lstStyle/>
        <a:p>
          <a:endParaRPr lang="en-US"/>
        </a:p>
      </dgm:t>
    </dgm:pt>
    <dgm:pt modelId="{5C5935E1-BAE2-4D91-8B68-D10D7258F065}" type="parTrans" cxnId="{6C0BB095-DBF9-4112-9471-CA1181FC05C4}">
      <dgm:prSet/>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t>
        <a:bodyPr/>
        <a:lstStyle/>
        <a:p>
          <a:endParaRPr lang="en-US"/>
        </a:p>
      </dgm:t>
    </dgm:pt>
    <dgm:pt modelId="{CA25F1EE-EBF1-4624-880B-D3BCF13A2F47}" type="pres">
      <dgm:prSet presAssocID="{98450B70-D18C-4E1D-97E9-FA8BA06091D9}" presName="composite" presStyleCnt="0"/>
      <dgm:spPr/>
    </dgm:pt>
    <dgm:pt modelId="{1DBDDA96-9BFE-4E8D-B03A-B2FB6EE49E38}" type="pres">
      <dgm:prSet presAssocID="{98450B70-D18C-4E1D-97E9-FA8BA06091D9}" presName="bentUpArrow1" presStyleLbl="alignImgPlace1" presStyleIdx="0" presStyleCnt="3"/>
      <dgm:spPr/>
      <dgm:extLst>
        <a:ext uri="{E40237B7-FDA0-4F09-8148-C483321AD2D9}">
          <dgm14:cNvPr xmlns:dgm14="http://schemas.microsoft.com/office/drawing/2010/diagram" id="0" name="" title="Group A to Group B"/>
        </a:ext>
      </dgm:extLst>
    </dgm:pt>
    <dgm:pt modelId="{E2700167-FF4B-4025-A48B-3CB1A8B5F4C4}" type="pres">
      <dgm:prSet presAssocID="{98450B70-D18C-4E1D-97E9-FA8BA06091D9}" presName="ParentText" presStyleLbl="node1" presStyleIdx="0" presStyleCnt="4">
        <dgm:presLayoutVars>
          <dgm:chMax val="1"/>
          <dgm:chPref val="1"/>
          <dgm:bulletEnabled val="1"/>
        </dgm:presLayoutVars>
      </dgm:prSet>
      <dgm:spPr/>
      <dgm:t>
        <a:bodyPr/>
        <a:lstStyle/>
        <a:p>
          <a:endParaRPr lang="en-US"/>
        </a:p>
      </dgm:t>
    </dgm:pt>
    <dgm:pt modelId="{B00BB2B3-43BF-4BBF-B8B9-75901CCFACA5}" type="pres">
      <dgm:prSet presAssocID="{98450B70-D18C-4E1D-97E9-FA8BA06091D9}" presName="ChildText" presStyleLbl="revTx" presStyleIdx="0" presStyleCnt="4" custScaleX="206258" custScaleY="118803" custLinFactNeighborX="68077" custLinFactNeighborY="3553">
        <dgm:presLayoutVars>
          <dgm:chMax val="0"/>
          <dgm:chPref val="0"/>
          <dgm:bulletEnabled val="1"/>
        </dgm:presLayoutVars>
      </dgm:prSet>
      <dgm:spPr/>
      <dgm:t>
        <a:bodyPr/>
        <a:lstStyle/>
        <a:p>
          <a:endParaRPr lang="en-US"/>
        </a:p>
      </dgm:t>
    </dgm:pt>
    <dgm:pt modelId="{939CB33E-F6DE-4B22-86E1-389888939D48}" type="pres">
      <dgm:prSet presAssocID="{5476BBDE-A636-40EE-8272-09D0B7700854}" presName="sibTrans" presStyleCnt="0"/>
      <dgm:spPr/>
    </dgm:pt>
    <dgm:pt modelId="{0B9F427B-E521-4A0D-A610-47D9D62FF434}" type="pres">
      <dgm:prSet presAssocID="{F20117B0-FCD8-4927-B2D0-4FE779DC2A9B}" presName="composite" presStyleCnt="0"/>
      <dgm:spPr/>
    </dgm:pt>
    <dgm:pt modelId="{CB65E7BF-26FC-4997-A604-64C56983E379}" type="pres">
      <dgm:prSet presAssocID="{F20117B0-FCD8-4927-B2D0-4FE779DC2A9B}" presName="bentUpArrow1" presStyleLbl="alignImgPlace1" presStyleIdx="1" presStyleCnt="3"/>
      <dgm:spPr/>
      <dgm:extLst>
        <a:ext uri="{E40237B7-FDA0-4F09-8148-C483321AD2D9}">
          <dgm14:cNvPr xmlns:dgm14="http://schemas.microsoft.com/office/drawing/2010/diagram" id="0" name="" title="Group B to Group C"/>
        </a:ext>
      </dgm:extLst>
    </dgm:pt>
    <dgm:pt modelId="{1D736981-5D82-4672-9205-279958AACFE2}" type="pres">
      <dgm:prSet presAssocID="{F20117B0-FCD8-4927-B2D0-4FE779DC2A9B}" presName="ParentText" presStyleLbl="node1" presStyleIdx="1" presStyleCnt="4">
        <dgm:presLayoutVars>
          <dgm:chMax val="1"/>
          <dgm:chPref val="1"/>
          <dgm:bulletEnabled val="1"/>
        </dgm:presLayoutVars>
      </dgm:prSet>
      <dgm:spPr/>
      <dgm:t>
        <a:bodyPr/>
        <a:lstStyle/>
        <a:p>
          <a:endParaRPr lang="en-US"/>
        </a:p>
      </dgm:t>
    </dgm:pt>
    <dgm:pt modelId="{5812CCDB-7FE7-42D3-9D84-BC2F375234DF}" type="pres">
      <dgm:prSet presAssocID="{F20117B0-FCD8-4927-B2D0-4FE779DC2A9B}" presName="ChildText" presStyleLbl="revTx" presStyleIdx="1" presStyleCnt="4" custScaleX="253607" custScaleY="120995" custLinFactNeighborX="80179" custLinFactNeighborY="-1372">
        <dgm:presLayoutVars>
          <dgm:chMax val="0"/>
          <dgm:chPref val="0"/>
          <dgm:bulletEnabled val="1"/>
        </dgm:presLayoutVars>
      </dgm:prSet>
      <dgm:spPr/>
      <dgm:t>
        <a:bodyPr/>
        <a:lstStyle/>
        <a:p>
          <a:endParaRPr lang="en-US"/>
        </a:p>
      </dgm:t>
    </dgm:pt>
    <dgm:pt modelId="{11E7C21B-758A-4A9D-8566-914D35C1B9FC}" type="pres">
      <dgm:prSet presAssocID="{73C4C127-0365-4ABF-A0E4-A1536DE07080}" presName="sibTrans" presStyleCnt="0"/>
      <dgm:spPr/>
    </dgm:pt>
    <dgm:pt modelId="{27AC4152-3790-436F-BE68-EF7D8416D588}" type="pres">
      <dgm:prSet presAssocID="{0D636056-30D8-4434-99F7-E38A6E2B8161}" presName="composite" presStyleCnt="0"/>
      <dgm:spPr/>
    </dgm:pt>
    <dgm:pt modelId="{AC49C504-CB17-488B-B136-F107936EBCED}" type="pres">
      <dgm:prSet presAssocID="{0D636056-30D8-4434-99F7-E38A6E2B8161}" presName="bentUpArrow1" presStyleLbl="alignImgPlace1" presStyleIdx="2" presStyleCnt="3"/>
      <dgm:spPr/>
    </dgm:pt>
    <dgm:pt modelId="{AE7ECB50-F4B1-47FD-BE6E-79C06FC25BB6}" type="pres">
      <dgm:prSet presAssocID="{0D636056-30D8-4434-99F7-E38A6E2B8161}" presName="ParentText" presStyleLbl="node1" presStyleIdx="2" presStyleCnt="4">
        <dgm:presLayoutVars>
          <dgm:chMax val="1"/>
          <dgm:chPref val="1"/>
          <dgm:bulletEnabled val="1"/>
        </dgm:presLayoutVars>
      </dgm:prSet>
      <dgm:spPr/>
      <dgm:t>
        <a:bodyPr/>
        <a:lstStyle/>
        <a:p>
          <a:endParaRPr lang="en-US"/>
        </a:p>
      </dgm:t>
    </dgm:pt>
    <dgm:pt modelId="{CFEE3443-D9E5-431F-9B8A-0337F1AF7C70}" type="pres">
      <dgm:prSet presAssocID="{0D636056-30D8-4434-99F7-E38A6E2B8161}" presName="ChildText" presStyleLbl="revTx" presStyleIdx="2" presStyleCnt="4" custScaleX="221337" custLinFactNeighborX="51642" custLinFactNeighborY="5435">
        <dgm:presLayoutVars>
          <dgm:chMax val="0"/>
          <dgm:chPref val="0"/>
          <dgm:bulletEnabled val="1"/>
        </dgm:presLayoutVars>
      </dgm:prSet>
      <dgm:spPr/>
      <dgm:t>
        <a:bodyPr/>
        <a:lstStyle/>
        <a:p>
          <a:endParaRPr lang="en-US"/>
        </a:p>
      </dgm:t>
    </dgm:pt>
    <dgm:pt modelId="{10D2D119-CD6D-4540-92BF-36034FC72D9E}" type="pres">
      <dgm:prSet presAssocID="{29834D85-C3E6-4A35-9EB5-194ABE6020BC}" presName="sibTrans" presStyleCnt="0"/>
      <dgm:spPr/>
    </dgm:pt>
    <dgm:pt modelId="{6EAEDF8E-8FC9-4BAD-9259-06E06A2B7E78}" type="pres">
      <dgm:prSet presAssocID="{36719D6C-09FE-408C-A5DE-85496A1A850B}" presName="composite" presStyleCnt="0"/>
      <dgm:spPr/>
    </dgm:pt>
    <dgm:pt modelId="{EDE32E6E-1C65-4307-B4B4-BECD1482542A}" type="pres">
      <dgm:prSet presAssocID="{36719D6C-09FE-408C-A5DE-85496A1A850B}" presName="ParentText" presStyleLbl="node1" presStyleIdx="3" presStyleCnt="4">
        <dgm:presLayoutVars>
          <dgm:chMax val="1"/>
          <dgm:chPref val="1"/>
          <dgm:bulletEnabled val="1"/>
        </dgm:presLayoutVars>
      </dgm:prSet>
      <dgm:spPr/>
      <dgm:t>
        <a:bodyPr/>
        <a:lstStyle/>
        <a:p>
          <a:endParaRPr lang="en-US"/>
        </a:p>
      </dgm:t>
    </dgm:pt>
    <dgm:pt modelId="{88AD79B2-F3A4-41CF-B1E3-F9D06727E32D}" type="pres">
      <dgm:prSet presAssocID="{36719D6C-09FE-408C-A5DE-85496A1A850B}" presName="FinalChildText" presStyleLbl="revTx" presStyleIdx="3" presStyleCnt="4" custScaleX="163684" custLinFactNeighborX="30112" custLinFactNeighborY="14806">
        <dgm:presLayoutVars>
          <dgm:chMax val="0"/>
          <dgm:chPref val="0"/>
          <dgm:bulletEnabled val="1"/>
        </dgm:presLayoutVars>
      </dgm:prSet>
      <dgm:spPr/>
      <dgm:t>
        <a:bodyPr/>
        <a:lstStyle/>
        <a:p>
          <a:endParaRPr lang="en-US"/>
        </a:p>
      </dgm:t>
    </dgm:pt>
  </dgm:ptLst>
  <dgm:cxnLst>
    <dgm:cxn modelId="{E5063A27-7015-42DC-B1DA-489D94936D4B}" srcId="{A33F4830-5CD4-4C71-985C-0708E9B0BE14}" destId="{98450B70-D18C-4E1D-97E9-FA8BA06091D9}" srcOrd="0" destOrd="0" parTransId="{D3A29EAE-789C-47E5-9852-BCEC72920C67}" sibTransId="{5476BBDE-A636-40EE-8272-09D0B7700854}"/>
    <dgm:cxn modelId="{57307241-4596-4C81-AEDD-3103B1A40EE5}" srcId="{F20117B0-FCD8-4927-B2D0-4FE779DC2A9B}" destId="{255827E2-CE07-427C-839C-BE2E51FCDBB8}" srcOrd="0" destOrd="0" parTransId="{CC67C3C2-15A4-4506-BA33-B1FE8A669FD6}" sibTransId="{22B85B52-EEDB-48AC-9998-BE0D123F7FE8}"/>
    <dgm:cxn modelId="{BFE99DE3-B2A5-4C71-B801-DEE1BD13A0EA}" type="presOf" srcId="{22975722-BAE1-431C-B4AF-40B4269612EA}" destId="{5812CCDB-7FE7-42D3-9D84-BC2F375234DF}" srcOrd="0" destOrd="1" presId="urn:microsoft.com/office/officeart/2005/8/layout/StepDownProcess"/>
    <dgm:cxn modelId="{024553ED-863D-41BA-BA24-F55602CE75C5}" type="presOf" srcId="{B848C6AE-890A-4348-9BDD-773AB8E8D9C7}" destId="{B00BB2B3-43BF-4BBF-B8B9-75901CCFACA5}" srcOrd="0" destOrd="2" presId="urn:microsoft.com/office/officeart/2005/8/layout/StepDownProcess"/>
    <dgm:cxn modelId="{EE0A8727-A6A5-4A4A-8E84-2B46A6195433}" srcId="{98450B70-D18C-4E1D-97E9-FA8BA06091D9}" destId="{C1B61D4D-7B51-471F-A0A6-E55A5EC41A8E}" srcOrd="0" destOrd="0" parTransId="{5710F621-701D-41BB-85BB-C0B920115602}" sibTransId="{3F762C5C-6E64-4A25-ACCC-7257C2D7624F}"/>
    <dgm:cxn modelId="{93425894-E2C5-4FCF-B2F5-E351FFBAD3B4}" type="presOf" srcId="{C154EB21-EDAC-4AF9-929D-0754FA0A7B42}" destId="{CFEE3443-D9E5-431F-9B8A-0337F1AF7C70}" srcOrd="0" destOrd="1" presId="urn:microsoft.com/office/officeart/2005/8/layout/StepDownProcess"/>
    <dgm:cxn modelId="{A728CDD5-CA1E-4E5C-81F3-1C51A1254FF5}" srcId="{98450B70-D18C-4E1D-97E9-FA8BA06091D9}" destId="{B848C6AE-890A-4348-9BDD-773AB8E8D9C7}" srcOrd="2" destOrd="0" parTransId="{023FE23D-5E1C-414B-AF4E-D0F538AEFCE8}" sibTransId="{1290FFE8-CCC9-4B6C-ACA6-807DC8E309E2}"/>
    <dgm:cxn modelId="{6E761225-C841-4C23-A41A-EA6F5FF705A0}" type="presOf" srcId="{EB73341C-FA6D-4FF7-B456-80B171416073}" destId="{B00BB2B3-43BF-4BBF-B8B9-75901CCFACA5}" srcOrd="0" destOrd="1" presId="urn:microsoft.com/office/officeart/2005/8/layout/StepDownProcess"/>
    <dgm:cxn modelId="{509F2F7C-8BDB-46E3-A012-91E3DFD74DCA}" srcId="{A33F4830-5CD4-4C71-985C-0708E9B0BE14}" destId="{0D636056-30D8-4434-99F7-E38A6E2B8161}" srcOrd="2" destOrd="0" parTransId="{BB5BFE0E-B039-45BE-BD5F-A1F8AB17574F}" sibTransId="{29834D85-C3E6-4A35-9EB5-194ABE6020BC}"/>
    <dgm:cxn modelId="{30F28D69-C421-42F6-81F5-B07C3AE9930C}" type="presOf" srcId="{A33F4830-5CD4-4C71-985C-0708E9B0BE14}" destId="{08ECF78B-FAD5-4D9C-8E49-B3383B679E74}" srcOrd="0" destOrd="0" presId="urn:microsoft.com/office/officeart/2005/8/layout/StepDownProcess"/>
    <dgm:cxn modelId="{3B92CB92-BFE6-4E34-AE22-3F78060B102E}" type="presOf" srcId="{056B4942-07FF-4073-A707-4603FEA5561D}" destId="{88AD79B2-F3A4-41CF-B1E3-F9D06727E32D}" srcOrd="0" destOrd="0" presId="urn:microsoft.com/office/officeart/2005/8/layout/StepDownProcess"/>
    <dgm:cxn modelId="{616F7DC2-8C47-419A-9301-3002DA2ECB22}" srcId="{A33F4830-5CD4-4C71-985C-0708E9B0BE14}" destId="{F20117B0-FCD8-4927-B2D0-4FE779DC2A9B}" srcOrd="1" destOrd="0" parTransId="{B7B5CF59-8994-46C1-B996-2D89DD31FA35}" sibTransId="{73C4C127-0365-4ABF-A0E4-A1536DE07080}"/>
    <dgm:cxn modelId="{B0AEEB88-5C20-4D17-8B31-F9DDE87A6EE5}" type="presOf" srcId="{98450B70-D18C-4E1D-97E9-FA8BA06091D9}" destId="{E2700167-FF4B-4025-A48B-3CB1A8B5F4C4}" srcOrd="0" destOrd="0" presId="urn:microsoft.com/office/officeart/2005/8/layout/StepDownProcess"/>
    <dgm:cxn modelId="{6C0BB095-DBF9-4112-9471-CA1181FC05C4}" srcId="{98450B70-D18C-4E1D-97E9-FA8BA06091D9}" destId="{EB73341C-FA6D-4FF7-B456-80B171416073}" srcOrd="1" destOrd="0" parTransId="{5C5935E1-BAE2-4D91-8B68-D10D7258F065}" sibTransId="{B0586EBB-0B75-4D86-AC0E-E8B7B8946A17}"/>
    <dgm:cxn modelId="{6CCAD765-FAAF-43CB-B066-63D48E3ACEB0}" srcId="{F20117B0-FCD8-4927-B2D0-4FE779DC2A9B}" destId="{3791C0EA-2A16-4B79-AE66-267F4C96876D}" srcOrd="2" destOrd="0" parTransId="{51AE5850-1421-4D2B-9EDB-A11AC19873DC}" sibTransId="{E6EC0DB1-165D-4E4E-A44A-0C2D946F2E51}"/>
    <dgm:cxn modelId="{24FFAECA-4AF0-4C31-8F31-D52415B09936}" type="presOf" srcId="{C1B61D4D-7B51-471F-A0A6-E55A5EC41A8E}" destId="{B00BB2B3-43BF-4BBF-B8B9-75901CCFACA5}" srcOrd="0" destOrd="0" presId="urn:microsoft.com/office/officeart/2005/8/layout/StepDownProcess"/>
    <dgm:cxn modelId="{78AA1BCD-5813-402A-B939-9DC94AC402AA}" type="presOf" srcId="{0D636056-30D8-4434-99F7-E38A6E2B8161}" destId="{AE7ECB50-F4B1-47FD-BE6E-79C06FC25BB6}" srcOrd="0" destOrd="0" presId="urn:microsoft.com/office/officeart/2005/8/layout/StepDownProcess"/>
    <dgm:cxn modelId="{0DFA6097-6A12-4202-83E8-E6CC73EC5425}" srcId="{0D636056-30D8-4434-99F7-E38A6E2B8161}" destId="{C154EB21-EDAC-4AF9-929D-0754FA0A7B42}" srcOrd="1" destOrd="0" parTransId="{43DD2348-0A2F-41D9-B356-81916721835B}" sibTransId="{AB3EFE10-F4D9-4AA0-9F78-18BD442AB358}"/>
    <dgm:cxn modelId="{42F9F881-7460-46CF-9230-EC5E92B917BB}" srcId="{36719D6C-09FE-408C-A5DE-85496A1A850B}" destId="{056B4942-07FF-4073-A707-4603FEA5561D}" srcOrd="0" destOrd="0" parTransId="{B3D10CCE-4429-458B-AB45-DD75A9C234C0}" sibTransId="{A2733AA8-FC6B-4ECD-AD0D-10C204D054BC}"/>
    <dgm:cxn modelId="{BBFE1DAB-C84D-4021-AC30-C1AC2976C539}" type="presOf" srcId="{F20117B0-FCD8-4927-B2D0-4FE779DC2A9B}" destId="{1D736981-5D82-4672-9205-279958AACFE2}" srcOrd="0" destOrd="0" presId="urn:microsoft.com/office/officeart/2005/8/layout/StepDownProcess"/>
    <dgm:cxn modelId="{71C6FE00-9AE5-43F8-8194-ADEC9B8C1AC9}" type="presOf" srcId="{8CEDFDD6-A5E3-4BE2-AD9B-FBFF7B7C7F24}" destId="{CFEE3443-D9E5-431F-9B8A-0337F1AF7C70}" srcOrd="0" destOrd="0" presId="urn:microsoft.com/office/officeart/2005/8/layout/StepDownProcess"/>
    <dgm:cxn modelId="{07D83267-810D-444B-BAE3-AE2BC30A542C}" srcId="{98450B70-D18C-4E1D-97E9-FA8BA06091D9}" destId="{64ED02A9-ECCE-4A30-9066-703B3E78A096}" srcOrd="3" destOrd="0" parTransId="{DFB07FAC-6972-49CC-BC30-F1247B2F5FF8}" sibTransId="{946ED83D-8E5D-46D7-BEA9-11AF3BD14A42}"/>
    <dgm:cxn modelId="{5B773550-CE78-47BB-AB6C-814682164404}" srcId="{0D636056-30D8-4434-99F7-E38A6E2B8161}" destId="{8CEDFDD6-A5E3-4BE2-AD9B-FBFF7B7C7F24}" srcOrd="0" destOrd="0" parTransId="{3ED33984-F927-460F-86A8-BC1382F1708C}" sibTransId="{D351BC1C-C53E-41CE-AF26-292B1983A2D6}"/>
    <dgm:cxn modelId="{863F0404-AD46-42F2-B629-3BB172B02F58}" srcId="{A33F4830-5CD4-4C71-985C-0708E9B0BE14}" destId="{36719D6C-09FE-408C-A5DE-85496A1A850B}" srcOrd="3" destOrd="0" parTransId="{F944668A-73AA-4F21-A823-FAF6EBF6AEE2}" sibTransId="{19F4ABFB-1F2B-4601-BE97-EBC10233BBFD}"/>
    <dgm:cxn modelId="{2740D594-8E29-4499-892A-4E1C65C4632B}" type="presOf" srcId="{255827E2-CE07-427C-839C-BE2E51FCDBB8}" destId="{5812CCDB-7FE7-42D3-9D84-BC2F375234DF}" srcOrd="0" destOrd="0" presId="urn:microsoft.com/office/officeart/2005/8/layout/StepDownProcess"/>
    <dgm:cxn modelId="{FE700565-629B-4FFC-B156-EBD68A44BB35}" type="presOf" srcId="{36719D6C-09FE-408C-A5DE-85496A1A850B}" destId="{EDE32E6E-1C65-4307-B4B4-BECD1482542A}" srcOrd="0" destOrd="0" presId="urn:microsoft.com/office/officeart/2005/8/layout/StepDownProcess"/>
    <dgm:cxn modelId="{1866971E-5510-4EF1-B78D-843A1BED218E}" srcId="{F20117B0-FCD8-4927-B2D0-4FE779DC2A9B}" destId="{22975722-BAE1-431C-B4AF-40B4269612EA}" srcOrd="1" destOrd="0" parTransId="{BF974842-1AB3-4D51-B4FF-CA1FEEBD33CC}" sibTransId="{16958089-B5EF-435C-AA1D-053EE15C76C1}"/>
    <dgm:cxn modelId="{8773D8CA-FEB8-4AE8-9B81-C274F180D93A}" type="presOf" srcId="{64ED02A9-ECCE-4A30-9066-703B3E78A096}" destId="{B00BB2B3-43BF-4BBF-B8B9-75901CCFACA5}" srcOrd="0" destOrd="3" presId="urn:microsoft.com/office/officeart/2005/8/layout/StepDownProcess"/>
    <dgm:cxn modelId="{330DB818-4404-4B80-99AF-29134620F98A}" type="presOf" srcId="{3791C0EA-2A16-4B79-AE66-267F4C96876D}" destId="{5812CCDB-7FE7-42D3-9D84-BC2F375234DF}" srcOrd="0" destOrd="2" presId="urn:microsoft.com/office/officeart/2005/8/layout/StepDownProcess"/>
    <dgm:cxn modelId="{F29E68CB-DB17-40C8-A5E8-3AE492D31CB2}" type="presParOf" srcId="{08ECF78B-FAD5-4D9C-8E49-B3383B679E74}" destId="{CA25F1EE-EBF1-4624-880B-D3BCF13A2F47}" srcOrd="0" destOrd="0" presId="urn:microsoft.com/office/officeart/2005/8/layout/StepDownProcess"/>
    <dgm:cxn modelId="{D23640E8-2BAF-47B6-88BC-A3EF6465366C}" type="presParOf" srcId="{CA25F1EE-EBF1-4624-880B-D3BCF13A2F47}" destId="{1DBDDA96-9BFE-4E8D-B03A-B2FB6EE49E38}" srcOrd="0" destOrd="0" presId="urn:microsoft.com/office/officeart/2005/8/layout/StepDownProcess"/>
    <dgm:cxn modelId="{55035472-E4CA-48B1-BF2B-4DAAAB04A364}" type="presParOf" srcId="{CA25F1EE-EBF1-4624-880B-D3BCF13A2F47}" destId="{E2700167-FF4B-4025-A48B-3CB1A8B5F4C4}" srcOrd="1" destOrd="0" presId="urn:microsoft.com/office/officeart/2005/8/layout/StepDownProcess"/>
    <dgm:cxn modelId="{EED632F1-8854-4F71-934F-45F2CEC02E09}" type="presParOf" srcId="{CA25F1EE-EBF1-4624-880B-D3BCF13A2F47}" destId="{B00BB2B3-43BF-4BBF-B8B9-75901CCFACA5}" srcOrd="2" destOrd="0" presId="urn:microsoft.com/office/officeart/2005/8/layout/StepDownProcess"/>
    <dgm:cxn modelId="{5CC4978F-7A2D-4EDA-A34B-45A7F5F6526D}" type="presParOf" srcId="{08ECF78B-FAD5-4D9C-8E49-B3383B679E74}" destId="{939CB33E-F6DE-4B22-86E1-389888939D48}" srcOrd="1" destOrd="0" presId="urn:microsoft.com/office/officeart/2005/8/layout/StepDownProcess"/>
    <dgm:cxn modelId="{C2E107DE-F98D-47D2-84A7-D0DDDA9E558C}" type="presParOf" srcId="{08ECF78B-FAD5-4D9C-8E49-B3383B679E74}" destId="{0B9F427B-E521-4A0D-A610-47D9D62FF434}" srcOrd="2" destOrd="0" presId="urn:microsoft.com/office/officeart/2005/8/layout/StepDownProcess"/>
    <dgm:cxn modelId="{5F313F57-1708-4819-8737-D6829F469464}" type="presParOf" srcId="{0B9F427B-E521-4A0D-A610-47D9D62FF434}" destId="{CB65E7BF-26FC-4997-A604-64C56983E379}" srcOrd="0" destOrd="0" presId="urn:microsoft.com/office/officeart/2005/8/layout/StepDownProcess"/>
    <dgm:cxn modelId="{B7EAA625-4715-4955-9E0E-B102C341C7B0}" type="presParOf" srcId="{0B9F427B-E521-4A0D-A610-47D9D62FF434}" destId="{1D736981-5D82-4672-9205-279958AACFE2}" srcOrd="1" destOrd="0" presId="urn:microsoft.com/office/officeart/2005/8/layout/StepDownProcess"/>
    <dgm:cxn modelId="{32045BE1-54E9-4768-896D-DA17335C9157}" type="presParOf" srcId="{0B9F427B-E521-4A0D-A610-47D9D62FF434}" destId="{5812CCDB-7FE7-42D3-9D84-BC2F375234DF}" srcOrd="2" destOrd="0" presId="urn:microsoft.com/office/officeart/2005/8/layout/StepDownProcess"/>
    <dgm:cxn modelId="{963C884C-1227-4140-B158-31F66ADB330B}" type="presParOf" srcId="{08ECF78B-FAD5-4D9C-8E49-B3383B679E74}" destId="{11E7C21B-758A-4A9D-8566-914D35C1B9FC}" srcOrd="3" destOrd="0" presId="urn:microsoft.com/office/officeart/2005/8/layout/StepDownProcess"/>
    <dgm:cxn modelId="{E24CC220-2306-4B3C-86BD-F564B4C8C13E}" type="presParOf" srcId="{08ECF78B-FAD5-4D9C-8E49-B3383B679E74}" destId="{27AC4152-3790-436F-BE68-EF7D8416D588}" srcOrd="4" destOrd="0" presId="urn:microsoft.com/office/officeart/2005/8/layout/StepDownProcess"/>
    <dgm:cxn modelId="{E4629C07-170E-4ACF-A927-042C06724807}" type="presParOf" srcId="{27AC4152-3790-436F-BE68-EF7D8416D588}" destId="{AC49C504-CB17-488B-B136-F107936EBCED}" srcOrd="0" destOrd="0" presId="urn:microsoft.com/office/officeart/2005/8/layout/StepDownProcess"/>
    <dgm:cxn modelId="{52628CA3-D475-4246-804F-472C881865C4}" type="presParOf" srcId="{27AC4152-3790-436F-BE68-EF7D8416D588}" destId="{AE7ECB50-F4B1-47FD-BE6E-79C06FC25BB6}" srcOrd="1" destOrd="0" presId="urn:microsoft.com/office/officeart/2005/8/layout/StepDownProcess"/>
    <dgm:cxn modelId="{80CAB0B6-CF60-4739-9584-35F480AE2957}" type="presParOf" srcId="{27AC4152-3790-436F-BE68-EF7D8416D588}" destId="{CFEE3443-D9E5-431F-9B8A-0337F1AF7C70}" srcOrd="2" destOrd="0" presId="urn:microsoft.com/office/officeart/2005/8/layout/StepDownProcess"/>
    <dgm:cxn modelId="{C4F88626-551D-4F5D-B126-85507D5CDF2C}" type="presParOf" srcId="{08ECF78B-FAD5-4D9C-8E49-B3383B679E74}" destId="{10D2D119-CD6D-4540-92BF-36034FC72D9E}" srcOrd="5" destOrd="0" presId="urn:microsoft.com/office/officeart/2005/8/layout/StepDownProcess"/>
    <dgm:cxn modelId="{BEE1451E-9183-4379-827E-EDB773958116}" type="presParOf" srcId="{08ECF78B-FAD5-4D9C-8E49-B3383B679E74}" destId="{6EAEDF8E-8FC9-4BAD-9259-06E06A2B7E78}" srcOrd="6" destOrd="0" presId="urn:microsoft.com/office/officeart/2005/8/layout/StepDownProcess"/>
    <dgm:cxn modelId="{5307FB88-D295-4086-A65D-E085EBB30AB5}" type="presParOf" srcId="{6EAEDF8E-8FC9-4BAD-9259-06E06A2B7E78}" destId="{EDE32E6E-1C65-4307-B4B4-BECD1482542A}" srcOrd="0" destOrd="0" presId="urn:microsoft.com/office/officeart/2005/8/layout/StepDownProcess"/>
    <dgm:cxn modelId="{43B0E7DF-6070-456A-96BC-3E098F675F90}" type="presParOf" srcId="{6EAEDF8E-8FC9-4BAD-9259-06E06A2B7E78}" destId="{88AD79B2-F3A4-41CF-B1E3-F9D06727E32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4830-5CD4-4C71-985C-0708E9B0BE14}" type="doc">
      <dgm:prSet loTypeId="urn:microsoft.com/office/officeart/2005/8/layout/orgChart1" loCatId="hierarchy" qsTypeId="urn:microsoft.com/office/officeart/2005/8/quickstyle/simple5" qsCatId="simple" csTypeId="urn:microsoft.com/office/officeart/2005/8/colors/accent0_1" csCatId="mainScheme" phldr="1"/>
      <dgm:spPr/>
      <dgm:t>
        <a:bodyPr/>
        <a:lstStyle/>
        <a:p>
          <a:endParaRPr lang="en-US"/>
        </a:p>
      </dgm:t>
    </dgm:pt>
    <dgm:pt modelId="{FD765F06-6AAF-48A5-96C6-EDDFD68D48B3}">
      <dgm:prSet/>
      <dgm:spPr/>
      <dgm:t>
        <a:bodyPr/>
        <a:lstStyle/>
        <a:p>
          <a:r>
            <a:rPr lang="en-US" dirty="0" smtClean="0"/>
            <a:t>Quản lý Khách Sạn</a:t>
          </a:r>
          <a:endParaRPr lang="en-US" dirty="0"/>
        </a:p>
      </dgm:t>
    </dgm:pt>
    <dgm:pt modelId="{BC94C8F6-0A73-424D-A77F-B2859685E2EC}" type="parTrans" cxnId="{C7BD5F27-CA58-41BC-B2CC-B729F95D0551}">
      <dgm:prSet/>
      <dgm:spPr/>
      <dgm:t>
        <a:bodyPr/>
        <a:lstStyle/>
        <a:p>
          <a:endParaRPr lang="en-US"/>
        </a:p>
      </dgm:t>
    </dgm:pt>
    <dgm:pt modelId="{946CDC7C-59B3-4191-8188-EC7D92EC39EE}" type="sibTrans" cxnId="{C7BD5F27-CA58-41BC-B2CC-B729F95D0551}">
      <dgm:prSet/>
      <dgm:spPr/>
      <dgm:t>
        <a:bodyPr/>
        <a:lstStyle/>
        <a:p>
          <a:endParaRPr lang="en-US"/>
        </a:p>
      </dgm:t>
    </dgm:pt>
    <dgm:pt modelId="{BAC85D90-DA92-49DA-AA5C-BCAE73DFF477}">
      <dgm:prSet/>
      <dgm:spPr/>
      <dgm:t>
        <a:bodyPr/>
        <a:lstStyle/>
        <a:p>
          <a:r>
            <a:rPr lang="en-US" dirty="0" smtClean="0"/>
            <a:t>Lập danh mục phòng</a:t>
          </a:r>
          <a:endParaRPr lang="en-US" dirty="0"/>
        </a:p>
      </dgm:t>
    </dgm:pt>
    <dgm:pt modelId="{EFEABDEE-D065-4AE7-82E9-A022114AF0B7}" type="parTrans" cxnId="{AFAD8CA4-0615-4A69-AF97-1A89A311F368}">
      <dgm:prSet/>
      <dgm:spPr/>
      <dgm:t>
        <a:bodyPr/>
        <a:lstStyle/>
        <a:p>
          <a:endParaRPr lang="en-US"/>
        </a:p>
      </dgm:t>
    </dgm:pt>
    <dgm:pt modelId="{B31AAD8D-F0A7-46A4-96FD-4E76BAE6BA62}" type="sibTrans" cxnId="{AFAD8CA4-0615-4A69-AF97-1A89A311F368}">
      <dgm:prSet/>
      <dgm:spPr/>
      <dgm:t>
        <a:bodyPr/>
        <a:lstStyle/>
        <a:p>
          <a:endParaRPr lang="en-US"/>
        </a:p>
      </dgm:t>
    </dgm:pt>
    <dgm:pt modelId="{8732B2C6-33ED-4804-A2DF-CA32443F4CCD}">
      <dgm:prSet/>
      <dgm:spPr/>
      <dgm:t>
        <a:bodyPr/>
        <a:lstStyle/>
        <a:p>
          <a:r>
            <a:rPr lang="en-US" dirty="0" smtClean="0"/>
            <a:t>Tra cứu phòng</a:t>
          </a:r>
          <a:endParaRPr lang="en-US" dirty="0"/>
        </a:p>
      </dgm:t>
    </dgm:pt>
    <dgm:pt modelId="{8F5E7E64-BD79-43AD-B81A-56C2216EB049}" type="parTrans" cxnId="{4372E6B0-2358-45F5-810B-BC31A7D77180}">
      <dgm:prSet/>
      <dgm:spPr/>
      <dgm:t>
        <a:bodyPr/>
        <a:lstStyle/>
        <a:p>
          <a:endParaRPr lang="en-US"/>
        </a:p>
      </dgm:t>
    </dgm:pt>
    <dgm:pt modelId="{A1722779-3465-4951-A73B-FFCEF3E75CAF}" type="sibTrans" cxnId="{4372E6B0-2358-45F5-810B-BC31A7D77180}">
      <dgm:prSet/>
      <dgm:spPr/>
      <dgm:t>
        <a:bodyPr/>
        <a:lstStyle/>
        <a:p>
          <a:endParaRPr lang="en-US"/>
        </a:p>
      </dgm:t>
    </dgm:pt>
    <dgm:pt modelId="{B91F888A-D451-45F9-8B14-C4E8E74A1F2F}">
      <dgm:prSet/>
      <dgm:spPr/>
      <dgm:t>
        <a:bodyPr/>
        <a:lstStyle/>
        <a:p>
          <a:r>
            <a:rPr lang="en-US" dirty="0" smtClean="0"/>
            <a:t>Lập phiếu thuê phòng</a:t>
          </a:r>
          <a:endParaRPr lang="en-US" dirty="0"/>
        </a:p>
      </dgm:t>
    </dgm:pt>
    <dgm:pt modelId="{6D8D2A7C-967B-47CB-844D-72BA820C205B}" type="parTrans" cxnId="{94F0721B-60CF-4CE4-BE75-38B38D9EF848}">
      <dgm:prSet/>
      <dgm:spPr/>
      <dgm:t>
        <a:bodyPr/>
        <a:lstStyle/>
        <a:p>
          <a:endParaRPr lang="en-US"/>
        </a:p>
      </dgm:t>
    </dgm:pt>
    <dgm:pt modelId="{7CE7C2E8-E899-45B0-860C-C4D2AE88EAA9}" type="sibTrans" cxnId="{94F0721B-60CF-4CE4-BE75-38B38D9EF848}">
      <dgm:prSet/>
      <dgm:spPr/>
      <dgm:t>
        <a:bodyPr/>
        <a:lstStyle/>
        <a:p>
          <a:endParaRPr lang="en-US"/>
        </a:p>
      </dgm:t>
    </dgm:pt>
    <dgm:pt modelId="{57E93271-71DB-45DA-96EB-CC23E5ADF77A}">
      <dgm:prSet/>
      <dgm:spPr/>
      <dgm:t>
        <a:bodyPr/>
        <a:lstStyle/>
        <a:p>
          <a:r>
            <a:rPr lang="en-US" dirty="0" smtClean="0"/>
            <a:t>Lập hóa đơn thanh toán</a:t>
          </a:r>
          <a:endParaRPr lang="en-US" dirty="0"/>
        </a:p>
      </dgm:t>
    </dgm:pt>
    <dgm:pt modelId="{BD7D6CA2-04FA-4E52-9658-224606018522}" type="parTrans" cxnId="{F6270772-4212-4924-8DB0-87793EF3D257}">
      <dgm:prSet/>
      <dgm:spPr/>
      <dgm:t>
        <a:bodyPr/>
        <a:lstStyle/>
        <a:p>
          <a:endParaRPr lang="en-US"/>
        </a:p>
      </dgm:t>
    </dgm:pt>
    <dgm:pt modelId="{5A6F78FD-9F78-4543-B5AE-42A9078B9A3C}" type="sibTrans" cxnId="{F6270772-4212-4924-8DB0-87793EF3D257}">
      <dgm:prSet/>
      <dgm:spPr/>
      <dgm:t>
        <a:bodyPr/>
        <a:lstStyle/>
        <a:p>
          <a:endParaRPr lang="en-US"/>
        </a:p>
      </dgm:t>
    </dgm:pt>
    <dgm:pt modelId="{D3D26DBE-9A7A-4B2C-9E8C-9AF752BCB01C}">
      <dgm:prSet/>
      <dgm:spPr/>
      <dgm:t>
        <a:bodyPr/>
        <a:lstStyle/>
        <a:p>
          <a:r>
            <a:rPr lang="en-US" dirty="0" smtClean="0"/>
            <a:t>Thay đổi qui định</a:t>
          </a:r>
          <a:endParaRPr lang="en-US" dirty="0"/>
        </a:p>
      </dgm:t>
    </dgm:pt>
    <dgm:pt modelId="{582CE69F-DF56-4967-881F-525FFAD4DB92}" type="parTrans" cxnId="{BC4F3E86-851F-4F4A-BEE2-7951B03C2962}">
      <dgm:prSet/>
      <dgm:spPr/>
      <dgm:t>
        <a:bodyPr/>
        <a:lstStyle/>
        <a:p>
          <a:endParaRPr lang="en-US"/>
        </a:p>
      </dgm:t>
    </dgm:pt>
    <dgm:pt modelId="{35E4DCAD-B1C2-4F86-9AC8-E83F74133905}" type="sibTrans" cxnId="{BC4F3E86-851F-4F4A-BEE2-7951B03C2962}">
      <dgm:prSet/>
      <dgm:spPr/>
      <dgm:t>
        <a:bodyPr/>
        <a:lstStyle/>
        <a:p>
          <a:endParaRPr lang="en-US"/>
        </a:p>
      </dgm:t>
    </dgm:pt>
    <dgm:pt modelId="{34DEC7D5-F90E-4D6B-B55E-78C3BA6CFEFA}">
      <dgm:prSet/>
      <dgm:spPr/>
      <dgm:t>
        <a:bodyPr/>
        <a:lstStyle/>
        <a:p>
          <a:r>
            <a:rPr lang="en-US" dirty="0" smtClean="0"/>
            <a:t>Quản lý nhân viên</a:t>
          </a:r>
          <a:endParaRPr lang="en-US" dirty="0"/>
        </a:p>
      </dgm:t>
    </dgm:pt>
    <dgm:pt modelId="{B5C49CFA-41C7-4142-9826-317F573DC756}" type="parTrans" cxnId="{380A15BD-FC2D-4254-B2F7-B347BE948CE2}">
      <dgm:prSet/>
      <dgm:spPr/>
      <dgm:t>
        <a:bodyPr/>
        <a:lstStyle/>
        <a:p>
          <a:endParaRPr lang="en-US"/>
        </a:p>
      </dgm:t>
    </dgm:pt>
    <dgm:pt modelId="{BF36278E-2F43-4D65-A22E-8A5AC138431C}" type="sibTrans" cxnId="{380A15BD-FC2D-4254-B2F7-B347BE948CE2}">
      <dgm:prSet/>
      <dgm:spPr/>
      <dgm:t>
        <a:bodyPr/>
        <a:lstStyle/>
        <a:p>
          <a:endParaRPr lang="en-US"/>
        </a:p>
      </dgm:t>
    </dgm:pt>
    <dgm:pt modelId="{AE9826F5-0A84-4684-9B1D-177AFF979E0E}">
      <dgm:prSet/>
      <dgm:spPr/>
      <dgm:t>
        <a:bodyPr/>
        <a:lstStyle/>
        <a:p>
          <a:r>
            <a:rPr lang="en-US" dirty="0" smtClean="0"/>
            <a:t>Lập hóa đơn thanh toán</a:t>
          </a:r>
          <a:endParaRPr lang="en-US" dirty="0"/>
        </a:p>
      </dgm:t>
    </dgm:pt>
    <dgm:pt modelId="{2DA263D1-8C1E-466D-B851-444D4EB608F8}" type="parTrans" cxnId="{571EED3B-ABF2-45D1-AC1F-B81D81DD4525}">
      <dgm:prSet/>
      <dgm:spPr/>
      <dgm:t>
        <a:bodyPr/>
        <a:lstStyle/>
        <a:p>
          <a:endParaRPr lang="en-US"/>
        </a:p>
      </dgm:t>
    </dgm:pt>
    <dgm:pt modelId="{F0EFEB22-60BB-4A01-BDB3-CFEC8EFC94AA}" type="sibTrans" cxnId="{571EED3B-ABF2-45D1-AC1F-B81D81DD4525}">
      <dgm:prSet/>
      <dgm:spPr/>
      <dgm:t>
        <a:bodyPr/>
        <a:lstStyle/>
        <a:p>
          <a:endParaRPr lang="en-US"/>
        </a:p>
      </dgm:t>
    </dgm:pt>
    <dgm:pt modelId="{2E444211-A3AB-4165-BED7-389EDAB01D05}">
      <dgm:prSet/>
      <dgm:spPr/>
      <dgm:t>
        <a:bodyPr/>
        <a:lstStyle/>
        <a:p>
          <a:r>
            <a:rPr lang="en-US" dirty="0" smtClean="0"/>
            <a:t>Nhập, thêm thông tin phòng theo quy định</a:t>
          </a:r>
          <a:endParaRPr lang="en-US" dirty="0"/>
        </a:p>
      </dgm:t>
    </dgm:pt>
    <dgm:pt modelId="{5BA9D4C2-8162-4FA3-8546-818A9A0C0C88}" type="parTrans" cxnId="{62780D1A-48BF-4FD0-959D-6A888C445155}">
      <dgm:prSet/>
      <dgm:spPr/>
      <dgm:t>
        <a:bodyPr/>
        <a:lstStyle/>
        <a:p>
          <a:endParaRPr lang="en-US"/>
        </a:p>
      </dgm:t>
    </dgm:pt>
    <dgm:pt modelId="{009EE3DE-6B2B-4A4A-8672-2DB58E746396}" type="sibTrans" cxnId="{62780D1A-48BF-4FD0-959D-6A888C445155}">
      <dgm:prSet/>
      <dgm:spPr/>
      <dgm:t>
        <a:bodyPr/>
        <a:lstStyle/>
        <a:p>
          <a:endParaRPr lang="en-US"/>
        </a:p>
      </dgm:t>
    </dgm:pt>
    <dgm:pt modelId="{98960B10-BCA7-4F20-8DA2-13D0945CC49D}">
      <dgm:prSet/>
      <dgm:spPr/>
      <dgm:t>
        <a:bodyPr/>
        <a:lstStyle/>
        <a:p>
          <a:r>
            <a:rPr lang="en-US" dirty="0" smtClean="0"/>
            <a:t>Chỉnh sửa thông tin phòng</a:t>
          </a:r>
          <a:endParaRPr lang="en-US" dirty="0"/>
        </a:p>
      </dgm:t>
    </dgm:pt>
    <dgm:pt modelId="{9CEEBB66-C0D6-4202-ACB3-CCD756C759CE}" type="parTrans" cxnId="{36351BBB-2593-4803-8215-E08DE5D3EA6A}">
      <dgm:prSet/>
      <dgm:spPr/>
      <dgm:t>
        <a:bodyPr/>
        <a:lstStyle/>
        <a:p>
          <a:endParaRPr lang="en-US"/>
        </a:p>
      </dgm:t>
    </dgm:pt>
    <dgm:pt modelId="{90E6241A-271A-46D8-89F8-3E708FAF05AD}" type="sibTrans" cxnId="{36351BBB-2593-4803-8215-E08DE5D3EA6A}">
      <dgm:prSet/>
      <dgm:spPr/>
      <dgm:t>
        <a:bodyPr/>
        <a:lstStyle/>
        <a:p>
          <a:endParaRPr lang="en-US"/>
        </a:p>
      </dgm:t>
    </dgm:pt>
    <dgm:pt modelId="{B2FAF296-5F76-4513-8FC6-6307D12A5093}">
      <dgm:prSet/>
      <dgm:spPr/>
      <dgm:t>
        <a:bodyPr/>
        <a:lstStyle/>
        <a:p>
          <a:r>
            <a:rPr lang="en-US" dirty="0" smtClean="0"/>
            <a:t>Xóa phòng</a:t>
          </a:r>
          <a:endParaRPr lang="en-US" dirty="0"/>
        </a:p>
      </dgm:t>
    </dgm:pt>
    <dgm:pt modelId="{9FCA3B24-1108-41A2-8085-014767FB05EA}" type="parTrans" cxnId="{263924D6-B39E-4384-906E-70007FAF95FA}">
      <dgm:prSet/>
      <dgm:spPr/>
      <dgm:t>
        <a:bodyPr/>
        <a:lstStyle/>
        <a:p>
          <a:endParaRPr lang="en-US"/>
        </a:p>
      </dgm:t>
    </dgm:pt>
    <dgm:pt modelId="{E3D1F578-55CA-4568-821D-4D42C2DD4F79}" type="sibTrans" cxnId="{263924D6-B39E-4384-906E-70007FAF95FA}">
      <dgm:prSet/>
      <dgm:spPr/>
      <dgm:t>
        <a:bodyPr/>
        <a:lstStyle/>
        <a:p>
          <a:endParaRPr lang="en-US"/>
        </a:p>
      </dgm:t>
    </dgm:pt>
    <dgm:pt modelId="{C5C7ED77-971E-4F39-9AB6-91A55DCF5DC0}">
      <dgm:prSet/>
      <dgm:spPr/>
      <dgm:t>
        <a:bodyPr/>
        <a:lstStyle/>
        <a:p>
          <a:r>
            <a:rPr lang="en-US" dirty="0" smtClean="0"/>
            <a:t>Nhập, thêm phiếu thuê</a:t>
          </a:r>
          <a:endParaRPr lang="en-US" dirty="0"/>
        </a:p>
      </dgm:t>
    </dgm:pt>
    <dgm:pt modelId="{4B7B4168-C5B5-4E37-9C25-2C0D538BD86C}" type="parTrans" cxnId="{E2A7D79B-0DAA-4825-97B4-19ABFFCE2124}">
      <dgm:prSet/>
      <dgm:spPr/>
      <dgm:t>
        <a:bodyPr/>
        <a:lstStyle/>
        <a:p>
          <a:endParaRPr lang="en-US"/>
        </a:p>
      </dgm:t>
    </dgm:pt>
    <dgm:pt modelId="{0E2BD438-A4DD-449A-928D-765936CB7A8D}" type="sibTrans" cxnId="{E2A7D79B-0DAA-4825-97B4-19ABFFCE2124}">
      <dgm:prSet/>
      <dgm:spPr/>
      <dgm:t>
        <a:bodyPr/>
        <a:lstStyle/>
        <a:p>
          <a:endParaRPr lang="en-US"/>
        </a:p>
      </dgm:t>
    </dgm:pt>
    <dgm:pt modelId="{B898A781-2968-41EE-B5EC-4AD43C829E58}">
      <dgm:prSet/>
      <dgm:spPr/>
      <dgm:t>
        <a:bodyPr/>
        <a:lstStyle/>
        <a:p>
          <a:r>
            <a:rPr lang="en-US" dirty="0" smtClean="0"/>
            <a:t>Chỉnh sửa thông tin</a:t>
          </a:r>
          <a:endParaRPr lang="en-US" dirty="0"/>
        </a:p>
      </dgm:t>
    </dgm:pt>
    <dgm:pt modelId="{D2E6FC7C-70DD-4D5B-BB90-BB531959B0DE}" type="parTrans" cxnId="{C86D3D9B-FCCD-46BC-B8C4-2F3577A0B08C}">
      <dgm:prSet/>
      <dgm:spPr/>
      <dgm:t>
        <a:bodyPr/>
        <a:lstStyle/>
        <a:p>
          <a:endParaRPr lang="en-US"/>
        </a:p>
      </dgm:t>
    </dgm:pt>
    <dgm:pt modelId="{FDDEB2DA-C2C3-4F94-8694-12F2EFF29BB7}" type="sibTrans" cxnId="{C86D3D9B-FCCD-46BC-B8C4-2F3577A0B08C}">
      <dgm:prSet/>
      <dgm:spPr/>
      <dgm:t>
        <a:bodyPr/>
        <a:lstStyle/>
        <a:p>
          <a:endParaRPr lang="en-US"/>
        </a:p>
      </dgm:t>
    </dgm:pt>
    <dgm:pt modelId="{8B728F22-4469-46FC-B014-A770B0BF0767}">
      <dgm:prSet/>
      <dgm:spPr/>
      <dgm:t>
        <a:bodyPr/>
        <a:lstStyle/>
        <a:p>
          <a:r>
            <a:rPr lang="en-US" dirty="0" smtClean="0"/>
            <a:t>Tìm kiếm phòng theo loại phòng</a:t>
          </a:r>
          <a:endParaRPr lang="en-US" dirty="0"/>
        </a:p>
      </dgm:t>
    </dgm:pt>
    <dgm:pt modelId="{CBD6FCA3-BA3E-4FF5-90B8-0CE046A593F9}" type="parTrans" cxnId="{43A0556D-5FCB-4A56-9530-EF7C8CD04471}">
      <dgm:prSet/>
      <dgm:spPr/>
      <dgm:t>
        <a:bodyPr/>
        <a:lstStyle/>
        <a:p>
          <a:endParaRPr lang="en-US"/>
        </a:p>
      </dgm:t>
    </dgm:pt>
    <dgm:pt modelId="{090381D5-2DDD-4FC2-AF29-4B31AA5F65D5}" type="sibTrans" cxnId="{43A0556D-5FCB-4A56-9530-EF7C8CD04471}">
      <dgm:prSet/>
      <dgm:spPr/>
      <dgm:t>
        <a:bodyPr/>
        <a:lstStyle/>
        <a:p>
          <a:endParaRPr lang="en-US"/>
        </a:p>
      </dgm:t>
    </dgm:pt>
    <dgm:pt modelId="{10CC7F17-3B50-4797-944B-F773E7E1C078}">
      <dgm:prSet/>
      <dgm:spPr/>
      <dgm:t>
        <a:bodyPr/>
        <a:lstStyle/>
        <a:p>
          <a:r>
            <a:rPr lang="en-US" dirty="0" smtClean="0"/>
            <a:t>Tìm kiếm theo tình trạng</a:t>
          </a:r>
          <a:endParaRPr lang="en-US" dirty="0"/>
        </a:p>
      </dgm:t>
    </dgm:pt>
    <dgm:pt modelId="{BE8269BB-7807-4425-A0AB-BFF3A1774A29}" type="parTrans" cxnId="{3ED52B65-C094-4420-85DA-0FC927ACAA0A}">
      <dgm:prSet/>
      <dgm:spPr/>
      <dgm:t>
        <a:bodyPr/>
        <a:lstStyle/>
        <a:p>
          <a:endParaRPr lang="en-US"/>
        </a:p>
      </dgm:t>
    </dgm:pt>
    <dgm:pt modelId="{0DB6414F-A1DC-42E7-89AB-6AC575F6C29F}" type="sibTrans" cxnId="{3ED52B65-C094-4420-85DA-0FC927ACAA0A}">
      <dgm:prSet/>
      <dgm:spPr/>
      <dgm:t>
        <a:bodyPr/>
        <a:lstStyle/>
        <a:p>
          <a:endParaRPr lang="en-US"/>
        </a:p>
      </dgm:t>
    </dgm:pt>
    <dgm:pt modelId="{A1E6FDBF-782B-44DB-ACB7-5A5427E7229D}">
      <dgm:prSet/>
      <dgm:spPr/>
      <dgm:t>
        <a:bodyPr/>
        <a:lstStyle/>
        <a:p>
          <a:r>
            <a:rPr lang="en-US" dirty="0" smtClean="0"/>
            <a:t>Tìm kiếm theo đơn giá</a:t>
          </a:r>
          <a:endParaRPr lang="en-US" dirty="0"/>
        </a:p>
      </dgm:t>
    </dgm:pt>
    <dgm:pt modelId="{44DA8770-88AE-47C5-ACB4-B804E65051A2}" type="parTrans" cxnId="{2CE687F5-5864-4C51-86A3-933A1F85679D}">
      <dgm:prSet/>
      <dgm:spPr/>
      <dgm:t>
        <a:bodyPr/>
        <a:lstStyle/>
        <a:p>
          <a:endParaRPr lang="en-US"/>
        </a:p>
      </dgm:t>
    </dgm:pt>
    <dgm:pt modelId="{2E1ED9B1-118F-4F3D-9AAD-DA1EC8339E38}" type="sibTrans" cxnId="{2CE687F5-5864-4C51-86A3-933A1F85679D}">
      <dgm:prSet/>
      <dgm:spPr/>
      <dgm:t>
        <a:bodyPr/>
        <a:lstStyle/>
        <a:p>
          <a:endParaRPr lang="en-US"/>
        </a:p>
      </dgm:t>
    </dgm:pt>
    <dgm:pt modelId="{11305B95-9B15-4C99-85BD-6E2C44440F58}">
      <dgm:prSet/>
      <dgm:spPr/>
      <dgm:t>
        <a:bodyPr/>
        <a:lstStyle/>
        <a:p>
          <a:r>
            <a:rPr lang="en-US" dirty="0" smtClean="0"/>
            <a:t>Tra cứu thông tin khách trong phòng</a:t>
          </a:r>
          <a:endParaRPr lang="en-US" dirty="0"/>
        </a:p>
      </dgm:t>
    </dgm:pt>
    <dgm:pt modelId="{DEA1851E-D642-4B21-B925-69E3C014865B}" type="parTrans" cxnId="{35FF4034-8E1B-41D0-981D-5B2B5CA3BA90}">
      <dgm:prSet/>
      <dgm:spPr/>
      <dgm:t>
        <a:bodyPr/>
        <a:lstStyle/>
        <a:p>
          <a:endParaRPr lang="en-US"/>
        </a:p>
      </dgm:t>
    </dgm:pt>
    <dgm:pt modelId="{58B3E222-9D52-4FA3-8B00-978F70011C0B}" type="sibTrans" cxnId="{35FF4034-8E1B-41D0-981D-5B2B5CA3BA90}">
      <dgm:prSet/>
      <dgm:spPr/>
      <dgm:t>
        <a:bodyPr/>
        <a:lstStyle/>
        <a:p>
          <a:endParaRPr lang="en-US"/>
        </a:p>
      </dgm:t>
    </dgm:pt>
    <dgm:pt modelId="{96463EC9-D419-40E8-89F0-223B94A62991}">
      <dgm:prSet/>
      <dgm:spPr/>
      <dgm:t>
        <a:bodyPr/>
        <a:lstStyle/>
        <a:p>
          <a:r>
            <a:rPr lang="en-US" dirty="0" smtClean="0"/>
            <a:t>Tính tổng tiền theo qui định</a:t>
          </a:r>
          <a:endParaRPr lang="en-US" dirty="0"/>
        </a:p>
      </dgm:t>
    </dgm:pt>
    <dgm:pt modelId="{3BD88A91-80B9-4322-8286-7496C3BF3FCD}" type="parTrans" cxnId="{771D6C7B-BC8F-4069-80DA-675738E06F4B}">
      <dgm:prSet/>
      <dgm:spPr/>
      <dgm:t>
        <a:bodyPr/>
        <a:lstStyle/>
        <a:p>
          <a:endParaRPr lang="en-US"/>
        </a:p>
      </dgm:t>
    </dgm:pt>
    <dgm:pt modelId="{1DE3332C-2166-45C9-B2F6-0F1D8952001B}" type="sibTrans" cxnId="{771D6C7B-BC8F-4069-80DA-675738E06F4B}">
      <dgm:prSet/>
      <dgm:spPr/>
      <dgm:t>
        <a:bodyPr/>
        <a:lstStyle/>
        <a:p>
          <a:endParaRPr lang="en-US"/>
        </a:p>
      </dgm:t>
    </dgm:pt>
    <dgm:pt modelId="{140E0881-4786-4D42-8F7B-C1BF0549EE5B}">
      <dgm:prSet/>
      <dgm:spPr/>
      <dgm:t>
        <a:bodyPr/>
        <a:lstStyle/>
        <a:p>
          <a:r>
            <a:rPr lang="en-US" dirty="0" smtClean="0"/>
            <a:t>Lưu trữ hóa đơn</a:t>
          </a:r>
          <a:endParaRPr lang="en-US" dirty="0"/>
        </a:p>
      </dgm:t>
    </dgm:pt>
    <dgm:pt modelId="{AA9D2175-A700-4231-BC44-F0DA5C1FDA18}" type="parTrans" cxnId="{3A2AA1AF-D023-4262-8441-DBAF78FA95C4}">
      <dgm:prSet/>
      <dgm:spPr/>
      <dgm:t>
        <a:bodyPr/>
        <a:lstStyle/>
        <a:p>
          <a:endParaRPr lang="en-US"/>
        </a:p>
      </dgm:t>
    </dgm:pt>
    <dgm:pt modelId="{8D997A58-3580-44D0-8B49-AFC18EA2D8D1}" type="sibTrans" cxnId="{3A2AA1AF-D023-4262-8441-DBAF78FA95C4}">
      <dgm:prSet/>
      <dgm:spPr/>
      <dgm:t>
        <a:bodyPr/>
        <a:lstStyle/>
        <a:p>
          <a:endParaRPr lang="en-US"/>
        </a:p>
      </dgm:t>
    </dgm:pt>
    <dgm:pt modelId="{4E6C8A79-56B9-4F94-9192-5AA83093523E}">
      <dgm:prSet/>
      <dgm:spPr/>
      <dgm:t>
        <a:bodyPr/>
        <a:lstStyle/>
        <a:p>
          <a:r>
            <a:rPr lang="en-US" dirty="0" smtClean="0"/>
            <a:t>Lập báo cáo tháng</a:t>
          </a:r>
          <a:endParaRPr lang="en-US" dirty="0"/>
        </a:p>
      </dgm:t>
    </dgm:pt>
    <dgm:pt modelId="{C7C0338E-4043-4A7C-8F7E-2C45F63A8933}" type="sibTrans" cxnId="{CB163931-124E-4B35-9CCD-E38A197E1709}">
      <dgm:prSet/>
      <dgm:spPr/>
      <dgm:t>
        <a:bodyPr/>
        <a:lstStyle/>
        <a:p>
          <a:endParaRPr lang="en-US"/>
        </a:p>
      </dgm:t>
    </dgm:pt>
    <dgm:pt modelId="{6A5B1B67-7D33-42AE-BA76-47BD5C852BDB}" type="parTrans" cxnId="{CB163931-124E-4B35-9CCD-E38A197E1709}">
      <dgm:prSet/>
      <dgm:spPr/>
      <dgm:t>
        <a:bodyPr/>
        <a:lstStyle/>
        <a:p>
          <a:endParaRPr lang="en-US"/>
        </a:p>
      </dgm:t>
    </dgm:pt>
    <dgm:pt modelId="{ADED1CD1-5431-47EF-8B89-8FB176DC87AD}">
      <dgm:prSet/>
      <dgm:spPr/>
      <dgm:t>
        <a:bodyPr/>
        <a:lstStyle/>
        <a:p>
          <a:r>
            <a:rPr lang="en-US" dirty="0" smtClean="0"/>
            <a:t>Thay đổi số lượng giá phòng</a:t>
          </a:r>
          <a:endParaRPr lang="en-US" dirty="0"/>
        </a:p>
      </dgm:t>
    </dgm:pt>
    <dgm:pt modelId="{C54B3626-FE6E-4CA8-989E-26CDCC0A65EC}" type="parTrans" cxnId="{55BD693B-6653-46D8-8815-E163466207AC}">
      <dgm:prSet/>
      <dgm:spPr/>
      <dgm:t>
        <a:bodyPr/>
        <a:lstStyle/>
        <a:p>
          <a:endParaRPr lang="en-US"/>
        </a:p>
      </dgm:t>
    </dgm:pt>
    <dgm:pt modelId="{68FDC699-C670-4CF7-8C5D-DE1AC3302054}" type="sibTrans" cxnId="{55BD693B-6653-46D8-8815-E163466207AC}">
      <dgm:prSet/>
      <dgm:spPr/>
      <dgm:t>
        <a:bodyPr/>
        <a:lstStyle/>
        <a:p>
          <a:endParaRPr lang="en-US"/>
        </a:p>
      </dgm:t>
    </dgm:pt>
    <dgm:pt modelId="{4188A7A6-B4A2-4234-B63E-3CFE9A6B874D}">
      <dgm:prSet/>
      <dgm:spPr/>
      <dgm:t>
        <a:bodyPr/>
        <a:lstStyle/>
        <a:p>
          <a:r>
            <a:rPr lang="en-US" dirty="0" smtClean="0"/>
            <a:t>Thay đổi khách tối đa trong phòng</a:t>
          </a:r>
          <a:endParaRPr lang="en-US" dirty="0"/>
        </a:p>
      </dgm:t>
    </dgm:pt>
    <dgm:pt modelId="{3DE4DB94-1EF0-4ABC-B92C-485BD40E1197}" type="parTrans" cxnId="{C8EE3F02-BF81-49BD-8BC3-F5C1DE208562}">
      <dgm:prSet/>
      <dgm:spPr/>
      <dgm:t>
        <a:bodyPr/>
        <a:lstStyle/>
        <a:p>
          <a:endParaRPr lang="en-US"/>
        </a:p>
      </dgm:t>
    </dgm:pt>
    <dgm:pt modelId="{35014BBC-3D9C-49CB-97DC-98B26B0A2ECA}" type="sibTrans" cxnId="{C8EE3F02-BF81-49BD-8BC3-F5C1DE208562}">
      <dgm:prSet/>
      <dgm:spPr/>
      <dgm:t>
        <a:bodyPr/>
        <a:lstStyle/>
        <a:p>
          <a:endParaRPr lang="en-US"/>
        </a:p>
      </dgm:t>
    </dgm:pt>
    <dgm:pt modelId="{AA38E363-8BE7-4666-8CEE-8582CD281F75}">
      <dgm:prSet/>
      <dgm:spPr/>
      <dgm:t>
        <a:bodyPr/>
        <a:lstStyle/>
        <a:p>
          <a:r>
            <a:rPr lang="en-US" dirty="0" smtClean="0"/>
            <a:t>Thay đổi tỉ lệ phụ thu</a:t>
          </a:r>
          <a:endParaRPr lang="en-US" dirty="0"/>
        </a:p>
      </dgm:t>
    </dgm:pt>
    <dgm:pt modelId="{641A124C-B5B4-470A-BCAE-69771C0F6B49}" type="parTrans" cxnId="{1B9E911E-3B38-41ED-B253-24538AE7B377}">
      <dgm:prSet/>
      <dgm:spPr/>
      <dgm:t>
        <a:bodyPr/>
        <a:lstStyle/>
        <a:p>
          <a:endParaRPr lang="en-US"/>
        </a:p>
      </dgm:t>
    </dgm:pt>
    <dgm:pt modelId="{234EA435-B389-4D3C-ACE3-F2CC8AF5FED4}" type="sibTrans" cxnId="{1B9E911E-3B38-41ED-B253-24538AE7B377}">
      <dgm:prSet/>
      <dgm:spPr/>
      <dgm:t>
        <a:bodyPr/>
        <a:lstStyle/>
        <a:p>
          <a:endParaRPr lang="en-US"/>
        </a:p>
      </dgm:t>
    </dgm:pt>
    <dgm:pt modelId="{EB33CDD9-273A-4DDB-ACF2-8C85B1D52A01}">
      <dgm:prSet/>
      <dgm:spPr/>
      <dgm:t>
        <a:bodyPr/>
        <a:lstStyle/>
        <a:p>
          <a:r>
            <a:rPr lang="en-US" dirty="0" smtClean="0"/>
            <a:t>Nhập, thêm thông tin nhân viên</a:t>
          </a:r>
          <a:endParaRPr lang="en-US" dirty="0"/>
        </a:p>
      </dgm:t>
    </dgm:pt>
    <dgm:pt modelId="{93F64053-9CDB-40D7-A867-C8D5A1A5A171}" type="parTrans" cxnId="{938CDDB7-EBCA-4557-B854-8779B60B0B6C}">
      <dgm:prSet/>
      <dgm:spPr/>
      <dgm:t>
        <a:bodyPr/>
        <a:lstStyle/>
        <a:p>
          <a:endParaRPr lang="en-US"/>
        </a:p>
      </dgm:t>
    </dgm:pt>
    <dgm:pt modelId="{405EEF8B-0384-44FA-9272-7942FDC22D9E}" type="sibTrans" cxnId="{938CDDB7-EBCA-4557-B854-8779B60B0B6C}">
      <dgm:prSet/>
      <dgm:spPr/>
      <dgm:t>
        <a:bodyPr/>
        <a:lstStyle/>
        <a:p>
          <a:endParaRPr lang="en-US"/>
        </a:p>
      </dgm:t>
    </dgm:pt>
    <dgm:pt modelId="{0CDAE33E-7D38-4F26-B504-7FFD3356A440}">
      <dgm:prSet/>
      <dgm:spPr/>
      <dgm:t>
        <a:bodyPr/>
        <a:lstStyle/>
        <a:p>
          <a:r>
            <a:rPr lang="en-US" dirty="0" smtClean="0"/>
            <a:t>Tra cứu thông tin nhân viên</a:t>
          </a:r>
          <a:endParaRPr lang="en-US" dirty="0"/>
        </a:p>
      </dgm:t>
    </dgm:pt>
    <dgm:pt modelId="{2CE111FE-9016-41CF-BC9A-49F34331D794}" type="parTrans" cxnId="{3F63210D-C069-4290-9E62-87C319328C2B}">
      <dgm:prSet/>
      <dgm:spPr/>
      <dgm:t>
        <a:bodyPr/>
        <a:lstStyle/>
        <a:p>
          <a:endParaRPr lang="en-US"/>
        </a:p>
      </dgm:t>
    </dgm:pt>
    <dgm:pt modelId="{E7D93A4B-439A-4FFC-8573-356CC172160A}" type="sibTrans" cxnId="{3F63210D-C069-4290-9E62-87C319328C2B}">
      <dgm:prSet/>
      <dgm:spPr/>
      <dgm:t>
        <a:bodyPr/>
        <a:lstStyle/>
        <a:p>
          <a:endParaRPr lang="en-US"/>
        </a:p>
      </dgm:t>
    </dgm:pt>
    <dgm:pt modelId="{4EBBC6A0-F292-4D50-9C7C-D4C398241E81}">
      <dgm:prSet/>
      <dgm:spPr/>
      <dgm:t>
        <a:bodyPr/>
        <a:lstStyle/>
        <a:p>
          <a:r>
            <a:rPr lang="en-US" dirty="0" smtClean="0"/>
            <a:t>Xóa nhân viên</a:t>
          </a:r>
          <a:endParaRPr lang="en-US" dirty="0"/>
        </a:p>
      </dgm:t>
    </dgm:pt>
    <dgm:pt modelId="{B2BEBF2F-A3CF-412F-8831-788EFE12C0D8}" type="parTrans" cxnId="{DF9861DA-8FF2-424D-A075-E3012F728E51}">
      <dgm:prSet/>
      <dgm:spPr/>
      <dgm:t>
        <a:bodyPr/>
        <a:lstStyle/>
        <a:p>
          <a:endParaRPr lang="en-US"/>
        </a:p>
      </dgm:t>
    </dgm:pt>
    <dgm:pt modelId="{FDD2A946-2DC2-4789-B79F-B1F45D042894}" type="sibTrans" cxnId="{DF9861DA-8FF2-424D-A075-E3012F728E51}">
      <dgm:prSet/>
      <dgm:spPr/>
      <dgm:t>
        <a:bodyPr/>
        <a:lstStyle/>
        <a:p>
          <a:endParaRPr lang="en-US"/>
        </a:p>
      </dgm:t>
    </dgm:pt>
    <dgm:pt modelId="{106C9E38-5E61-4D5E-8DF5-54917E321735}">
      <dgm:prSet/>
      <dgm:spPr/>
      <dgm:t>
        <a:bodyPr/>
        <a:lstStyle/>
        <a:p>
          <a:r>
            <a:rPr lang="en-US" dirty="0" smtClean="0"/>
            <a:t>Nhập, thêm thiết bị</a:t>
          </a:r>
          <a:endParaRPr lang="en-US" dirty="0"/>
        </a:p>
      </dgm:t>
    </dgm:pt>
    <dgm:pt modelId="{259F844E-5108-40A6-9CD1-64A53C442B1C}" type="parTrans" cxnId="{C0FD6D73-2BF4-4C4E-B640-A882B0AA17A8}">
      <dgm:prSet/>
      <dgm:spPr/>
      <dgm:t>
        <a:bodyPr/>
        <a:lstStyle/>
        <a:p>
          <a:endParaRPr lang="en-US"/>
        </a:p>
      </dgm:t>
    </dgm:pt>
    <dgm:pt modelId="{C1401B84-5318-4F7F-861F-01CD7A5E1835}" type="sibTrans" cxnId="{C0FD6D73-2BF4-4C4E-B640-A882B0AA17A8}">
      <dgm:prSet/>
      <dgm:spPr/>
      <dgm:t>
        <a:bodyPr/>
        <a:lstStyle/>
        <a:p>
          <a:endParaRPr lang="en-US"/>
        </a:p>
      </dgm:t>
    </dgm:pt>
    <dgm:pt modelId="{9796F140-3138-46B5-A9AA-5825AB2AB990}">
      <dgm:prSet/>
      <dgm:spPr/>
      <dgm:t>
        <a:bodyPr/>
        <a:lstStyle/>
        <a:p>
          <a:r>
            <a:rPr lang="en-US" dirty="0" smtClean="0"/>
            <a:t>Tra cứu thông tin thiết bị</a:t>
          </a:r>
          <a:endParaRPr lang="en-US" dirty="0"/>
        </a:p>
      </dgm:t>
    </dgm:pt>
    <dgm:pt modelId="{DC74AC49-B302-4464-AFFC-C9732E2D5D59}" type="parTrans" cxnId="{D582A712-8AA6-439C-9D7E-7AA0623C5313}">
      <dgm:prSet/>
      <dgm:spPr/>
      <dgm:t>
        <a:bodyPr/>
        <a:lstStyle/>
        <a:p>
          <a:endParaRPr lang="en-US"/>
        </a:p>
      </dgm:t>
    </dgm:pt>
    <dgm:pt modelId="{BB9FA290-33EC-44D8-A39E-CBC916EFC166}" type="sibTrans" cxnId="{D582A712-8AA6-439C-9D7E-7AA0623C5313}">
      <dgm:prSet/>
      <dgm:spPr/>
      <dgm:t>
        <a:bodyPr/>
        <a:lstStyle/>
        <a:p>
          <a:endParaRPr lang="en-US"/>
        </a:p>
      </dgm:t>
    </dgm:pt>
    <dgm:pt modelId="{26C9FC97-50A2-402D-ADEC-F284F5412EEF}" type="pres">
      <dgm:prSet presAssocID="{A33F4830-5CD4-4C71-985C-0708E9B0BE14}" presName="hierChild1" presStyleCnt="0">
        <dgm:presLayoutVars>
          <dgm:orgChart val="1"/>
          <dgm:chPref val="1"/>
          <dgm:dir/>
          <dgm:animOne val="branch"/>
          <dgm:animLvl val="lvl"/>
          <dgm:resizeHandles/>
        </dgm:presLayoutVars>
      </dgm:prSet>
      <dgm:spPr/>
      <dgm:t>
        <a:bodyPr/>
        <a:lstStyle/>
        <a:p>
          <a:endParaRPr lang="en-US"/>
        </a:p>
      </dgm:t>
    </dgm:pt>
    <dgm:pt modelId="{FDC0CF3C-131B-47B5-B454-56D17DAD3C0C}" type="pres">
      <dgm:prSet presAssocID="{FD765F06-6AAF-48A5-96C6-EDDFD68D48B3}" presName="hierRoot1" presStyleCnt="0">
        <dgm:presLayoutVars>
          <dgm:hierBranch val="init"/>
        </dgm:presLayoutVars>
      </dgm:prSet>
      <dgm:spPr/>
      <dgm:t>
        <a:bodyPr/>
        <a:lstStyle/>
        <a:p>
          <a:endParaRPr lang="en-US"/>
        </a:p>
      </dgm:t>
    </dgm:pt>
    <dgm:pt modelId="{648F58C9-B8C1-4C20-B6DC-610FA44025F5}" type="pres">
      <dgm:prSet presAssocID="{FD765F06-6AAF-48A5-96C6-EDDFD68D48B3}" presName="rootComposite1" presStyleCnt="0"/>
      <dgm:spPr/>
      <dgm:t>
        <a:bodyPr/>
        <a:lstStyle/>
        <a:p>
          <a:endParaRPr lang="en-US"/>
        </a:p>
      </dgm:t>
    </dgm:pt>
    <dgm:pt modelId="{1C1E3778-B103-407A-8872-5717AFC5EAE2}" type="pres">
      <dgm:prSet presAssocID="{FD765F06-6AAF-48A5-96C6-EDDFD68D48B3}" presName="rootText1" presStyleLbl="node0" presStyleIdx="0" presStyleCnt="1">
        <dgm:presLayoutVars>
          <dgm:chPref val="3"/>
        </dgm:presLayoutVars>
      </dgm:prSet>
      <dgm:spPr/>
      <dgm:t>
        <a:bodyPr/>
        <a:lstStyle/>
        <a:p>
          <a:endParaRPr lang="en-US"/>
        </a:p>
      </dgm:t>
    </dgm:pt>
    <dgm:pt modelId="{DD96CD14-DC1E-412A-814E-F69B84E879F2}" type="pres">
      <dgm:prSet presAssocID="{FD765F06-6AAF-48A5-96C6-EDDFD68D48B3}" presName="rootConnector1" presStyleLbl="node1" presStyleIdx="0" presStyleCnt="0"/>
      <dgm:spPr/>
      <dgm:t>
        <a:bodyPr/>
        <a:lstStyle/>
        <a:p>
          <a:endParaRPr lang="en-US"/>
        </a:p>
      </dgm:t>
    </dgm:pt>
    <dgm:pt modelId="{4D972AB8-318B-4BAD-A8E4-EB5F7142BAE3}" type="pres">
      <dgm:prSet presAssocID="{FD765F06-6AAF-48A5-96C6-EDDFD68D48B3}" presName="hierChild2" presStyleCnt="0"/>
      <dgm:spPr/>
      <dgm:t>
        <a:bodyPr/>
        <a:lstStyle/>
        <a:p>
          <a:endParaRPr lang="en-US"/>
        </a:p>
      </dgm:t>
    </dgm:pt>
    <dgm:pt modelId="{ECA202C1-CBFD-4D22-9126-C70546FEDB12}" type="pres">
      <dgm:prSet presAssocID="{EFEABDEE-D065-4AE7-82E9-A022114AF0B7}" presName="Name37" presStyleLbl="parChTrans1D2" presStyleIdx="0" presStyleCnt="7"/>
      <dgm:spPr/>
      <dgm:t>
        <a:bodyPr/>
        <a:lstStyle/>
        <a:p>
          <a:endParaRPr lang="en-US"/>
        </a:p>
      </dgm:t>
    </dgm:pt>
    <dgm:pt modelId="{4E5A4043-365D-4094-936B-47AC8722BC84}" type="pres">
      <dgm:prSet presAssocID="{BAC85D90-DA92-49DA-AA5C-BCAE73DFF477}" presName="hierRoot2" presStyleCnt="0">
        <dgm:presLayoutVars>
          <dgm:hierBranch val="init"/>
        </dgm:presLayoutVars>
      </dgm:prSet>
      <dgm:spPr/>
      <dgm:t>
        <a:bodyPr/>
        <a:lstStyle/>
        <a:p>
          <a:endParaRPr lang="en-US"/>
        </a:p>
      </dgm:t>
    </dgm:pt>
    <dgm:pt modelId="{CE9690F5-A4CB-4825-9FFB-D00F2BBA90A2}" type="pres">
      <dgm:prSet presAssocID="{BAC85D90-DA92-49DA-AA5C-BCAE73DFF477}" presName="rootComposite" presStyleCnt="0"/>
      <dgm:spPr/>
      <dgm:t>
        <a:bodyPr/>
        <a:lstStyle/>
        <a:p>
          <a:endParaRPr lang="en-US"/>
        </a:p>
      </dgm:t>
    </dgm:pt>
    <dgm:pt modelId="{00AB044F-9E3C-47C8-98EE-6343EA5E4B06}" type="pres">
      <dgm:prSet presAssocID="{BAC85D90-DA92-49DA-AA5C-BCAE73DFF477}" presName="rootText" presStyleLbl="node2" presStyleIdx="0" presStyleCnt="7">
        <dgm:presLayoutVars>
          <dgm:chPref val="3"/>
        </dgm:presLayoutVars>
      </dgm:prSet>
      <dgm:spPr/>
      <dgm:t>
        <a:bodyPr/>
        <a:lstStyle/>
        <a:p>
          <a:endParaRPr lang="en-US"/>
        </a:p>
      </dgm:t>
    </dgm:pt>
    <dgm:pt modelId="{FC3A2B7F-AF7C-4D14-B620-6EA062CFAD64}" type="pres">
      <dgm:prSet presAssocID="{BAC85D90-DA92-49DA-AA5C-BCAE73DFF477}" presName="rootConnector" presStyleLbl="node2" presStyleIdx="0" presStyleCnt="7"/>
      <dgm:spPr/>
      <dgm:t>
        <a:bodyPr/>
        <a:lstStyle/>
        <a:p>
          <a:endParaRPr lang="en-US"/>
        </a:p>
      </dgm:t>
    </dgm:pt>
    <dgm:pt modelId="{67DBF50B-329A-4441-A463-E2F538D4BC0E}" type="pres">
      <dgm:prSet presAssocID="{BAC85D90-DA92-49DA-AA5C-BCAE73DFF477}" presName="hierChild4" presStyleCnt="0"/>
      <dgm:spPr/>
      <dgm:t>
        <a:bodyPr/>
        <a:lstStyle/>
        <a:p>
          <a:endParaRPr lang="en-US"/>
        </a:p>
      </dgm:t>
    </dgm:pt>
    <dgm:pt modelId="{B2FE49B0-E4A0-4B51-95A5-86FDA7757E96}" type="pres">
      <dgm:prSet presAssocID="{5BA9D4C2-8162-4FA3-8546-818A9A0C0C88}" presName="Name37" presStyleLbl="parChTrans1D3" presStyleIdx="0" presStyleCnt="20"/>
      <dgm:spPr/>
      <dgm:t>
        <a:bodyPr/>
        <a:lstStyle/>
        <a:p>
          <a:endParaRPr lang="en-US"/>
        </a:p>
      </dgm:t>
    </dgm:pt>
    <dgm:pt modelId="{28AEA7E3-769A-4B49-81E1-267F3F8A5BC0}" type="pres">
      <dgm:prSet presAssocID="{2E444211-A3AB-4165-BED7-389EDAB01D05}" presName="hierRoot2" presStyleCnt="0">
        <dgm:presLayoutVars>
          <dgm:hierBranch val="init"/>
        </dgm:presLayoutVars>
      </dgm:prSet>
      <dgm:spPr/>
      <dgm:t>
        <a:bodyPr/>
        <a:lstStyle/>
        <a:p>
          <a:endParaRPr lang="en-US"/>
        </a:p>
      </dgm:t>
    </dgm:pt>
    <dgm:pt modelId="{2624248D-A07E-4BE2-8C6A-6AE678EAC6CA}" type="pres">
      <dgm:prSet presAssocID="{2E444211-A3AB-4165-BED7-389EDAB01D05}" presName="rootComposite" presStyleCnt="0"/>
      <dgm:spPr/>
      <dgm:t>
        <a:bodyPr/>
        <a:lstStyle/>
        <a:p>
          <a:endParaRPr lang="en-US"/>
        </a:p>
      </dgm:t>
    </dgm:pt>
    <dgm:pt modelId="{68F643CE-169C-490A-9869-43D0247E5AA5}" type="pres">
      <dgm:prSet presAssocID="{2E444211-A3AB-4165-BED7-389EDAB01D05}" presName="rootText" presStyleLbl="node3" presStyleIdx="0" presStyleCnt="20">
        <dgm:presLayoutVars>
          <dgm:chPref val="3"/>
        </dgm:presLayoutVars>
      </dgm:prSet>
      <dgm:spPr/>
      <dgm:t>
        <a:bodyPr/>
        <a:lstStyle/>
        <a:p>
          <a:endParaRPr lang="en-US"/>
        </a:p>
      </dgm:t>
    </dgm:pt>
    <dgm:pt modelId="{309C2741-879E-46A6-84B8-E69C9DEE5C78}" type="pres">
      <dgm:prSet presAssocID="{2E444211-A3AB-4165-BED7-389EDAB01D05}" presName="rootConnector" presStyleLbl="node3" presStyleIdx="0" presStyleCnt="20"/>
      <dgm:spPr/>
      <dgm:t>
        <a:bodyPr/>
        <a:lstStyle/>
        <a:p>
          <a:endParaRPr lang="en-US"/>
        </a:p>
      </dgm:t>
    </dgm:pt>
    <dgm:pt modelId="{E781983C-AC7D-449D-BEEB-3C47A0A42AC1}" type="pres">
      <dgm:prSet presAssocID="{2E444211-A3AB-4165-BED7-389EDAB01D05}" presName="hierChild4" presStyleCnt="0"/>
      <dgm:spPr/>
      <dgm:t>
        <a:bodyPr/>
        <a:lstStyle/>
        <a:p>
          <a:endParaRPr lang="en-US"/>
        </a:p>
      </dgm:t>
    </dgm:pt>
    <dgm:pt modelId="{BA238D5D-35CD-45AF-9DE3-943B4744D264}" type="pres">
      <dgm:prSet presAssocID="{2E444211-A3AB-4165-BED7-389EDAB01D05}" presName="hierChild5" presStyleCnt="0"/>
      <dgm:spPr/>
      <dgm:t>
        <a:bodyPr/>
        <a:lstStyle/>
        <a:p>
          <a:endParaRPr lang="en-US"/>
        </a:p>
      </dgm:t>
    </dgm:pt>
    <dgm:pt modelId="{4AD56255-C4B4-44D5-9033-C45AFE4CE6CE}" type="pres">
      <dgm:prSet presAssocID="{9CEEBB66-C0D6-4202-ACB3-CCD756C759CE}" presName="Name37" presStyleLbl="parChTrans1D3" presStyleIdx="1" presStyleCnt="20"/>
      <dgm:spPr/>
      <dgm:t>
        <a:bodyPr/>
        <a:lstStyle/>
        <a:p>
          <a:endParaRPr lang="en-US"/>
        </a:p>
      </dgm:t>
    </dgm:pt>
    <dgm:pt modelId="{635BBBF3-E127-40D5-9CDB-1ACA662C445D}" type="pres">
      <dgm:prSet presAssocID="{98960B10-BCA7-4F20-8DA2-13D0945CC49D}" presName="hierRoot2" presStyleCnt="0">
        <dgm:presLayoutVars>
          <dgm:hierBranch val="init"/>
        </dgm:presLayoutVars>
      </dgm:prSet>
      <dgm:spPr/>
      <dgm:t>
        <a:bodyPr/>
        <a:lstStyle/>
        <a:p>
          <a:endParaRPr lang="en-US"/>
        </a:p>
      </dgm:t>
    </dgm:pt>
    <dgm:pt modelId="{2EF99A89-2657-4D23-B87E-41D005D129E6}" type="pres">
      <dgm:prSet presAssocID="{98960B10-BCA7-4F20-8DA2-13D0945CC49D}" presName="rootComposite" presStyleCnt="0"/>
      <dgm:spPr/>
      <dgm:t>
        <a:bodyPr/>
        <a:lstStyle/>
        <a:p>
          <a:endParaRPr lang="en-US"/>
        </a:p>
      </dgm:t>
    </dgm:pt>
    <dgm:pt modelId="{1F1C6CF9-A28C-4CE6-A6A9-8CC0633A614E}" type="pres">
      <dgm:prSet presAssocID="{98960B10-BCA7-4F20-8DA2-13D0945CC49D}" presName="rootText" presStyleLbl="node3" presStyleIdx="1" presStyleCnt="20">
        <dgm:presLayoutVars>
          <dgm:chPref val="3"/>
        </dgm:presLayoutVars>
      </dgm:prSet>
      <dgm:spPr/>
      <dgm:t>
        <a:bodyPr/>
        <a:lstStyle/>
        <a:p>
          <a:endParaRPr lang="en-US"/>
        </a:p>
      </dgm:t>
    </dgm:pt>
    <dgm:pt modelId="{3AD101C8-A3EF-4BDF-8C8E-2EFBAB3CC478}" type="pres">
      <dgm:prSet presAssocID="{98960B10-BCA7-4F20-8DA2-13D0945CC49D}" presName="rootConnector" presStyleLbl="node3" presStyleIdx="1" presStyleCnt="20"/>
      <dgm:spPr/>
      <dgm:t>
        <a:bodyPr/>
        <a:lstStyle/>
        <a:p>
          <a:endParaRPr lang="en-US"/>
        </a:p>
      </dgm:t>
    </dgm:pt>
    <dgm:pt modelId="{BC59B01D-6686-42DF-AF47-62560FB2B5E0}" type="pres">
      <dgm:prSet presAssocID="{98960B10-BCA7-4F20-8DA2-13D0945CC49D}" presName="hierChild4" presStyleCnt="0"/>
      <dgm:spPr/>
      <dgm:t>
        <a:bodyPr/>
        <a:lstStyle/>
        <a:p>
          <a:endParaRPr lang="en-US"/>
        </a:p>
      </dgm:t>
    </dgm:pt>
    <dgm:pt modelId="{FB356379-D7BE-482D-B404-5A12678FDAF3}" type="pres">
      <dgm:prSet presAssocID="{98960B10-BCA7-4F20-8DA2-13D0945CC49D}" presName="hierChild5" presStyleCnt="0"/>
      <dgm:spPr/>
      <dgm:t>
        <a:bodyPr/>
        <a:lstStyle/>
        <a:p>
          <a:endParaRPr lang="en-US"/>
        </a:p>
      </dgm:t>
    </dgm:pt>
    <dgm:pt modelId="{13071539-7C2E-4F0C-B68E-D4BF8B5ACEAD}" type="pres">
      <dgm:prSet presAssocID="{9FCA3B24-1108-41A2-8085-014767FB05EA}" presName="Name37" presStyleLbl="parChTrans1D3" presStyleIdx="2" presStyleCnt="20"/>
      <dgm:spPr/>
      <dgm:t>
        <a:bodyPr/>
        <a:lstStyle/>
        <a:p>
          <a:endParaRPr lang="en-US"/>
        </a:p>
      </dgm:t>
    </dgm:pt>
    <dgm:pt modelId="{6A0A956F-B74F-40EE-8122-E62B8C45D543}" type="pres">
      <dgm:prSet presAssocID="{B2FAF296-5F76-4513-8FC6-6307D12A5093}" presName="hierRoot2" presStyleCnt="0">
        <dgm:presLayoutVars>
          <dgm:hierBranch val="init"/>
        </dgm:presLayoutVars>
      </dgm:prSet>
      <dgm:spPr/>
      <dgm:t>
        <a:bodyPr/>
        <a:lstStyle/>
        <a:p>
          <a:endParaRPr lang="en-US"/>
        </a:p>
      </dgm:t>
    </dgm:pt>
    <dgm:pt modelId="{D6ABB7FE-B3DF-4C2D-A528-1163098FE7CB}" type="pres">
      <dgm:prSet presAssocID="{B2FAF296-5F76-4513-8FC6-6307D12A5093}" presName="rootComposite" presStyleCnt="0"/>
      <dgm:spPr/>
      <dgm:t>
        <a:bodyPr/>
        <a:lstStyle/>
        <a:p>
          <a:endParaRPr lang="en-US"/>
        </a:p>
      </dgm:t>
    </dgm:pt>
    <dgm:pt modelId="{9DC2365D-8C15-496C-88D5-721FA33BECFF}" type="pres">
      <dgm:prSet presAssocID="{B2FAF296-5F76-4513-8FC6-6307D12A5093}" presName="rootText" presStyleLbl="node3" presStyleIdx="2" presStyleCnt="20">
        <dgm:presLayoutVars>
          <dgm:chPref val="3"/>
        </dgm:presLayoutVars>
      </dgm:prSet>
      <dgm:spPr/>
      <dgm:t>
        <a:bodyPr/>
        <a:lstStyle/>
        <a:p>
          <a:endParaRPr lang="en-US"/>
        </a:p>
      </dgm:t>
    </dgm:pt>
    <dgm:pt modelId="{8A6CEE05-B83C-43A7-A072-A55213360B5E}" type="pres">
      <dgm:prSet presAssocID="{B2FAF296-5F76-4513-8FC6-6307D12A5093}" presName="rootConnector" presStyleLbl="node3" presStyleIdx="2" presStyleCnt="20"/>
      <dgm:spPr/>
      <dgm:t>
        <a:bodyPr/>
        <a:lstStyle/>
        <a:p>
          <a:endParaRPr lang="en-US"/>
        </a:p>
      </dgm:t>
    </dgm:pt>
    <dgm:pt modelId="{A458554D-DDA9-4993-991D-14BC385DA5F6}" type="pres">
      <dgm:prSet presAssocID="{B2FAF296-5F76-4513-8FC6-6307D12A5093}" presName="hierChild4" presStyleCnt="0"/>
      <dgm:spPr/>
      <dgm:t>
        <a:bodyPr/>
        <a:lstStyle/>
        <a:p>
          <a:endParaRPr lang="en-US"/>
        </a:p>
      </dgm:t>
    </dgm:pt>
    <dgm:pt modelId="{7FE5836E-4081-46AE-8C65-736A2A0C2EAD}" type="pres">
      <dgm:prSet presAssocID="{B2FAF296-5F76-4513-8FC6-6307D12A5093}" presName="hierChild5" presStyleCnt="0"/>
      <dgm:spPr/>
      <dgm:t>
        <a:bodyPr/>
        <a:lstStyle/>
        <a:p>
          <a:endParaRPr lang="en-US"/>
        </a:p>
      </dgm:t>
    </dgm:pt>
    <dgm:pt modelId="{FE14EF56-4659-461A-BF55-7AF401C2E65C}" type="pres">
      <dgm:prSet presAssocID="{BAC85D90-DA92-49DA-AA5C-BCAE73DFF477}" presName="hierChild5" presStyleCnt="0"/>
      <dgm:spPr/>
      <dgm:t>
        <a:bodyPr/>
        <a:lstStyle/>
        <a:p>
          <a:endParaRPr lang="en-US"/>
        </a:p>
      </dgm:t>
    </dgm:pt>
    <dgm:pt modelId="{675164AF-1355-442E-8815-06F7D3360EFD}" type="pres">
      <dgm:prSet presAssocID="{6D8D2A7C-967B-47CB-844D-72BA820C205B}" presName="Name37" presStyleLbl="parChTrans1D2" presStyleIdx="1" presStyleCnt="7"/>
      <dgm:spPr/>
      <dgm:t>
        <a:bodyPr/>
        <a:lstStyle/>
        <a:p>
          <a:endParaRPr lang="en-US"/>
        </a:p>
      </dgm:t>
    </dgm:pt>
    <dgm:pt modelId="{D2F27850-AC51-4D1D-A2FD-E87FD2821836}" type="pres">
      <dgm:prSet presAssocID="{B91F888A-D451-45F9-8B14-C4E8E74A1F2F}" presName="hierRoot2" presStyleCnt="0">
        <dgm:presLayoutVars>
          <dgm:hierBranch val="init"/>
        </dgm:presLayoutVars>
      </dgm:prSet>
      <dgm:spPr/>
      <dgm:t>
        <a:bodyPr/>
        <a:lstStyle/>
        <a:p>
          <a:endParaRPr lang="en-US"/>
        </a:p>
      </dgm:t>
    </dgm:pt>
    <dgm:pt modelId="{D1B78BF1-423E-4668-8BCD-E93EA156087A}" type="pres">
      <dgm:prSet presAssocID="{B91F888A-D451-45F9-8B14-C4E8E74A1F2F}" presName="rootComposite" presStyleCnt="0"/>
      <dgm:spPr/>
      <dgm:t>
        <a:bodyPr/>
        <a:lstStyle/>
        <a:p>
          <a:endParaRPr lang="en-US"/>
        </a:p>
      </dgm:t>
    </dgm:pt>
    <dgm:pt modelId="{285632D9-ABCF-4911-AD2E-0798799E3F36}" type="pres">
      <dgm:prSet presAssocID="{B91F888A-D451-45F9-8B14-C4E8E74A1F2F}" presName="rootText" presStyleLbl="node2" presStyleIdx="1" presStyleCnt="7">
        <dgm:presLayoutVars>
          <dgm:chPref val="3"/>
        </dgm:presLayoutVars>
      </dgm:prSet>
      <dgm:spPr/>
      <dgm:t>
        <a:bodyPr/>
        <a:lstStyle/>
        <a:p>
          <a:endParaRPr lang="en-US"/>
        </a:p>
      </dgm:t>
    </dgm:pt>
    <dgm:pt modelId="{C9661E89-DCFD-4B6A-A00E-E65B8A33154F}" type="pres">
      <dgm:prSet presAssocID="{B91F888A-D451-45F9-8B14-C4E8E74A1F2F}" presName="rootConnector" presStyleLbl="node2" presStyleIdx="1" presStyleCnt="7"/>
      <dgm:spPr/>
      <dgm:t>
        <a:bodyPr/>
        <a:lstStyle/>
        <a:p>
          <a:endParaRPr lang="en-US"/>
        </a:p>
      </dgm:t>
    </dgm:pt>
    <dgm:pt modelId="{DC324689-E510-4AA9-99BC-7211B60D754B}" type="pres">
      <dgm:prSet presAssocID="{B91F888A-D451-45F9-8B14-C4E8E74A1F2F}" presName="hierChild4" presStyleCnt="0"/>
      <dgm:spPr/>
      <dgm:t>
        <a:bodyPr/>
        <a:lstStyle/>
        <a:p>
          <a:endParaRPr lang="en-US"/>
        </a:p>
      </dgm:t>
    </dgm:pt>
    <dgm:pt modelId="{B80B6CE7-D851-49CC-B833-1FC1FE385D7E}" type="pres">
      <dgm:prSet presAssocID="{4B7B4168-C5B5-4E37-9C25-2C0D538BD86C}" presName="Name37" presStyleLbl="parChTrans1D3" presStyleIdx="3" presStyleCnt="20"/>
      <dgm:spPr/>
      <dgm:t>
        <a:bodyPr/>
        <a:lstStyle/>
        <a:p>
          <a:endParaRPr lang="en-US"/>
        </a:p>
      </dgm:t>
    </dgm:pt>
    <dgm:pt modelId="{590BADA5-C8CA-4FE0-B504-1F6752700382}" type="pres">
      <dgm:prSet presAssocID="{C5C7ED77-971E-4F39-9AB6-91A55DCF5DC0}" presName="hierRoot2" presStyleCnt="0">
        <dgm:presLayoutVars>
          <dgm:hierBranch val="init"/>
        </dgm:presLayoutVars>
      </dgm:prSet>
      <dgm:spPr/>
      <dgm:t>
        <a:bodyPr/>
        <a:lstStyle/>
        <a:p>
          <a:endParaRPr lang="en-US"/>
        </a:p>
      </dgm:t>
    </dgm:pt>
    <dgm:pt modelId="{B51761F7-CE37-4390-97E9-C0FC31A4FD09}" type="pres">
      <dgm:prSet presAssocID="{C5C7ED77-971E-4F39-9AB6-91A55DCF5DC0}" presName="rootComposite" presStyleCnt="0"/>
      <dgm:spPr/>
      <dgm:t>
        <a:bodyPr/>
        <a:lstStyle/>
        <a:p>
          <a:endParaRPr lang="en-US"/>
        </a:p>
      </dgm:t>
    </dgm:pt>
    <dgm:pt modelId="{AD4631F5-ED1A-474F-B74B-D6D39A14214F}" type="pres">
      <dgm:prSet presAssocID="{C5C7ED77-971E-4F39-9AB6-91A55DCF5DC0}" presName="rootText" presStyleLbl="node3" presStyleIdx="3" presStyleCnt="20">
        <dgm:presLayoutVars>
          <dgm:chPref val="3"/>
        </dgm:presLayoutVars>
      </dgm:prSet>
      <dgm:spPr/>
      <dgm:t>
        <a:bodyPr/>
        <a:lstStyle/>
        <a:p>
          <a:endParaRPr lang="en-US"/>
        </a:p>
      </dgm:t>
    </dgm:pt>
    <dgm:pt modelId="{7D935678-25F5-4064-B801-467D580E5035}" type="pres">
      <dgm:prSet presAssocID="{C5C7ED77-971E-4F39-9AB6-91A55DCF5DC0}" presName="rootConnector" presStyleLbl="node3" presStyleIdx="3" presStyleCnt="20"/>
      <dgm:spPr/>
      <dgm:t>
        <a:bodyPr/>
        <a:lstStyle/>
        <a:p>
          <a:endParaRPr lang="en-US"/>
        </a:p>
      </dgm:t>
    </dgm:pt>
    <dgm:pt modelId="{20C331BC-4CAE-431B-93A6-77630141A5E2}" type="pres">
      <dgm:prSet presAssocID="{C5C7ED77-971E-4F39-9AB6-91A55DCF5DC0}" presName="hierChild4" presStyleCnt="0"/>
      <dgm:spPr/>
      <dgm:t>
        <a:bodyPr/>
        <a:lstStyle/>
        <a:p>
          <a:endParaRPr lang="en-US"/>
        </a:p>
      </dgm:t>
    </dgm:pt>
    <dgm:pt modelId="{0676E54C-3697-4B6C-9D73-69BB5621BE2A}" type="pres">
      <dgm:prSet presAssocID="{C5C7ED77-971E-4F39-9AB6-91A55DCF5DC0}" presName="hierChild5" presStyleCnt="0"/>
      <dgm:spPr/>
      <dgm:t>
        <a:bodyPr/>
        <a:lstStyle/>
        <a:p>
          <a:endParaRPr lang="en-US"/>
        </a:p>
      </dgm:t>
    </dgm:pt>
    <dgm:pt modelId="{5A34752F-B414-4FB9-A130-DCE7C0234A36}" type="pres">
      <dgm:prSet presAssocID="{D2E6FC7C-70DD-4D5B-BB90-BB531959B0DE}" presName="Name37" presStyleLbl="parChTrans1D3" presStyleIdx="4" presStyleCnt="20"/>
      <dgm:spPr/>
      <dgm:t>
        <a:bodyPr/>
        <a:lstStyle/>
        <a:p>
          <a:endParaRPr lang="en-US"/>
        </a:p>
      </dgm:t>
    </dgm:pt>
    <dgm:pt modelId="{FC32F94C-A270-46ED-A7B1-574D1B6F5E3F}" type="pres">
      <dgm:prSet presAssocID="{B898A781-2968-41EE-B5EC-4AD43C829E58}" presName="hierRoot2" presStyleCnt="0">
        <dgm:presLayoutVars>
          <dgm:hierBranch val="init"/>
        </dgm:presLayoutVars>
      </dgm:prSet>
      <dgm:spPr/>
      <dgm:t>
        <a:bodyPr/>
        <a:lstStyle/>
        <a:p>
          <a:endParaRPr lang="en-US"/>
        </a:p>
      </dgm:t>
    </dgm:pt>
    <dgm:pt modelId="{38E40AC0-30E6-4994-891F-D296F847F051}" type="pres">
      <dgm:prSet presAssocID="{B898A781-2968-41EE-B5EC-4AD43C829E58}" presName="rootComposite" presStyleCnt="0"/>
      <dgm:spPr/>
      <dgm:t>
        <a:bodyPr/>
        <a:lstStyle/>
        <a:p>
          <a:endParaRPr lang="en-US"/>
        </a:p>
      </dgm:t>
    </dgm:pt>
    <dgm:pt modelId="{DDC3033C-9BC5-4351-8D2E-E466260F4D82}" type="pres">
      <dgm:prSet presAssocID="{B898A781-2968-41EE-B5EC-4AD43C829E58}" presName="rootText" presStyleLbl="node3" presStyleIdx="4" presStyleCnt="20">
        <dgm:presLayoutVars>
          <dgm:chPref val="3"/>
        </dgm:presLayoutVars>
      </dgm:prSet>
      <dgm:spPr/>
      <dgm:t>
        <a:bodyPr/>
        <a:lstStyle/>
        <a:p>
          <a:endParaRPr lang="en-US"/>
        </a:p>
      </dgm:t>
    </dgm:pt>
    <dgm:pt modelId="{8E4BAA18-C1EC-49C4-9FBC-AAB817A6B41D}" type="pres">
      <dgm:prSet presAssocID="{B898A781-2968-41EE-B5EC-4AD43C829E58}" presName="rootConnector" presStyleLbl="node3" presStyleIdx="4" presStyleCnt="20"/>
      <dgm:spPr/>
      <dgm:t>
        <a:bodyPr/>
        <a:lstStyle/>
        <a:p>
          <a:endParaRPr lang="en-US"/>
        </a:p>
      </dgm:t>
    </dgm:pt>
    <dgm:pt modelId="{3F1F9D13-0E11-42D2-8F2D-1D36E98156D8}" type="pres">
      <dgm:prSet presAssocID="{B898A781-2968-41EE-B5EC-4AD43C829E58}" presName="hierChild4" presStyleCnt="0"/>
      <dgm:spPr/>
      <dgm:t>
        <a:bodyPr/>
        <a:lstStyle/>
        <a:p>
          <a:endParaRPr lang="en-US"/>
        </a:p>
      </dgm:t>
    </dgm:pt>
    <dgm:pt modelId="{3EE5F7F7-D747-4196-B29C-512889F57AAC}" type="pres">
      <dgm:prSet presAssocID="{B898A781-2968-41EE-B5EC-4AD43C829E58}" presName="hierChild5" presStyleCnt="0"/>
      <dgm:spPr/>
      <dgm:t>
        <a:bodyPr/>
        <a:lstStyle/>
        <a:p>
          <a:endParaRPr lang="en-US"/>
        </a:p>
      </dgm:t>
    </dgm:pt>
    <dgm:pt modelId="{63929949-12A8-4AB7-B922-3567F32329FD}" type="pres">
      <dgm:prSet presAssocID="{B91F888A-D451-45F9-8B14-C4E8E74A1F2F}" presName="hierChild5" presStyleCnt="0"/>
      <dgm:spPr/>
      <dgm:t>
        <a:bodyPr/>
        <a:lstStyle/>
        <a:p>
          <a:endParaRPr lang="en-US"/>
        </a:p>
      </dgm:t>
    </dgm:pt>
    <dgm:pt modelId="{A795A9AF-FF07-47F9-A4AB-E3F5961EE191}" type="pres">
      <dgm:prSet presAssocID="{8F5E7E64-BD79-43AD-B81A-56C2216EB049}" presName="Name37" presStyleLbl="parChTrans1D2" presStyleIdx="2" presStyleCnt="7"/>
      <dgm:spPr/>
      <dgm:t>
        <a:bodyPr/>
        <a:lstStyle/>
        <a:p>
          <a:endParaRPr lang="en-US"/>
        </a:p>
      </dgm:t>
    </dgm:pt>
    <dgm:pt modelId="{81CA3E8C-2343-429D-B318-953DD3B2D889}" type="pres">
      <dgm:prSet presAssocID="{8732B2C6-33ED-4804-A2DF-CA32443F4CCD}" presName="hierRoot2" presStyleCnt="0">
        <dgm:presLayoutVars>
          <dgm:hierBranch val="init"/>
        </dgm:presLayoutVars>
      </dgm:prSet>
      <dgm:spPr/>
      <dgm:t>
        <a:bodyPr/>
        <a:lstStyle/>
        <a:p>
          <a:endParaRPr lang="en-US"/>
        </a:p>
      </dgm:t>
    </dgm:pt>
    <dgm:pt modelId="{3AC6B915-C00D-4B55-AA09-D8005C19EA61}" type="pres">
      <dgm:prSet presAssocID="{8732B2C6-33ED-4804-A2DF-CA32443F4CCD}" presName="rootComposite" presStyleCnt="0"/>
      <dgm:spPr/>
      <dgm:t>
        <a:bodyPr/>
        <a:lstStyle/>
        <a:p>
          <a:endParaRPr lang="en-US"/>
        </a:p>
      </dgm:t>
    </dgm:pt>
    <dgm:pt modelId="{9D5FA965-CA7F-4087-B1D9-88C2861C1E26}" type="pres">
      <dgm:prSet presAssocID="{8732B2C6-33ED-4804-A2DF-CA32443F4CCD}" presName="rootText" presStyleLbl="node2" presStyleIdx="2" presStyleCnt="7">
        <dgm:presLayoutVars>
          <dgm:chPref val="3"/>
        </dgm:presLayoutVars>
      </dgm:prSet>
      <dgm:spPr/>
      <dgm:t>
        <a:bodyPr/>
        <a:lstStyle/>
        <a:p>
          <a:endParaRPr lang="en-US"/>
        </a:p>
      </dgm:t>
    </dgm:pt>
    <dgm:pt modelId="{1CF9974E-0B88-4F2B-B510-A85780960DD4}" type="pres">
      <dgm:prSet presAssocID="{8732B2C6-33ED-4804-A2DF-CA32443F4CCD}" presName="rootConnector" presStyleLbl="node2" presStyleIdx="2" presStyleCnt="7"/>
      <dgm:spPr/>
      <dgm:t>
        <a:bodyPr/>
        <a:lstStyle/>
        <a:p>
          <a:endParaRPr lang="en-US"/>
        </a:p>
      </dgm:t>
    </dgm:pt>
    <dgm:pt modelId="{C91AA6F0-5335-4A7E-B861-D0C2AC7C8AE3}" type="pres">
      <dgm:prSet presAssocID="{8732B2C6-33ED-4804-A2DF-CA32443F4CCD}" presName="hierChild4" presStyleCnt="0"/>
      <dgm:spPr/>
      <dgm:t>
        <a:bodyPr/>
        <a:lstStyle/>
        <a:p>
          <a:endParaRPr lang="en-US"/>
        </a:p>
      </dgm:t>
    </dgm:pt>
    <dgm:pt modelId="{92DF7E18-4559-4D01-899E-50AF15A36686}" type="pres">
      <dgm:prSet presAssocID="{CBD6FCA3-BA3E-4FF5-90B8-0CE046A593F9}" presName="Name37" presStyleLbl="parChTrans1D3" presStyleIdx="5" presStyleCnt="20"/>
      <dgm:spPr/>
      <dgm:t>
        <a:bodyPr/>
        <a:lstStyle/>
        <a:p>
          <a:endParaRPr lang="en-US"/>
        </a:p>
      </dgm:t>
    </dgm:pt>
    <dgm:pt modelId="{F59E3C08-A841-4235-B821-C272E2F3926F}" type="pres">
      <dgm:prSet presAssocID="{8B728F22-4469-46FC-B014-A770B0BF0767}" presName="hierRoot2" presStyleCnt="0">
        <dgm:presLayoutVars>
          <dgm:hierBranch val="init"/>
        </dgm:presLayoutVars>
      </dgm:prSet>
      <dgm:spPr/>
      <dgm:t>
        <a:bodyPr/>
        <a:lstStyle/>
        <a:p>
          <a:endParaRPr lang="en-US"/>
        </a:p>
      </dgm:t>
    </dgm:pt>
    <dgm:pt modelId="{9CA2BCFC-5342-4C1A-AA52-2C08A3956183}" type="pres">
      <dgm:prSet presAssocID="{8B728F22-4469-46FC-B014-A770B0BF0767}" presName="rootComposite" presStyleCnt="0"/>
      <dgm:spPr/>
      <dgm:t>
        <a:bodyPr/>
        <a:lstStyle/>
        <a:p>
          <a:endParaRPr lang="en-US"/>
        </a:p>
      </dgm:t>
    </dgm:pt>
    <dgm:pt modelId="{31D29546-2E84-48B6-B641-2750DD39A9DC}" type="pres">
      <dgm:prSet presAssocID="{8B728F22-4469-46FC-B014-A770B0BF0767}" presName="rootText" presStyleLbl="node3" presStyleIdx="5" presStyleCnt="20">
        <dgm:presLayoutVars>
          <dgm:chPref val="3"/>
        </dgm:presLayoutVars>
      </dgm:prSet>
      <dgm:spPr/>
      <dgm:t>
        <a:bodyPr/>
        <a:lstStyle/>
        <a:p>
          <a:endParaRPr lang="en-US"/>
        </a:p>
      </dgm:t>
    </dgm:pt>
    <dgm:pt modelId="{ACEE28EB-C289-44D8-91CD-A9CF6C724A42}" type="pres">
      <dgm:prSet presAssocID="{8B728F22-4469-46FC-B014-A770B0BF0767}" presName="rootConnector" presStyleLbl="node3" presStyleIdx="5" presStyleCnt="20"/>
      <dgm:spPr/>
      <dgm:t>
        <a:bodyPr/>
        <a:lstStyle/>
        <a:p>
          <a:endParaRPr lang="en-US"/>
        </a:p>
      </dgm:t>
    </dgm:pt>
    <dgm:pt modelId="{A8479F34-E331-47B9-87BF-5286DC22857C}" type="pres">
      <dgm:prSet presAssocID="{8B728F22-4469-46FC-B014-A770B0BF0767}" presName="hierChild4" presStyleCnt="0"/>
      <dgm:spPr/>
      <dgm:t>
        <a:bodyPr/>
        <a:lstStyle/>
        <a:p>
          <a:endParaRPr lang="en-US"/>
        </a:p>
      </dgm:t>
    </dgm:pt>
    <dgm:pt modelId="{CA82B77E-AC3B-4D4D-AF21-6F3AC3B7C62C}" type="pres">
      <dgm:prSet presAssocID="{8B728F22-4469-46FC-B014-A770B0BF0767}" presName="hierChild5" presStyleCnt="0"/>
      <dgm:spPr/>
      <dgm:t>
        <a:bodyPr/>
        <a:lstStyle/>
        <a:p>
          <a:endParaRPr lang="en-US"/>
        </a:p>
      </dgm:t>
    </dgm:pt>
    <dgm:pt modelId="{9483888B-FF5A-4516-A599-1AA96AD057F1}" type="pres">
      <dgm:prSet presAssocID="{BE8269BB-7807-4425-A0AB-BFF3A1774A29}" presName="Name37" presStyleLbl="parChTrans1D3" presStyleIdx="6" presStyleCnt="20"/>
      <dgm:spPr/>
      <dgm:t>
        <a:bodyPr/>
        <a:lstStyle/>
        <a:p>
          <a:endParaRPr lang="en-US"/>
        </a:p>
      </dgm:t>
    </dgm:pt>
    <dgm:pt modelId="{476EEE22-9CFE-41E8-8886-6D7C87E15117}" type="pres">
      <dgm:prSet presAssocID="{10CC7F17-3B50-4797-944B-F773E7E1C078}" presName="hierRoot2" presStyleCnt="0">
        <dgm:presLayoutVars>
          <dgm:hierBranch val="init"/>
        </dgm:presLayoutVars>
      </dgm:prSet>
      <dgm:spPr/>
      <dgm:t>
        <a:bodyPr/>
        <a:lstStyle/>
        <a:p>
          <a:endParaRPr lang="en-US"/>
        </a:p>
      </dgm:t>
    </dgm:pt>
    <dgm:pt modelId="{0DEC0D4E-3BF8-402D-B9DF-C288418460A6}" type="pres">
      <dgm:prSet presAssocID="{10CC7F17-3B50-4797-944B-F773E7E1C078}" presName="rootComposite" presStyleCnt="0"/>
      <dgm:spPr/>
      <dgm:t>
        <a:bodyPr/>
        <a:lstStyle/>
        <a:p>
          <a:endParaRPr lang="en-US"/>
        </a:p>
      </dgm:t>
    </dgm:pt>
    <dgm:pt modelId="{D33D515C-C4B9-406E-BB9C-F17267A3ECA4}" type="pres">
      <dgm:prSet presAssocID="{10CC7F17-3B50-4797-944B-F773E7E1C078}" presName="rootText" presStyleLbl="node3" presStyleIdx="6" presStyleCnt="20">
        <dgm:presLayoutVars>
          <dgm:chPref val="3"/>
        </dgm:presLayoutVars>
      </dgm:prSet>
      <dgm:spPr/>
      <dgm:t>
        <a:bodyPr/>
        <a:lstStyle/>
        <a:p>
          <a:endParaRPr lang="en-US"/>
        </a:p>
      </dgm:t>
    </dgm:pt>
    <dgm:pt modelId="{C3A72DF1-5AB2-42A0-A0D8-0DB2816AC2BE}" type="pres">
      <dgm:prSet presAssocID="{10CC7F17-3B50-4797-944B-F773E7E1C078}" presName="rootConnector" presStyleLbl="node3" presStyleIdx="6" presStyleCnt="20"/>
      <dgm:spPr/>
      <dgm:t>
        <a:bodyPr/>
        <a:lstStyle/>
        <a:p>
          <a:endParaRPr lang="en-US"/>
        </a:p>
      </dgm:t>
    </dgm:pt>
    <dgm:pt modelId="{76EC84B1-ECD1-4FE8-B5FC-0FF7CA570B40}" type="pres">
      <dgm:prSet presAssocID="{10CC7F17-3B50-4797-944B-F773E7E1C078}" presName="hierChild4" presStyleCnt="0"/>
      <dgm:spPr/>
      <dgm:t>
        <a:bodyPr/>
        <a:lstStyle/>
        <a:p>
          <a:endParaRPr lang="en-US"/>
        </a:p>
      </dgm:t>
    </dgm:pt>
    <dgm:pt modelId="{28302FA9-BC40-4223-B653-7CCAEBF6C14B}" type="pres">
      <dgm:prSet presAssocID="{10CC7F17-3B50-4797-944B-F773E7E1C078}" presName="hierChild5" presStyleCnt="0"/>
      <dgm:spPr/>
      <dgm:t>
        <a:bodyPr/>
        <a:lstStyle/>
        <a:p>
          <a:endParaRPr lang="en-US"/>
        </a:p>
      </dgm:t>
    </dgm:pt>
    <dgm:pt modelId="{BF87A7FC-AFC7-47EC-B859-77B83D73E62F}" type="pres">
      <dgm:prSet presAssocID="{44DA8770-88AE-47C5-ACB4-B804E65051A2}" presName="Name37" presStyleLbl="parChTrans1D3" presStyleIdx="7" presStyleCnt="20"/>
      <dgm:spPr/>
      <dgm:t>
        <a:bodyPr/>
        <a:lstStyle/>
        <a:p>
          <a:endParaRPr lang="en-US"/>
        </a:p>
      </dgm:t>
    </dgm:pt>
    <dgm:pt modelId="{D9D7967A-FDB5-4848-A132-F0BDF4D03435}" type="pres">
      <dgm:prSet presAssocID="{A1E6FDBF-782B-44DB-ACB7-5A5427E7229D}" presName="hierRoot2" presStyleCnt="0">
        <dgm:presLayoutVars>
          <dgm:hierBranch val="init"/>
        </dgm:presLayoutVars>
      </dgm:prSet>
      <dgm:spPr/>
      <dgm:t>
        <a:bodyPr/>
        <a:lstStyle/>
        <a:p>
          <a:endParaRPr lang="en-US"/>
        </a:p>
      </dgm:t>
    </dgm:pt>
    <dgm:pt modelId="{69E65C97-1EE7-4A0D-ADCC-98746C527819}" type="pres">
      <dgm:prSet presAssocID="{A1E6FDBF-782B-44DB-ACB7-5A5427E7229D}" presName="rootComposite" presStyleCnt="0"/>
      <dgm:spPr/>
      <dgm:t>
        <a:bodyPr/>
        <a:lstStyle/>
        <a:p>
          <a:endParaRPr lang="en-US"/>
        </a:p>
      </dgm:t>
    </dgm:pt>
    <dgm:pt modelId="{1115B5BC-34BE-48E0-9AE8-30EEA3B0A03C}" type="pres">
      <dgm:prSet presAssocID="{A1E6FDBF-782B-44DB-ACB7-5A5427E7229D}" presName="rootText" presStyleLbl="node3" presStyleIdx="7" presStyleCnt="20">
        <dgm:presLayoutVars>
          <dgm:chPref val="3"/>
        </dgm:presLayoutVars>
      </dgm:prSet>
      <dgm:spPr/>
      <dgm:t>
        <a:bodyPr/>
        <a:lstStyle/>
        <a:p>
          <a:endParaRPr lang="en-US"/>
        </a:p>
      </dgm:t>
    </dgm:pt>
    <dgm:pt modelId="{9880A2DA-0D2E-487B-84D6-1641C3DAABA9}" type="pres">
      <dgm:prSet presAssocID="{A1E6FDBF-782B-44DB-ACB7-5A5427E7229D}" presName="rootConnector" presStyleLbl="node3" presStyleIdx="7" presStyleCnt="20"/>
      <dgm:spPr/>
      <dgm:t>
        <a:bodyPr/>
        <a:lstStyle/>
        <a:p>
          <a:endParaRPr lang="en-US"/>
        </a:p>
      </dgm:t>
    </dgm:pt>
    <dgm:pt modelId="{23B2CBDA-4E02-40D3-B593-D8191DC28CCB}" type="pres">
      <dgm:prSet presAssocID="{A1E6FDBF-782B-44DB-ACB7-5A5427E7229D}" presName="hierChild4" presStyleCnt="0"/>
      <dgm:spPr/>
      <dgm:t>
        <a:bodyPr/>
        <a:lstStyle/>
        <a:p>
          <a:endParaRPr lang="en-US"/>
        </a:p>
      </dgm:t>
    </dgm:pt>
    <dgm:pt modelId="{45B1F821-7B6D-4FAA-B893-89EBE8DB2EF6}" type="pres">
      <dgm:prSet presAssocID="{A1E6FDBF-782B-44DB-ACB7-5A5427E7229D}" presName="hierChild5" presStyleCnt="0"/>
      <dgm:spPr/>
      <dgm:t>
        <a:bodyPr/>
        <a:lstStyle/>
        <a:p>
          <a:endParaRPr lang="en-US"/>
        </a:p>
      </dgm:t>
    </dgm:pt>
    <dgm:pt modelId="{5994546A-8E8E-4C33-8BE1-E74F37D8A7A5}" type="pres">
      <dgm:prSet presAssocID="{DEA1851E-D642-4B21-B925-69E3C014865B}" presName="Name37" presStyleLbl="parChTrans1D3" presStyleIdx="8" presStyleCnt="20"/>
      <dgm:spPr/>
      <dgm:t>
        <a:bodyPr/>
        <a:lstStyle/>
        <a:p>
          <a:endParaRPr lang="en-US"/>
        </a:p>
      </dgm:t>
    </dgm:pt>
    <dgm:pt modelId="{3577FD4D-3A30-400E-BD1D-6C18832A94BF}" type="pres">
      <dgm:prSet presAssocID="{11305B95-9B15-4C99-85BD-6E2C44440F58}" presName="hierRoot2" presStyleCnt="0">
        <dgm:presLayoutVars>
          <dgm:hierBranch val="init"/>
        </dgm:presLayoutVars>
      </dgm:prSet>
      <dgm:spPr/>
      <dgm:t>
        <a:bodyPr/>
        <a:lstStyle/>
        <a:p>
          <a:endParaRPr lang="en-US"/>
        </a:p>
      </dgm:t>
    </dgm:pt>
    <dgm:pt modelId="{5625C453-2815-4A33-A2CD-4C4A705D5275}" type="pres">
      <dgm:prSet presAssocID="{11305B95-9B15-4C99-85BD-6E2C44440F58}" presName="rootComposite" presStyleCnt="0"/>
      <dgm:spPr/>
      <dgm:t>
        <a:bodyPr/>
        <a:lstStyle/>
        <a:p>
          <a:endParaRPr lang="en-US"/>
        </a:p>
      </dgm:t>
    </dgm:pt>
    <dgm:pt modelId="{6EECCC31-47AC-4137-A87D-3517F0766C0A}" type="pres">
      <dgm:prSet presAssocID="{11305B95-9B15-4C99-85BD-6E2C44440F58}" presName="rootText" presStyleLbl="node3" presStyleIdx="8" presStyleCnt="20">
        <dgm:presLayoutVars>
          <dgm:chPref val="3"/>
        </dgm:presLayoutVars>
      </dgm:prSet>
      <dgm:spPr/>
      <dgm:t>
        <a:bodyPr/>
        <a:lstStyle/>
        <a:p>
          <a:endParaRPr lang="en-US"/>
        </a:p>
      </dgm:t>
    </dgm:pt>
    <dgm:pt modelId="{00D19B09-C008-4F13-BCB0-55A8E6D3BF99}" type="pres">
      <dgm:prSet presAssocID="{11305B95-9B15-4C99-85BD-6E2C44440F58}" presName="rootConnector" presStyleLbl="node3" presStyleIdx="8" presStyleCnt="20"/>
      <dgm:spPr/>
      <dgm:t>
        <a:bodyPr/>
        <a:lstStyle/>
        <a:p>
          <a:endParaRPr lang="en-US"/>
        </a:p>
      </dgm:t>
    </dgm:pt>
    <dgm:pt modelId="{787C5932-3AD0-475E-BAAB-25DF698819FA}" type="pres">
      <dgm:prSet presAssocID="{11305B95-9B15-4C99-85BD-6E2C44440F58}" presName="hierChild4" presStyleCnt="0"/>
      <dgm:spPr/>
      <dgm:t>
        <a:bodyPr/>
        <a:lstStyle/>
        <a:p>
          <a:endParaRPr lang="en-US"/>
        </a:p>
      </dgm:t>
    </dgm:pt>
    <dgm:pt modelId="{90F5CD28-C610-47AB-A868-705C18F877CD}" type="pres">
      <dgm:prSet presAssocID="{11305B95-9B15-4C99-85BD-6E2C44440F58}" presName="hierChild5" presStyleCnt="0"/>
      <dgm:spPr/>
      <dgm:t>
        <a:bodyPr/>
        <a:lstStyle/>
        <a:p>
          <a:endParaRPr lang="en-US"/>
        </a:p>
      </dgm:t>
    </dgm:pt>
    <dgm:pt modelId="{6589C32D-DF4F-46A6-BF07-F7C1C16EA8A7}" type="pres">
      <dgm:prSet presAssocID="{8732B2C6-33ED-4804-A2DF-CA32443F4CCD}" presName="hierChild5" presStyleCnt="0"/>
      <dgm:spPr/>
      <dgm:t>
        <a:bodyPr/>
        <a:lstStyle/>
        <a:p>
          <a:endParaRPr lang="en-US"/>
        </a:p>
      </dgm:t>
    </dgm:pt>
    <dgm:pt modelId="{C77788B0-8AD6-4189-8023-5CE5126A78B6}" type="pres">
      <dgm:prSet presAssocID="{BD7D6CA2-04FA-4E52-9658-224606018522}" presName="Name37" presStyleLbl="parChTrans1D2" presStyleIdx="3" presStyleCnt="7"/>
      <dgm:spPr/>
      <dgm:t>
        <a:bodyPr/>
        <a:lstStyle/>
        <a:p>
          <a:endParaRPr lang="en-US"/>
        </a:p>
      </dgm:t>
    </dgm:pt>
    <dgm:pt modelId="{17FC78BC-B29D-4AC0-B1E2-E8C767AC1816}" type="pres">
      <dgm:prSet presAssocID="{57E93271-71DB-45DA-96EB-CC23E5ADF77A}" presName="hierRoot2" presStyleCnt="0">
        <dgm:presLayoutVars>
          <dgm:hierBranch val="init"/>
        </dgm:presLayoutVars>
      </dgm:prSet>
      <dgm:spPr/>
      <dgm:t>
        <a:bodyPr/>
        <a:lstStyle/>
        <a:p>
          <a:endParaRPr lang="en-US"/>
        </a:p>
      </dgm:t>
    </dgm:pt>
    <dgm:pt modelId="{AF143B7E-79A9-4F12-AE6C-CE4D18BE80B0}" type="pres">
      <dgm:prSet presAssocID="{57E93271-71DB-45DA-96EB-CC23E5ADF77A}" presName="rootComposite" presStyleCnt="0"/>
      <dgm:spPr/>
      <dgm:t>
        <a:bodyPr/>
        <a:lstStyle/>
        <a:p>
          <a:endParaRPr lang="en-US"/>
        </a:p>
      </dgm:t>
    </dgm:pt>
    <dgm:pt modelId="{03DEA243-5F33-434A-A5C6-77DB7D1970E5}" type="pres">
      <dgm:prSet presAssocID="{57E93271-71DB-45DA-96EB-CC23E5ADF77A}" presName="rootText" presStyleLbl="node2" presStyleIdx="3" presStyleCnt="7">
        <dgm:presLayoutVars>
          <dgm:chPref val="3"/>
        </dgm:presLayoutVars>
      </dgm:prSet>
      <dgm:spPr/>
      <dgm:t>
        <a:bodyPr/>
        <a:lstStyle/>
        <a:p>
          <a:endParaRPr lang="en-US"/>
        </a:p>
      </dgm:t>
    </dgm:pt>
    <dgm:pt modelId="{989667D3-B6C1-475D-9D01-B06B1D5CF1A1}" type="pres">
      <dgm:prSet presAssocID="{57E93271-71DB-45DA-96EB-CC23E5ADF77A}" presName="rootConnector" presStyleLbl="node2" presStyleIdx="3" presStyleCnt="7"/>
      <dgm:spPr/>
      <dgm:t>
        <a:bodyPr/>
        <a:lstStyle/>
        <a:p>
          <a:endParaRPr lang="en-US"/>
        </a:p>
      </dgm:t>
    </dgm:pt>
    <dgm:pt modelId="{5440F558-4744-43AE-A86F-D7F04EC8E3B0}" type="pres">
      <dgm:prSet presAssocID="{57E93271-71DB-45DA-96EB-CC23E5ADF77A}" presName="hierChild4" presStyleCnt="0"/>
      <dgm:spPr/>
      <dgm:t>
        <a:bodyPr/>
        <a:lstStyle/>
        <a:p>
          <a:endParaRPr lang="en-US"/>
        </a:p>
      </dgm:t>
    </dgm:pt>
    <dgm:pt modelId="{D73F2088-429F-4687-94E1-81D674BD70E7}" type="pres">
      <dgm:prSet presAssocID="{3BD88A91-80B9-4322-8286-7496C3BF3FCD}" presName="Name37" presStyleLbl="parChTrans1D3" presStyleIdx="9" presStyleCnt="20"/>
      <dgm:spPr/>
      <dgm:t>
        <a:bodyPr/>
        <a:lstStyle/>
        <a:p>
          <a:endParaRPr lang="en-US"/>
        </a:p>
      </dgm:t>
    </dgm:pt>
    <dgm:pt modelId="{9B15AF45-534E-45CA-AE4E-1E82F3577521}" type="pres">
      <dgm:prSet presAssocID="{96463EC9-D419-40E8-89F0-223B94A62991}" presName="hierRoot2" presStyleCnt="0">
        <dgm:presLayoutVars>
          <dgm:hierBranch val="init"/>
        </dgm:presLayoutVars>
      </dgm:prSet>
      <dgm:spPr/>
      <dgm:t>
        <a:bodyPr/>
        <a:lstStyle/>
        <a:p>
          <a:endParaRPr lang="en-US"/>
        </a:p>
      </dgm:t>
    </dgm:pt>
    <dgm:pt modelId="{D5B87448-FDB3-4A85-91B5-FFE5DE4AEF5D}" type="pres">
      <dgm:prSet presAssocID="{96463EC9-D419-40E8-89F0-223B94A62991}" presName="rootComposite" presStyleCnt="0"/>
      <dgm:spPr/>
      <dgm:t>
        <a:bodyPr/>
        <a:lstStyle/>
        <a:p>
          <a:endParaRPr lang="en-US"/>
        </a:p>
      </dgm:t>
    </dgm:pt>
    <dgm:pt modelId="{B7C9178A-C706-4BE2-A92A-E8CCEE66D884}" type="pres">
      <dgm:prSet presAssocID="{96463EC9-D419-40E8-89F0-223B94A62991}" presName="rootText" presStyleLbl="node3" presStyleIdx="9" presStyleCnt="20">
        <dgm:presLayoutVars>
          <dgm:chPref val="3"/>
        </dgm:presLayoutVars>
      </dgm:prSet>
      <dgm:spPr/>
      <dgm:t>
        <a:bodyPr/>
        <a:lstStyle/>
        <a:p>
          <a:endParaRPr lang="en-US"/>
        </a:p>
      </dgm:t>
    </dgm:pt>
    <dgm:pt modelId="{AA6330C2-FFA5-4768-8B10-E67022B3CC7B}" type="pres">
      <dgm:prSet presAssocID="{96463EC9-D419-40E8-89F0-223B94A62991}" presName="rootConnector" presStyleLbl="node3" presStyleIdx="9" presStyleCnt="20"/>
      <dgm:spPr/>
      <dgm:t>
        <a:bodyPr/>
        <a:lstStyle/>
        <a:p>
          <a:endParaRPr lang="en-US"/>
        </a:p>
      </dgm:t>
    </dgm:pt>
    <dgm:pt modelId="{15036C76-070E-4F02-BB47-641667ABEB4D}" type="pres">
      <dgm:prSet presAssocID="{96463EC9-D419-40E8-89F0-223B94A62991}" presName="hierChild4" presStyleCnt="0"/>
      <dgm:spPr/>
      <dgm:t>
        <a:bodyPr/>
        <a:lstStyle/>
        <a:p>
          <a:endParaRPr lang="en-US"/>
        </a:p>
      </dgm:t>
    </dgm:pt>
    <dgm:pt modelId="{82ADC122-6924-4EA3-AF71-66503D820259}" type="pres">
      <dgm:prSet presAssocID="{96463EC9-D419-40E8-89F0-223B94A62991}" presName="hierChild5" presStyleCnt="0"/>
      <dgm:spPr/>
      <dgm:t>
        <a:bodyPr/>
        <a:lstStyle/>
        <a:p>
          <a:endParaRPr lang="en-US"/>
        </a:p>
      </dgm:t>
    </dgm:pt>
    <dgm:pt modelId="{384347AF-A016-4A03-B6C3-2F8A9EEDD34B}" type="pres">
      <dgm:prSet presAssocID="{AA9D2175-A700-4231-BC44-F0DA5C1FDA18}" presName="Name37" presStyleLbl="parChTrans1D3" presStyleIdx="10" presStyleCnt="20"/>
      <dgm:spPr/>
      <dgm:t>
        <a:bodyPr/>
        <a:lstStyle/>
        <a:p>
          <a:endParaRPr lang="en-US"/>
        </a:p>
      </dgm:t>
    </dgm:pt>
    <dgm:pt modelId="{41C11562-1D5A-48A3-9CB7-265866090EA4}" type="pres">
      <dgm:prSet presAssocID="{140E0881-4786-4D42-8F7B-C1BF0549EE5B}" presName="hierRoot2" presStyleCnt="0">
        <dgm:presLayoutVars>
          <dgm:hierBranch val="init"/>
        </dgm:presLayoutVars>
      </dgm:prSet>
      <dgm:spPr/>
      <dgm:t>
        <a:bodyPr/>
        <a:lstStyle/>
        <a:p>
          <a:endParaRPr lang="en-US"/>
        </a:p>
      </dgm:t>
    </dgm:pt>
    <dgm:pt modelId="{1FC95C95-030E-4329-8288-474EC62418FE}" type="pres">
      <dgm:prSet presAssocID="{140E0881-4786-4D42-8F7B-C1BF0549EE5B}" presName="rootComposite" presStyleCnt="0"/>
      <dgm:spPr/>
      <dgm:t>
        <a:bodyPr/>
        <a:lstStyle/>
        <a:p>
          <a:endParaRPr lang="en-US"/>
        </a:p>
      </dgm:t>
    </dgm:pt>
    <dgm:pt modelId="{9418D396-55AD-4589-B6F2-D734F3DAD965}" type="pres">
      <dgm:prSet presAssocID="{140E0881-4786-4D42-8F7B-C1BF0549EE5B}" presName="rootText" presStyleLbl="node3" presStyleIdx="10" presStyleCnt="20">
        <dgm:presLayoutVars>
          <dgm:chPref val="3"/>
        </dgm:presLayoutVars>
      </dgm:prSet>
      <dgm:spPr/>
      <dgm:t>
        <a:bodyPr/>
        <a:lstStyle/>
        <a:p>
          <a:endParaRPr lang="en-US"/>
        </a:p>
      </dgm:t>
    </dgm:pt>
    <dgm:pt modelId="{D2FDBACC-F858-49D3-B058-1AC0397AF4B2}" type="pres">
      <dgm:prSet presAssocID="{140E0881-4786-4D42-8F7B-C1BF0549EE5B}" presName="rootConnector" presStyleLbl="node3" presStyleIdx="10" presStyleCnt="20"/>
      <dgm:spPr/>
      <dgm:t>
        <a:bodyPr/>
        <a:lstStyle/>
        <a:p>
          <a:endParaRPr lang="en-US"/>
        </a:p>
      </dgm:t>
    </dgm:pt>
    <dgm:pt modelId="{0922BC21-E4D0-42F6-AE3E-19D1982A4168}" type="pres">
      <dgm:prSet presAssocID="{140E0881-4786-4D42-8F7B-C1BF0549EE5B}" presName="hierChild4" presStyleCnt="0"/>
      <dgm:spPr/>
      <dgm:t>
        <a:bodyPr/>
        <a:lstStyle/>
        <a:p>
          <a:endParaRPr lang="en-US"/>
        </a:p>
      </dgm:t>
    </dgm:pt>
    <dgm:pt modelId="{69B34B60-39B8-4A59-ACFA-34D09881C6A6}" type="pres">
      <dgm:prSet presAssocID="{140E0881-4786-4D42-8F7B-C1BF0549EE5B}" presName="hierChild5" presStyleCnt="0"/>
      <dgm:spPr/>
      <dgm:t>
        <a:bodyPr/>
        <a:lstStyle/>
        <a:p>
          <a:endParaRPr lang="en-US"/>
        </a:p>
      </dgm:t>
    </dgm:pt>
    <dgm:pt modelId="{B0598A7B-F0F7-4EB8-8031-EB934E231668}" type="pres">
      <dgm:prSet presAssocID="{6A5B1B67-7D33-42AE-BA76-47BD5C852BDB}" presName="Name37" presStyleLbl="parChTrans1D3" presStyleIdx="11" presStyleCnt="20"/>
      <dgm:spPr/>
      <dgm:t>
        <a:bodyPr/>
        <a:lstStyle/>
        <a:p>
          <a:endParaRPr lang="en-US"/>
        </a:p>
      </dgm:t>
    </dgm:pt>
    <dgm:pt modelId="{A65051BE-AFC3-42C1-9FFF-1D1845471674}" type="pres">
      <dgm:prSet presAssocID="{4E6C8A79-56B9-4F94-9192-5AA83093523E}" presName="hierRoot2" presStyleCnt="0">
        <dgm:presLayoutVars>
          <dgm:hierBranch val="init"/>
        </dgm:presLayoutVars>
      </dgm:prSet>
      <dgm:spPr/>
      <dgm:t>
        <a:bodyPr/>
        <a:lstStyle/>
        <a:p>
          <a:endParaRPr lang="en-US"/>
        </a:p>
      </dgm:t>
    </dgm:pt>
    <dgm:pt modelId="{F0D72DFD-EFF1-478A-B0C0-794A5624C2E6}" type="pres">
      <dgm:prSet presAssocID="{4E6C8A79-56B9-4F94-9192-5AA83093523E}" presName="rootComposite" presStyleCnt="0"/>
      <dgm:spPr/>
      <dgm:t>
        <a:bodyPr/>
        <a:lstStyle/>
        <a:p>
          <a:endParaRPr lang="en-US"/>
        </a:p>
      </dgm:t>
    </dgm:pt>
    <dgm:pt modelId="{B9E48D12-BBE3-4124-B2E5-495C4E1C6354}" type="pres">
      <dgm:prSet presAssocID="{4E6C8A79-56B9-4F94-9192-5AA83093523E}" presName="rootText" presStyleLbl="node3" presStyleIdx="11" presStyleCnt="20">
        <dgm:presLayoutVars>
          <dgm:chPref val="3"/>
        </dgm:presLayoutVars>
      </dgm:prSet>
      <dgm:spPr/>
      <dgm:t>
        <a:bodyPr/>
        <a:lstStyle/>
        <a:p>
          <a:endParaRPr lang="en-US"/>
        </a:p>
      </dgm:t>
    </dgm:pt>
    <dgm:pt modelId="{5F9EA15C-57D4-4B9A-8575-678E01ABE2D3}" type="pres">
      <dgm:prSet presAssocID="{4E6C8A79-56B9-4F94-9192-5AA83093523E}" presName="rootConnector" presStyleLbl="node3" presStyleIdx="11" presStyleCnt="20"/>
      <dgm:spPr/>
      <dgm:t>
        <a:bodyPr/>
        <a:lstStyle/>
        <a:p>
          <a:endParaRPr lang="en-US"/>
        </a:p>
      </dgm:t>
    </dgm:pt>
    <dgm:pt modelId="{8C39FF35-16CF-4785-A48F-2F5F52021022}" type="pres">
      <dgm:prSet presAssocID="{4E6C8A79-56B9-4F94-9192-5AA83093523E}" presName="hierChild4" presStyleCnt="0"/>
      <dgm:spPr/>
      <dgm:t>
        <a:bodyPr/>
        <a:lstStyle/>
        <a:p>
          <a:endParaRPr lang="en-US"/>
        </a:p>
      </dgm:t>
    </dgm:pt>
    <dgm:pt modelId="{8173B5DF-B6BD-4E98-B3C9-F4B9AB5AE66A}" type="pres">
      <dgm:prSet presAssocID="{4E6C8A79-56B9-4F94-9192-5AA83093523E}" presName="hierChild5" presStyleCnt="0"/>
      <dgm:spPr/>
      <dgm:t>
        <a:bodyPr/>
        <a:lstStyle/>
        <a:p>
          <a:endParaRPr lang="en-US"/>
        </a:p>
      </dgm:t>
    </dgm:pt>
    <dgm:pt modelId="{D2681A4E-8552-496D-9F43-6A8C5D0AF63F}" type="pres">
      <dgm:prSet presAssocID="{57E93271-71DB-45DA-96EB-CC23E5ADF77A}" presName="hierChild5" presStyleCnt="0"/>
      <dgm:spPr/>
      <dgm:t>
        <a:bodyPr/>
        <a:lstStyle/>
        <a:p>
          <a:endParaRPr lang="en-US"/>
        </a:p>
      </dgm:t>
    </dgm:pt>
    <dgm:pt modelId="{F660CE06-5398-4963-9F3D-85DA20A48590}" type="pres">
      <dgm:prSet presAssocID="{582CE69F-DF56-4967-881F-525FFAD4DB92}" presName="Name37" presStyleLbl="parChTrans1D2" presStyleIdx="4" presStyleCnt="7"/>
      <dgm:spPr/>
      <dgm:t>
        <a:bodyPr/>
        <a:lstStyle/>
        <a:p>
          <a:endParaRPr lang="en-US"/>
        </a:p>
      </dgm:t>
    </dgm:pt>
    <dgm:pt modelId="{43628A87-A7B5-4D0D-981A-2A70276E171A}" type="pres">
      <dgm:prSet presAssocID="{D3D26DBE-9A7A-4B2C-9E8C-9AF752BCB01C}" presName="hierRoot2" presStyleCnt="0">
        <dgm:presLayoutVars>
          <dgm:hierBranch val="init"/>
        </dgm:presLayoutVars>
      </dgm:prSet>
      <dgm:spPr/>
      <dgm:t>
        <a:bodyPr/>
        <a:lstStyle/>
        <a:p>
          <a:endParaRPr lang="en-US"/>
        </a:p>
      </dgm:t>
    </dgm:pt>
    <dgm:pt modelId="{E34EEFC7-A2DD-4E44-BCC2-D6CB8DAD7B89}" type="pres">
      <dgm:prSet presAssocID="{D3D26DBE-9A7A-4B2C-9E8C-9AF752BCB01C}" presName="rootComposite" presStyleCnt="0"/>
      <dgm:spPr/>
      <dgm:t>
        <a:bodyPr/>
        <a:lstStyle/>
        <a:p>
          <a:endParaRPr lang="en-US"/>
        </a:p>
      </dgm:t>
    </dgm:pt>
    <dgm:pt modelId="{90F43E2B-9A55-48E0-BB83-9BE3EC23491A}" type="pres">
      <dgm:prSet presAssocID="{D3D26DBE-9A7A-4B2C-9E8C-9AF752BCB01C}" presName="rootText" presStyleLbl="node2" presStyleIdx="4" presStyleCnt="7">
        <dgm:presLayoutVars>
          <dgm:chPref val="3"/>
        </dgm:presLayoutVars>
      </dgm:prSet>
      <dgm:spPr/>
      <dgm:t>
        <a:bodyPr/>
        <a:lstStyle/>
        <a:p>
          <a:endParaRPr lang="en-US"/>
        </a:p>
      </dgm:t>
    </dgm:pt>
    <dgm:pt modelId="{0BFC4C4D-24AF-4BB1-84C7-036F05229D5F}" type="pres">
      <dgm:prSet presAssocID="{D3D26DBE-9A7A-4B2C-9E8C-9AF752BCB01C}" presName="rootConnector" presStyleLbl="node2" presStyleIdx="4" presStyleCnt="7"/>
      <dgm:spPr/>
      <dgm:t>
        <a:bodyPr/>
        <a:lstStyle/>
        <a:p>
          <a:endParaRPr lang="en-US"/>
        </a:p>
      </dgm:t>
    </dgm:pt>
    <dgm:pt modelId="{BC0D0B73-17C4-4DDC-8FB6-AEC3C9F31E18}" type="pres">
      <dgm:prSet presAssocID="{D3D26DBE-9A7A-4B2C-9E8C-9AF752BCB01C}" presName="hierChild4" presStyleCnt="0"/>
      <dgm:spPr/>
      <dgm:t>
        <a:bodyPr/>
        <a:lstStyle/>
        <a:p>
          <a:endParaRPr lang="en-US"/>
        </a:p>
      </dgm:t>
    </dgm:pt>
    <dgm:pt modelId="{AC3FA641-3B30-4954-A465-26EBA544055B}" type="pres">
      <dgm:prSet presAssocID="{C54B3626-FE6E-4CA8-989E-26CDCC0A65EC}" presName="Name37" presStyleLbl="parChTrans1D3" presStyleIdx="12" presStyleCnt="20"/>
      <dgm:spPr/>
      <dgm:t>
        <a:bodyPr/>
        <a:lstStyle/>
        <a:p>
          <a:endParaRPr lang="en-US"/>
        </a:p>
      </dgm:t>
    </dgm:pt>
    <dgm:pt modelId="{0D390314-E9B7-4D45-A5CB-F4C2F30E6F32}" type="pres">
      <dgm:prSet presAssocID="{ADED1CD1-5431-47EF-8B89-8FB176DC87AD}" presName="hierRoot2" presStyleCnt="0">
        <dgm:presLayoutVars>
          <dgm:hierBranch val="init"/>
        </dgm:presLayoutVars>
      </dgm:prSet>
      <dgm:spPr/>
      <dgm:t>
        <a:bodyPr/>
        <a:lstStyle/>
        <a:p>
          <a:endParaRPr lang="en-US"/>
        </a:p>
      </dgm:t>
    </dgm:pt>
    <dgm:pt modelId="{250EE247-B753-4340-9FED-760B63EC4E2E}" type="pres">
      <dgm:prSet presAssocID="{ADED1CD1-5431-47EF-8B89-8FB176DC87AD}" presName="rootComposite" presStyleCnt="0"/>
      <dgm:spPr/>
      <dgm:t>
        <a:bodyPr/>
        <a:lstStyle/>
        <a:p>
          <a:endParaRPr lang="en-US"/>
        </a:p>
      </dgm:t>
    </dgm:pt>
    <dgm:pt modelId="{6C54088E-05C9-43E1-8467-B9BD8A7E706E}" type="pres">
      <dgm:prSet presAssocID="{ADED1CD1-5431-47EF-8B89-8FB176DC87AD}" presName="rootText" presStyleLbl="node3" presStyleIdx="12" presStyleCnt="20">
        <dgm:presLayoutVars>
          <dgm:chPref val="3"/>
        </dgm:presLayoutVars>
      </dgm:prSet>
      <dgm:spPr/>
      <dgm:t>
        <a:bodyPr/>
        <a:lstStyle/>
        <a:p>
          <a:endParaRPr lang="en-US"/>
        </a:p>
      </dgm:t>
    </dgm:pt>
    <dgm:pt modelId="{90949461-FAB1-4AC2-9618-57B54DCE2D64}" type="pres">
      <dgm:prSet presAssocID="{ADED1CD1-5431-47EF-8B89-8FB176DC87AD}" presName="rootConnector" presStyleLbl="node3" presStyleIdx="12" presStyleCnt="20"/>
      <dgm:spPr/>
      <dgm:t>
        <a:bodyPr/>
        <a:lstStyle/>
        <a:p>
          <a:endParaRPr lang="en-US"/>
        </a:p>
      </dgm:t>
    </dgm:pt>
    <dgm:pt modelId="{263183EC-4919-4A4E-B3E1-9EBCB0B2462E}" type="pres">
      <dgm:prSet presAssocID="{ADED1CD1-5431-47EF-8B89-8FB176DC87AD}" presName="hierChild4" presStyleCnt="0"/>
      <dgm:spPr/>
      <dgm:t>
        <a:bodyPr/>
        <a:lstStyle/>
        <a:p>
          <a:endParaRPr lang="en-US"/>
        </a:p>
      </dgm:t>
    </dgm:pt>
    <dgm:pt modelId="{8D10DD5C-3BDE-48FE-B192-DFDCC2509E45}" type="pres">
      <dgm:prSet presAssocID="{ADED1CD1-5431-47EF-8B89-8FB176DC87AD}" presName="hierChild5" presStyleCnt="0"/>
      <dgm:spPr/>
      <dgm:t>
        <a:bodyPr/>
        <a:lstStyle/>
        <a:p>
          <a:endParaRPr lang="en-US"/>
        </a:p>
      </dgm:t>
    </dgm:pt>
    <dgm:pt modelId="{C24CDBF7-93F8-40ED-AE82-3993E71162A5}" type="pres">
      <dgm:prSet presAssocID="{3DE4DB94-1EF0-4ABC-B92C-485BD40E1197}" presName="Name37" presStyleLbl="parChTrans1D3" presStyleIdx="13" presStyleCnt="20"/>
      <dgm:spPr/>
      <dgm:t>
        <a:bodyPr/>
        <a:lstStyle/>
        <a:p>
          <a:endParaRPr lang="en-US"/>
        </a:p>
      </dgm:t>
    </dgm:pt>
    <dgm:pt modelId="{87EDAB74-85D3-4D1F-9B86-E9AB7FCFD394}" type="pres">
      <dgm:prSet presAssocID="{4188A7A6-B4A2-4234-B63E-3CFE9A6B874D}" presName="hierRoot2" presStyleCnt="0">
        <dgm:presLayoutVars>
          <dgm:hierBranch val="init"/>
        </dgm:presLayoutVars>
      </dgm:prSet>
      <dgm:spPr/>
      <dgm:t>
        <a:bodyPr/>
        <a:lstStyle/>
        <a:p>
          <a:endParaRPr lang="en-US"/>
        </a:p>
      </dgm:t>
    </dgm:pt>
    <dgm:pt modelId="{795D3670-2C87-476A-AEF4-9E2177AF5D98}" type="pres">
      <dgm:prSet presAssocID="{4188A7A6-B4A2-4234-B63E-3CFE9A6B874D}" presName="rootComposite" presStyleCnt="0"/>
      <dgm:spPr/>
      <dgm:t>
        <a:bodyPr/>
        <a:lstStyle/>
        <a:p>
          <a:endParaRPr lang="en-US"/>
        </a:p>
      </dgm:t>
    </dgm:pt>
    <dgm:pt modelId="{D075F376-1A6C-46F6-A362-81DD73FA7764}" type="pres">
      <dgm:prSet presAssocID="{4188A7A6-B4A2-4234-B63E-3CFE9A6B874D}" presName="rootText" presStyleLbl="node3" presStyleIdx="13" presStyleCnt="20">
        <dgm:presLayoutVars>
          <dgm:chPref val="3"/>
        </dgm:presLayoutVars>
      </dgm:prSet>
      <dgm:spPr/>
      <dgm:t>
        <a:bodyPr/>
        <a:lstStyle/>
        <a:p>
          <a:endParaRPr lang="en-US"/>
        </a:p>
      </dgm:t>
    </dgm:pt>
    <dgm:pt modelId="{DBE9DFD6-B370-48B1-A64D-F08E5BF041D3}" type="pres">
      <dgm:prSet presAssocID="{4188A7A6-B4A2-4234-B63E-3CFE9A6B874D}" presName="rootConnector" presStyleLbl="node3" presStyleIdx="13" presStyleCnt="20"/>
      <dgm:spPr/>
      <dgm:t>
        <a:bodyPr/>
        <a:lstStyle/>
        <a:p>
          <a:endParaRPr lang="en-US"/>
        </a:p>
      </dgm:t>
    </dgm:pt>
    <dgm:pt modelId="{E5A773E3-1205-4A05-ABFF-1777A5E48975}" type="pres">
      <dgm:prSet presAssocID="{4188A7A6-B4A2-4234-B63E-3CFE9A6B874D}" presName="hierChild4" presStyleCnt="0"/>
      <dgm:spPr/>
      <dgm:t>
        <a:bodyPr/>
        <a:lstStyle/>
        <a:p>
          <a:endParaRPr lang="en-US"/>
        </a:p>
      </dgm:t>
    </dgm:pt>
    <dgm:pt modelId="{5D967112-2A8A-4123-B908-4D9E5536A8BD}" type="pres">
      <dgm:prSet presAssocID="{4188A7A6-B4A2-4234-B63E-3CFE9A6B874D}" presName="hierChild5" presStyleCnt="0"/>
      <dgm:spPr/>
      <dgm:t>
        <a:bodyPr/>
        <a:lstStyle/>
        <a:p>
          <a:endParaRPr lang="en-US"/>
        </a:p>
      </dgm:t>
    </dgm:pt>
    <dgm:pt modelId="{A425B36E-C30E-425B-B834-6DE0AD8A00B5}" type="pres">
      <dgm:prSet presAssocID="{641A124C-B5B4-470A-BCAE-69771C0F6B49}" presName="Name37" presStyleLbl="parChTrans1D3" presStyleIdx="14" presStyleCnt="20"/>
      <dgm:spPr/>
      <dgm:t>
        <a:bodyPr/>
        <a:lstStyle/>
        <a:p>
          <a:endParaRPr lang="en-US"/>
        </a:p>
      </dgm:t>
    </dgm:pt>
    <dgm:pt modelId="{C4C768BB-5975-4E90-B291-D6AA66B1B2FA}" type="pres">
      <dgm:prSet presAssocID="{AA38E363-8BE7-4666-8CEE-8582CD281F75}" presName="hierRoot2" presStyleCnt="0">
        <dgm:presLayoutVars>
          <dgm:hierBranch val="init"/>
        </dgm:presLayoutVars>
      </dgm:prSet>
      <dgm:spPr/>
      <dgm:t>
        <a:bodyPr/>
        <a:lstStyle/>
        <a:p>
          <a:endParaRPr lang="en-US"/>
        </a:p>
      </dgm:t>
    </dgm:pt>
    <dgm:pt modelId="{2E365B33-29DE-4299-AC60-46CD3873B454}" type="pres">
      <dgm:prSet presAssocID="{AA38E363-8BE7-4666-8CEE-8582CD281F75}" presName="rootComposite" presStyleCnt="0"/>
      <dgm:spPr/>
      <dgm:t>
        <a:bodyPr/>
        <a:lstStyle/>
        <a:p>
          <a:endParaRPr lang="en-US"/>
        </a:p>
      </dgm:t>
    </dgm:pt>
    <dgm:pt modelId="{1651F176-92DD-4C83-9161-C244098103EE}" type="pres">
      <dgm:prSet presAssocID="{AA38E363-8BE7-4666-8CEE-8582CD281F75}" presName="rootText" presStyleLbl="node3" presStyleIdx="14" presStyleCnt="20">
        <dgm:presLayoutVars>
          <dgm:chPref val="3"/>
        </dgm:presLayoutVars>
      </dgm:prSet>
      <dgm:spPr/>
      <dgm:t>
        <a:bodyPr/>
        <a:lstStyle/>
        <a:p>
          <a:endParaRPr lang="en-US"/>
        </a:p>
      </dgm:t>
    </dgm:pt>
    <dgm:pt modelId="{FFDB81E3-A6DE-4B86-8C51-0CECFE19DD34}" type="pres">
      <dgm:prSet presAssocID="{AA38E363-8BE7-4666-8CEE-8582CD281F75}" presName="rootConnector" presStyleLbl="node3" presStyleIdx="14" presStyleCnt="20"/>
      <dgm:spPr/>
      <dgm:t>
        <a:bodyPr/>
        <a:lstStyle/>
        <a:p>
          <a:endParaRPr lang="en-US"/>
        </a:p>
      </dgm:t>
    </dgm:pt>
    <dgm:pt modelId="{D5DFE2DC-0AD6-412A-8E7A-6FAF6B506338}" type="pres">
      <dgm:prSet presAssocID="{AA38E363-8BE7-4666-8CEE-8582CD281F75}" presName="hierChild4" presStyleCnt="0"/>
      <dgm:spPr/>
      <dgm:t>
        <a:bodyPr/>
        <a:lstStyle/>
        <a:p>
          <a:endParaRPr lang="en-US"/>
        </a:p>
      </dgm:t>
    </dgm:pt>
    <dgm:pt modelId="{328948B7-A2A1-401B-84EE-064DD6F0CB99}" type="pres">
      <dgm:prSet presAssocID="{AA38E363-8BE7-4666-8CEE-8582CD281F75}" presName="hierChild5" presStyleCnt="0"/>
      <dgm:spPr/>
      <dgm:t>
        <a:bodyPr/>
        <a:lstStyle/>
        <a:p>
          <a:endParaRPr lang="en-US"/>
        </a:p>
      </dgm:t>
    </dgm:pt>
    <dgm:pt modelId="{498113B5-A0F1-4117-931A-9382CC701419}" type="pres">
      <dgm:prSet presAssocID="{D3D26DBE-9A7A-4B2C-9E8C-9AF752BCB01C}" presName="hierChild5" presStyleCnt="0"/>
      <dgm:spPr/>
      <dgm:t>
        <a:bodyPr/>
        <a:lstStyle/>
        <a:p>
          <a:endParaRPr lang="en-US"/>
        </a:p>
      </dgm:t>
    </dgm:pt>
    <dgm:pt modelId="{A92FB5BD-6544-429B-863A-504B04C99A83}" type="pres">
      <dgm:prSet presAssocID="{B5C49CFA-41C7-4142-9826-317F573DC756}" presName="Name37" presStyleLbl="parChTrans1D2" presStyleIdx="5" presStyleCnt="7"/>
      <dgm:spPr/>
      <dgm:t>
        <a:bodyPr/>
        <a:lstStyle/>
        <a:p>
          <a:endParaRPr lang="en-US"/>
        </a:p>
      </dgm:t>
    </dgm:pt>
    <dgm:pt modelId="{EA5193E3-7B86-4E16-B509-2438D084E17E}" type="pres">
      <dgm:prSet presAssocID="{34DEC7D5-F90E-4D6B-B55E-78C3BA6CFEFA}" presName="hierRoot2" presStyleCnt="0">
        <dgm:presLayoutVars>
          <dgm:hierBranch val="init"/>
        </dgm:presLayoutVars>
      </dgm:prSet>
      <dgm:spPr/>
      <dgm:t>
        <a:bodyPr/>
        <a:lstStyle/>
        <a:p>
          <a:endParaRPr lang="en-US"/>
        </a:p>
      </dgm:t>
    </dgm:pt>
    <dgm:pt modelId="{55AE2044-F8E8-4521-8391-13AF4FEE25A0}" type="pres">
      <dgm:prSet presAssocID="{34DEC7D5-F90E-4D6B-B55E-78C3BA6CFEFA}" presName="rootComposite" presStyleCnt="0"/>
      <dgm:spPr/>
      <dgm:t>
        <a:bodyPr/>
        <a:lstStyle/>
        <a:p>
          <a:endParaRPr lang="en-US"/>
        </a:p>
      </dgm:t>
    </dgm:pt>
    <dgm:pt modelId="{A9476F13-8314-4BE6-968E-28BF958E520F}" type="pres">
      <dgm:prSet presAssocID="{34DEC7D5-F90E-4D6B-B55E-78C3BA6CFEFA}" presName="rootText" presStyleLbl="node2" presStyleIdx="5" presStyleCnt="7">
        <dgm:presLayoutVars>
          <dgm:chPref val="3"/>
        </dgm:presLayoutVars>
      </dgm:prSet>
      <dgm:spPr/>
      <dgm:t>
        <a:bodyPr/>
        <a:lstStyle/>
        <a:p>
          <a:endParaRPr lang="en-US"/>
        </a:p>
      </dgm:t>
    </dgm:pt>
    <dgm:pt modelId="{F8804AF7-A9C4-48CE-9B22-BD7689EFE611}" type="pres">
      <dgm:prSet presAssocID="{34DEC7D5-F90E-4D6B-B55E-78C3BA6CFEFA}" presName="rootConnector" presStyleLbl="node2" presStyleIdx="5" presStyleCnt="7"/>
      <dgm:spPr/>
      <dgm:t>
        <a:bodyPr/>
        <a:lstStyle/>
        <a:p>
          <a:endParaRPr lang="en-US"/>
        </a:p>
      </dgm:t>
    </dgm:pt>
    <dgm:pt modelId="{4D510287-5569-4BD1-A315-E0512C97528B}" type="pres">
      <dgm:prSet presAssocID="{34DEC7D5-F90E-4D6B-B55E-78C3BA6CFEFA}" presName="hierChild4" presStyleCnt="0"/>
      <dgm:spPr/>
      <dgm:t>
        <a:bodyPr/>
        <a:lstStyle/>
        <a:p>
          <a:endParaRPr lang="en-US"/>
        </a:p>
      </dgm:t>
    </dgm:pt>
    <dgm:pt modelId="{52737612-7302-4198-9EA5-91F773238F13}" type="pres">
      <dgm:prSet presAssocID="{93F64053-9CDB-40D7-A867-C8D5A1A5A171}" presName="Name37" presStyleLbl="parChTrans1D3" presStyleIdx="15" presStyleCnt="20"/>
      <dgm:spPr/>
      <dgm:t>
        <a:bodyPr/>
        <a:lstStyle/>
        <a:p>
          <a:endParaRPr lang="en-US"/>
        </a:p>
      </dgm:t>
    </dgm:pt>
    <dgm:pt modelId="{8412DC06-8795-432A-BF86-CFF23D5A6571}" type="pres">
      <dgm:prSet presAssocID="{EB33CDD9-273A-4DDB-ACF2-8C85B1D52A01}" presName="hierRoot2" presStyleCnt="0">
        <dgm:presLayoutVars>
          <dgm:hierBranch val="init"/>
        </dgm:presLayoutVars>
      </dgm:prSet>
      <dgm:spPr/>
      <dgm:t>
        <a:bodyPr/>
        <a:lstStyle/>
        <a:p>
          <a:endParaRPr lang="en-US"/>
        </a:p>
      </dgm:t>
    </dgm:pt>
    <dgm:pt modelId="{D1EB9AEE-6C45-40D9-8C88-1FE9AF12014A}" type="pres">
      <dgm:prSet presAssocID="{EB33CDD9-273A-4DDB-ACF2-8C85B1D52A01}" presName="rootComposite" presStyleCnt="0"/>
      <dgm:spPr/>
      <dgm:t>
        <a:bodyPr/>
        <a:lstStyle/>
        <a:p>
          <a:endParaRPr lang="en-US"/>
        </a:p>
      </dgm:t>
    </dgm:pt>
    <dgm:pt modelId="{F9AF12BF-F6DB-48E1-8824-88A0A45E3C28}" type="pres">
      <dgm:prSet presAssocID="{EB33CDD9-273A-4DDB-ACF2-8C85B1D52A01}" presName="rootText" presStyleLbl="node3" presStyleIdx="15" presStyleCnt="20">
        <dgm:presLayoutVars>
          <dgm:chPref val="3"/>
        </dgm:presLayoutVars>
      </dgm:prSet>
      <dgm:spPr/>
      <dgm:t>
        <a:bodyPr/>
        <a:lstStyle/>
        <a:p>
          <a:endParaRPr lang="en-US"/>
        </a:p>
      </dgm:t>
    </dgm:pt>
    <dgm:pt modelId="{1D397F72-5DF3-4376-AFEA-8D344300B54B}" type="pres">
      <dgm:prSet presAssocID="{EB33CDD9-273A-4DDB-ACF2-8C85B1D52A01}" presName="rootConnector" presStyleLbl="node3" presStyleIdx="15" presStyleCnt="20"/>
      <dgm:spPr/>
      <dgm:t>
        <a:bodyPr/>
        <a:lstStyle/>
        <a:p>
          <a:endParaRPr lang="en-US"/>
        </a:p>
      </dgm:t>
    </dgm:pt>
    <dgm:pt modelId="{F76C040E-9C8B-4BE8-98A1-DD5F11BAAF73}" type="pres">
      <dgm:prSet presAssocID="{EB33CDD9-273A-4DDB-ACF2-8C85B1D52A01}" presName="hierChild4" presStyleCnt="0"/>
      <dgm:spPr/>
      <dgm:t>
        <a:bodyPr/>
        <a:lstStyle/>
        <a:p>
          <a:endParaRPr lang="en-US"/>
        </a:p>
      </dgm:t>
    </dgm:pt>
    <dgm:pt modelId="{E03AFD1D-E6D0-4FE3-AF99-3D3EB1F904FF}" type="pres">
      <dgm:prSet presAssocID="{EB33CDD9-273A-4DDB-ACF2-8C85B1D52A01}" presName="hierChild5" presStyleCnt="0"/>
      <dgm:spPr/>
      <dgm:t>
        <a:bodyPr/>
        <a:lstStyle/>
        <a:p>
          <a:endParaRPr lang="en-US"/>
        </a:p>
      </dgm:t>
    </dgm:pt>
    <dgm:pt modelId="{7268F29A-09C1-481C-A159-C7C03E0AF4F6}" type="pres">
      <dgm:prSet presAssocID="{2CE111FE-9016-41CF-BC9A-49F34331D794}" presName="Name37" presStyleLbl="parChTrans1D3" presStyleIdx="16" presStyleCnt="20"/>
      <dgm:spPr/>
      <dgm:t>
        <a:bodyPr/>
        <a:lstStyle/>
        <a:p>
          <a:endParaRPr lang="en-US"/>
        </a:p>
      </dgm:t>
    </dgm:pt>
    <dgm:pt modelId="{7DCC74AA-F1D8-4F5C-B374-BB6A43708FA2}" type="pres">
      <dgm:prSet presAssocID="{0CDAE33E-7D38-4F26-B504-7FFD3356A440}" presName="hierRoot2" presStyleCnt="0">
        <dgm:presLayoutVars>
          <dgm:hierBranch val="init"/>
        </dgm:presLayoutVars>
      </dgm:prSet>
      <dgm:spPr/>
      <dgm:t>
        <a:bodyPr/>
        <a:lstStyle/>
        <a:p>
          <a:endParaRPr lang="en-US"/>
        </a:p>
      </dgm:t>
    </dgm:pt>
    <dgm:pt modelId="{7C6616AD-80AF-4D1E-B413-947E42CAF6FA}" type="pres">
      <dgm:prSet presAssocID="{0CDAE33E-7D38-4F26-B504-7FFD3356A440}" presName="rootComposite" presStyleCnt="0"/>
      <dgm:spPr/>
      <dgm:t>
        <a:bodyPr/>
        <a:lstStyle/>
        <a:p>
          <a:endParaRPr lang="en-US"/>
        </a:p>
      </dgm:t>
    </dgm:pt>
    <dgm:pt modelId="{8C2EA635-B7E3-4207-A7F3-0BE52DCBAF84}" type="pres">
      <dgm:prSet presAssocID="{0CDAE33E-7D38-4F26-B504-7FFD3356A440}" presName="rootText" presStyleLbl="node3" presStyleIdx="16" presStyleCnt="20">
        <dgm:presLayoutVars>
          <dgm:chPref val="3"/>
        </dgm:presLayoutVars>
      </dgm:prSet>
      <dgm:spPr/>
      <dgm:t>
        <a:bodyPr/>
        <a:lstStyle/>
        <a:p>
          <a:endParaRPr lang="en-US"/>
        </a:p>
      </dgm:t>
    </dgm:pt>
    <dgm:pt modelId="{9BC26C93-0D7A-4922-A4B9-97D4FA8C932F}" type="pres">
      <dgm:prSet presAssocID="{0CDAE33E-7D38-4F26-B504-7FFD3356A440}" presName="rootConnector" presStyleLbl="node3" presStyleIdx="16" presStyleCnt="20"/>
      <dgm:spPr/>
      <dgm:t>
        <a:bodyPr/>
        <a:lstStyle/>
        <a:p>
          <a:endParaRPr lang="en-US"/>
        </a:p>
      </dgm:t>
    </dgm:pt>
    <dgm:pt modelId="{4F107552-3833-4D7B-A9E9-68CA9629C2B1}" type="pres">
      <dgm:prSet presAssocID="{0CDAE33E-7D38-4F26-B504-7FFD3356A440}" presName="hierChild4" presStyleCnt="0"/>
      <dgm:spPr/>
      <dgm:t>
        <a:bodyPr/>
        <a:lstStyle/>
        <a:p>
          <a:endParaRPr lang="en-US"/>
        </a:p>
      </dgm:t>
    </dgm:pt>
    <dgm:pt modelId="{886C768E-BE5D-4BCE-8EDB-39830E89831C}" type="pres">
      <dgm:prSet presAssocID="{0CDAE33E-7D38-4F26-B504-7FFD3356A440}" presName="hierChild5" presStyleCnt="0"/>
      <dgm:spPr/>
      <dgm:t>
        <a:bodyPr/>
        <a:lstStyle/>
        <a:p>
          <a:endParaRPr lang="en-US"/>
        </a:p>
      </dgm:t>
    </dgm:pt>
    <dgm:pt modelId="{A0B6D357-AF4A-4604-80D1-4D43D3FBC612}" type="pres">
      <dgm:prSet presAssocID="{B2BEBF2F-A3CF-412F-8831-788EFE12C0D8}" presName="Name37" presStyleLbl="parChTrans1D3" presStyleIdx="17" presStyleCnt="20"/>
      <dgm:spPr/>
      <dgm:t>
        <a:bodyPr/>
        <a:lstStyle/>
        <a:p>
          <a:endParaRPr lang="en-US"/>
        </a:p>
      </dgm:t>
    </dgm:pt>
    <dgm:pt modelId="{F17F5E6D-1F33-4B7A-B904-A529A70053BF}" type="pres">
      <dgm:prSet presAssocID="{4EBBC6A0-F292-4D50-9C7C-D4C398241E81}" presName="hierRoot2" presStyleCnt="0">
        <dgm:presLayoutVars>
          <dgm:hierBranch val="init"/>
        </dgm:presLayoutVars>
      </dgm:prSet>
      <dgm:spPr/>
      <dgm:t>
        <a:bodyPr/>
        <a:lstStyle/>
        <a:p>
          <a:endParaRPr lang="en-US"/>
        </a:p>
      </dgm:t>
    </dgm:pt>
    <dgm:pt modelId="{E19FA250-9F23-46F8-BFE9-875D25E29EC4}" type="pres">
      <dgm:prSet presAssocID="{4EBBC6A0-F292-4D50-9C7C-D4C398241E81}" presName="rootComposite" presStyleCnt="0"/>
      <dgm:spPr/>
      <dgm:t>
        <a:bodyPr/>
        <a:lstStyle/>
        <a:p>
          <a:endParaRPr lang="en-US"/>
        </a:p>
      </dgm:t>
    </dgm:pt>
    <dgm:pt modelId="{CD1C4A56-F5D8-4733-9125-78C0838AE6AE}" type="pres">
      <dgm:prSet presAssocID="{4EBBC6A0-F292-4D50-9C7C-D4C398241E81}" presName="rootText" presStyleLbl="node3" presStyleIdx="17" presStyleCnt="20">
        <dgm:presLayoutVars>
          <dgm:chPref val="3"/>
        </dgm:presLayoutVars>
      </dgm:prSet>
      <dgm:spPr/>
      <dgm:t>
        <a:bodyPr/>
        <a:lstStyle/>
        <a:p>
          <a:endParaRPr lang="en-US"/>
        </a:p>
      </dgm:t>
    </dgm:pt>
    <dgm:pt modelId="{51CB24B6-0154-4AD3-AB34-8E7BFEEE884F}" type="pres">
      <dgm:prSet presAssocID="{4EBBC6A0-F292-4D50-9C7C-D4C398241E81}" presName="rootConnector" presStyleLbl="node3" presStyleIdx="17" presStyleCnt="20"/>
      <dgm:spPr/>
      <dgm:t>
        <a:bodyPr/>
        <a:lstStyle/>
        <a:p>
          <a:endParaRPr lang="en-US"/>
        </a:p>
      </dgm:t>
    </dgm:pt>
    <dgm:pt modelId="{96995692-7F15-458D-B8B6-28F36A2663B0}" type="pres">
      <dgm:prSet presAssocID="{4EBBC6A0-F292-4D50-9C7C-D4C398241E81}" presName="hierChild4" presStyleCnt="0"/>
      <dgm:spPr/>
      <dgm:t>
        <a:bodyPr/>
        <a:lstStyle/>
        <a:p>
          <a:endParaRPr lang="en-US"/>
        </a:p>
      </dgm:t>
    </dgm:pt>
    <dgm:pt modelId="{FB8C4520-EA85-4A75-B938-94FADED9E739}" type="pres">
      <dgm:prSet presAssocID="{4EBBC6A0-F292-4D50-9C7C-D4C398241E81}" presName="hierChild5" presStyleCnt="0"/>
      <dgm:spPr/>
      <dgm:t>
        <a:bodyPr/>
        <a:lstStyle/>
        <a:p>
          <a:endParaRPr lang="en-US"/>
        </a:p>
      </dgm:t>
    </dgm:pt>
    <dgm:pt modelId="{8B2E0B9E-5359-4710-B58D-DE73321C6622}" type="pres">
      <dgm:prSet presAssocID="{34DEC7D5-F90E-4D6B-B55E-78C3BA6CFEFA}" presName="hierChild5" presStyleCnt="0"/>
      <dgm:spPr/>
      <dgm:t>
        <a:bodyPr/>
        <a:lstStyle/>
        <a:p>
          <a:endParaRPr lang="en-US"/>
        </a:p>
      </dgm:t>
    </dgm:pt>
    <dgm:pt modelId="{F8AC0227-7EC4-4558-8D33-58D61D19B6CC}" type="pres">
      <dgm:prSet presAssocID="{2DA263D1-8C1E-466D-B851-444D4EB608F8}" presName="Name37" presStyleLbl="parChTrans1D2" presStyleIdx="6" presStyleCnt="7"/>
      <dgm:spPr/>
      <dgm:t>
        <a:bodyPr/>
        <a:lstStyle/>
        <a:p>
          <a:endParaRPr lang="en-US"/>
        </a:p>
      </dgm:t>
    </dgm:pt>
    <dgm:pt modelId="{126C96AE-9D7F-4F4D-9915-DA213C427051}" type="pres">
      <dgm:prSet presAssocID="{AE9826F5-0A84-4684-9B1D-177AFF979E0E}" presName="hierRoot2" presStyleCnt="0">
        <dgm:presLayoutVars>
          <dgm:hierBranch val="init"/>
        </dgm:presLayoutVars>
      </dgm:prSet>
      <dgm:spPr/>
      <dgm:t>
        <a:bodyPr/>
        <a:lstStyle/>
        <a:p>
          <a:endParaRPr lang="en-US"/>
        </a:p>
      </dgm:t>
    </dgm:pt>
    <dgm:pt modelId="{A69F1019-2111-4C06-9C2F-9DF4A071D62D}" type="pres">
      <dgm:prSet presAssocID="{AE9826F5-0A84-4684-9B1D-177AFF979E0E}" presName="rootComposite" presStyleCnt="0"/>
      <dgm:spPr/>
      <dgm:t>
        <a:bodyPr/>
        <a:lstStyle/>
        <a:p>
          <a:endParaRPr lang="en-US"/>
        </a:p>
      </dgm:t>
    </dgm:pt>
    <dgm:pt modelId="{E37EF07C-558A-48C4-9256-7B0F05B0A233}" type="pres">
      <dgm:prSet presAssocID="{AE9826F5-0A84-4684-9B1D-177AFF979E0E}" presName="rootText" presStyleLbl="node2" presStyleIdx="6" presStyleCnt="7">
        <dgm:presLayoutVars>
          <dgm:chPref val="3"/>
        </dgm:presLayoutVars>
      </dgm:prSet>
      <dgm:spPr/>
      <dgm:t>
        <a:bodyPr/>
        <a:lstStyle/>
        <a:p>
          <a:endParaRPr lang="en-US"/>
        </a:p>
      </dgm:t>
    </dgm:pt>
    <dgm:pt modelId="{4F884B03-A15C-4A0F-897B-ED4321DDE644}" type="pres">
      <dgm:prSet presAssocID="{AE9826F5-0A84-4684-9B1D-177AFF979E0E}" presName="rootConnector" presStyleLbl="node2" presStyleIdx="6" presStyleCnt="7"/>
      <dgm:spPr/>
      <dgm:t>
        <a:bodyPr/>
        <a:lstStyle/>
        <a:p>
          <a:endParaRPr lang="en-US"/>
        </a:p>
      </dgm:t>
    </dgm:pt>
    <dgm:pt modelId="{8F1F796A-1827-484F-9BA5-42107DFDD70B}" type="pres">
      <dgm:prSet presAssocID="{AE9826F5-0A84-4684-9B1D-177AFF979E0E}" presName="hierChild4" presStyleCnt="0"/>
      <dgm:spPr/>
      <dgm:t>
        <a:bodyPr/>
        <a:lstStyle/>
        <a:p>
          <a:endParaRPr lang="en-US"/>
        </a:p>
      </dgm:t>
    </dgm:pt>
    <dgm:pt modelId="{C7CC6703-ED4B-4343-B55E-0568E3D5E794}" type="pres">
      <dgm:prSet presAssocID="{259F844E-5108-40A6-9CD1-64A53C442B1C}" presName="Name37" presStyleLbl="parChTrans1D3" presStyleIdx="18" presStyleCnt="20"/>
      <dgm:spPr/>
      <dgm:t>
        <a:bodyPr/>
        <a:lstStyle/>
        <a:p>
          <a:endParaRPr lang="en-US"/>
        </a:p>
      </dgm:t>
    </dgm:pt>
    <dgm:pt modelId="{75DC91DE-E6E4-4C37-80FB-09E618C1127C}" type="pres">
      <dgm:prSet presAssocID="{106C9E38-5E61-4D5E-8DF5-54917E321735}" presName="hierRoot2" presStyleCnt="0">
        <dgm:presLayoutVars>
          <dgm:hierBranch val="init"/>
        </dgm:presLayoutVars>
      </dgm:prSet>
      <dgm:spPr/>
      <dgm:t>
        <a:bodyPr/>
        <a:lstStyle/>
        <a:p>
          <a:endParaRPr lang="en-US"/>
        </a:p>
      </dgm:t>
    </dgm:pt>
    <dgm:pt modelId="{37BAAE49-F13A-404F-B26C-BC8854BA8CF2}" type="pres">
      <dgm:prSet presAssocID="{106C9E38-5E61-4D5E-8DF5-54917E321735}" presName="rootComposite" presStyleCnt="0"/>
      <dgm:spPr/>
      <dgm:t>
        <a:bodyPr/>
        <a:lstStyle/>
        <a:p>
          <a:endParaRPr lang="en-US"/>
        </a:p>
      </dgm:t>
    </dgm:pt>
    <dgm:pt modelId="{07AAFD46-5815-4D71-8C85-F14E17FA86F8}" type="pres">
      <dgm:prSet presAssocID="{106C9E38-5E61-4D5E-8DF5-54917E321735}" presName="rootText" presStyleLbl="node3" presStyleIdx="18" presStyleCnt="20">
        <dgm:presLayoutVars>
          <dgm:chPref val="3"/>
        </dgm:presLayoutVars>
      </dgm:prSet>
      <dgm:spPr/>
      <dgm:t>
        <a:bodyPr/>
        <a:lstStyle/>
        <a:p>
          <a:endParaRPr lang="en-US"/>
        </a:p>
      </dgm:t>
    </dgm:pt>
    <dgm:pt modelId="{968B8D10-BFE5-4616-8568-F0D8C7D96C62}" type="pres">
      <dgm:prSet presAssocID="{106C9E38-5E61-4D5E-8DF5-54917E321735}" presName="rootConnector" presStyleLbl="node3" presStyleIdx="18" presStyleCnt="20"/>
      <dgm:spPr/>
      <dgm:t>
        <a:bodyPr/>
        <a:lstStyle/>
        <a:p>
          <a:endParaRPr lang="en-US"/>
        </a:p>
      </dgm:t>
    </dgm:pt>
    <dgm:pt modelId="{E20B18FD-6592-48D7-8913-EF94256AAA30}" type="pres">
      <dgm:prSet presAssocID="{106C9E38-5E61-4D5E-8DF5-54917E321735}" presName="hierChild4" presStyleCnt="0"/>
      <dgm:spPr/>
      <dgm:t>
        <a:bodyPr/>
        <a:lstStyle/>
        <a:p>
          <a:endParaRPr lang="en-US"/>
        </a:p>
      </dgm:t>
    </dgm:pt>
    <dgm:pt modelId="{81C5B690-0391-429D-9200-54DA1CFF708B}" type="pres">
      <dgm:prSet presAssocID="{106C9E38-5E61-4D5E-8DF5-54917E321735}" presName="hierChild5" presStyleCnt="0"/>
      <dgm:spPr/>
      <dgm:t>
        <a:bodyPr/>
        <a:lstStyle/>
        <a:p>
          <a:endParaRPr lang="en-US"/>
        </a:p>
      </dgm:t>
    </dgm:pt>
    <dgm:pt modelId="{24F690D5-C813-451A-A6F5-B61702053852}" type="pres">
      <dgm:prSet presAssocID="{DC74AC49-B302-4464-AFFC-C9732E2D5D59}" presName="Name37" presStyleLbl="parChTrans1D3" presStyleIdx="19" presStyleCnt="20"/>
      <dgm:spPr/>
      <dgm:t>
        <a:bodyPr/>
        <a:lstStyle/>
        <a:p>
          <a:endParaRPr lang="en-US"/>
        </a:p>
      </dgm:t>
    </dgm:pt>
    <dgm:pt modelId="{615A231A-6A4A-42CD-94FF-8E5503097D1E}" type="pres">
      <dgm:prSet presAssocID="{9796F140-3138-46B5-A9AA-5825AB2AB990}" presName="hierRoot2" presStyleCnt="0">
        <dgm:presLayoutVars>
          <dgm:hierBranch val="init"/>
        </dgm:presLayoutVars>
      </dgm:prSet>
      <dgm:spPr/>
      <dgm:t>
        <a:bodyPr/>
        <a:lstStyle/>
        <a:p>
          <a:endParaRPr lang="en-US"/>
        </a:p>
      </dgm:t>
    </dgm:pt>
    <dgm:pt modelId="{ADB93C18-E4D0-4434-A4E2-BE4500A3EC99}" type="pres">
      <dgm:prSet presAssocID="{9796F140-3138-46B5-A9AA-5825AB2AB990}" presName="rootComposite" presStyleCnt="0"/>
      <dgm:spPr/>
      <dgm:t>
        <a:bodyPr/>
        <a:lstStyle/>
        <a:p>
          <a:endParaRPr lang="en-US"/>
        </a:p>
      </dgm:t>
    </dgm:pt>
    <dgm:pt modelId="{48F189CF-93F3-4A2A-84C1-A3345AA148BF}" type="pres">
      <dgm:prSet presAssocID="{9796F140-3138-46B5-A9AA-5825AB2AB990}" presName="rootText" presStyleLbl="node3" presStyleIdx="19" presStyleCnt="20">
        <dgm:presLayoutVars>
          <dgm:chPref val="3"/>
        </dgm:presLayoutVars>
      </dgm:prSet>
      <dgm:spPr/>
      <dgm:t>
        <a:bodyPr/>
        <a:lstStyle/>
        <a:p>
          <a:endParaRPr lang="en-US"/>
        </a:p>
      </dgm:t>
    </dgm:pt>
    <dgm:pt modelId="{093BE407-118D-4D01-882E-2C815F315CBD}" type="pres">
      <dgm:prSet presAssocID="{9796F140-3138-46B5-A9AA-5825AB2AB990}" presName="rootConnector" presStyleLbl="node3" presStyleIdx="19" presStyleCnt="20"/>
      <dgm:spPr/>
      <dgm:t>
        <a:bodyPr/>
        <a:lstStyle/>
        <a:p>
          <a:endParaRPr lang="en-US"/>
        </a:p>
      </dgm:t>
    </dgm:pt>
    <dgm:pt modelId="{3A00CCBD-8DAE-43D7-81C1-4E0DF18D1D75}" type="pres">
      <dgm:prSet presAssocID="{9796F140-3138-46B5-A9AA-5825AB2AB990}" presName="hierChild4" presStyleCnt="0"/>
      <dgm:spPr/>
      <dgm:t>
        <a:bodyPr/>
        <a:lstStyle/>
        <a:p>
          <a:endParaRPr lang="en-US"/>
        </a:p>
      </dgm:t>
    </dgm:pt>
    <dgm:pt modelId="{3E57BB82-9FFF-4124-BDA6-D60D70E97864}" type="pres">
      <dgm:prSet presAssocID="{9796F140-3138-46B5-A9AA-5825AB2AB990}" presName="hierChild5" presStyleCnt="0"/>
      <dgm:spPr/>
      <dgm:t>
        <a:bodyPr/>
        <a:lstStyle/>
        <a:p>
          <a:endParaRPr lang="en-US"/>
        </a:p>
      </dgm:t>
    </dgm:pt>
    <dgm:pt modelId="{F019993C-F32A-40A3-A78A-BBC2ABF24CBB}" type="pres">
      <dgm:prSet presAssocID="{AE9826F5-0A84-4684-9B1D-177AFF979E0E}" presName="hierChild5" presStyleCnt="0"/>
      <dgm:spPr/>
      <dgm:t>
        <a:bodyPr/>
        <a:lstStyle/>
        <a:p>
          <a:endParaRPr lang="en-US"/>
        </a:p>
      </dgm:t>
    </dgm:pt>
    <dgm:pt modelId="{77B0C17F-4152-42FB-91E1-D512A1455150}" type="pres">
      <dgm:prSet presAssocID="{FD765F06-6AAF-48A5-96C6-EDDFD68D48B3}" presName="hierChild3" presStyleCnt="0"/>
      <dgm:spPr/>
      <dgm:t>
        <a:bodyPr/>
        <a:lstStyle/>
        <a:p>
          <a:endParaRPr lang="en-US"/>
        </a:p>
      </dgm:t>
    </dgm:pt>
  </dgm:ptLst>
  <dgm:cxnLst>
    <dgm:cxn modelId="{AFAD8CA4-0615-4A69-AF97-1A89A311F368}" srcId="{FD765F06-6AAF-48A5-96C6-EDDFD68D48B3}" destId="{BAC85D90-DA92-49DA-AA5C-BCAE73DFF477}" srcOrd="0" destOrd="0" parTransId="{EFEABDEE-D065-4AE7-82E9-A022114AF0B7}" sibTransId="{B31AAD8D-F0A7-46A4-96FD-4E76BAE6BA62}"/>
    <dgm:cxn modelId="{E2A7D79B-0DAA-4825-97B4-19ABFFCE2124}" srcId="{B91F888A-D451-45F9-8B14-C4E8E74A1F2F}" destId="{C5C7ED77-971E-4F39-9AB6-91A55DCF5DC0}" srcOrd="0" destOrd="0" parTransId="{4B7B4168-C5B5-4E37-9C25-2C0D538BD86C}" sibTransId="{0E2BD438-A4DD-449A-928D-765936CB7A8D}"/>
    <dgm:cxn modelId="{4372E6B0-2358-45F5-810B-BC31A7D77180}" srcId="{FD765F06-6AAF-48A5-96C6-EDDFD68D48B3}" destId="{8732B2C6-33ED-4804-A2DF-CA32443F4CCD}" srcOrd="2" destOrd="0" parTransId="{8F5E7E64-BD79-43AD-B81A-56C2216EB049}" sibTransId="{A1722779-3465-4951-A73B-FFCEF3E75CAF}"/>
    <dgm:cxn modelId="{A799EEC2-2B10-4187-A9A8-FADB17F6576D}" type="presOf" srcId="{11305B95-9B15-4C99-85BD-6E2C44440F58}" destId="{6EECCC31-47AC-4137-A87D-3517F0766C0A}" srcOrd="0" destOrd="0" presId="urn:microsoft.com/office/officeart/2005/8/layout/orgChart1"/>
    <dgm:cxn modelId="{B6324397-3FD9-4646-B9CB-AD54F2CE76AA}" type="presOf" srcId="{D3D26DBE-9A7A-4B2C-9E8C-9AF752BCB01C}" destId="{90F43E2B-9A55-48E0-BB83-9BE3EC23491A}" srcOrd="0" destOrd="0" presId="urn:microsoft.com/office/officeart/2005/8/layout/orgChart1"/>
    <dgm:cxn modelId="{C2B30660-ABC5-4403-8405-5AF50DEB77EB}" type="presOf" srcId="{140E0881-4786-4D42-8F7B-C1BF0549EE5B}" destId="{9418D396-55AD-4589-B6F2-D734F3DAD965}" srcOrd="0" destOrd="0" presId="urn:microsoft.com/office/officeart/2005/8/layout/orgChart1"/>
    <dgm:cxn modelId="{0CFE1710-5486-4EEB-A24D-2969C32C7B0F}" type="presOf" srcId="{57E93271-71DB-45DA-96EB-CC23E5ADF77A}" destId="{989667D3-B6C1-475D-9D01-B06B1D5CF1A1}" srcOrd="1" destOrd="0" presId="urn:microsoft.com/office/officeart/2005/8/layout/orgChart1"/>
    <dgm:cxn modelId="{C3E6C7AA-3835-4356-8AAD-69BC14463E61}" type="presOf" srcId="{140E0881-4786-4D42-8F7B-C1BF0549EE5B}" destId="{D2FDBACC-F858-49D3-B058-1AC0397AF4B2}" srcOrd="1" destOrd="0" presId="urn:microsoft.com/office/officeart/2005/8/layout/orgChart1"/>
    <dgm:cxn modelId="{B1B8A6BC-5F49-4D4C-82A3-12755DE31815}" type="presOf" srcId="{AA38E363-8BE7-4666-8CEE-8582CD281F75}" destId="{FFDB81E3-A6DE-4B86-8C51-0CECFE19DD34}" srcOrd="1" destOrd="0" presId="urn:microsoft.com/office/officeart/2005/8/layout/orgChart1"/>
    <dgm:cxn modelId="{7CC8C1C3-B2F8-4C46-8463-0EC19B3B8933}" type="presOf" srcId="{259F844E-5108-40A6-9CD1-64A53C442B1C}" destId="{C7CC6703-ED4B-4343-B55E-0568E3D5E794}" srcOrd="0" destOrd="0" presId="urn:microsoft.com/office/officeart/2005/8/layout/orgChart1"/>
    <dgm:cxn modelId="{3A2AA1AF-D023-4262-8441-DBAF78FA95C4}" srcId="{57E93271-71DB-45DA-96EB-CC23E5ADF77A}" destId="{140E0881-4786-4D42-8F7B-C1BF0549EE5B}" srcOrd="1" destOrd="0" parTransId="{AA9D2175-A700-4231-BC44-F0DA5C1FDA18}" sibTransId="{8D997A58-3580-44D0-8B49-AFC18EA2D8D1}"/>
    <dgm:cxn modelId="{771D6C7B-BC8F-4069-80DA-675738E06F4B}" srcId="{57E93271-71DB-45DA-96EB-CC23E5ADF77A}" destId="{96463EC9-D419-40E8-89F0-223B94A62991}" srcOrd="0" destOrd="0" parTransId="{3BD88A91-80B9-4322-8286-7496C3BF3FCD}" sibTransId="{1DE3332C-2166-45C9-B2F6-0F1D8952001B}"/>
    <dgm:cxn modelId="{571EED3B-ABF2-45D1-AC1F-B81D81DD4525}" srcId="{FD765F06-6AAF-48A5-96C6-EDDFD68D48B3}" destId="{AE9826F5-0A84-4684-9B1D-177AFF979E0E}" srcOrd="6" destOrd="0" parTransId="{2DA263D1-8C1E-466D-B851-444D4EB608F8}" sibTransId="{F0EFEB22-60BB-4A01-BDB3-CFEC8EFC94AA}"/>
    <dgm:cxn modelId="{D083CFE7-1E35-4E79-99C9-D6D6BA5118C2}" type="presOf" srcId="{8F5E7E64-BD79-43AD-B81A-56C2216EB049}" destId="{A795A9AF-FF07-47F9-A4AB-E3F5961EE191}" srcOrd="0" destOrd="0" presId="urn:microsoft.com/office/officeart/2005/8/layout/orgChart1"/>
    <dgm:cxn modelId="{076FD089-3D63-4881-8468-6BE561FBE76F}" type="presOf" srcId="{4E6C8A79-56B9-4F94-9192-5AA83093523E}" destId="{B9E48D12-BBE3-4124-B2E5-495C4E1C6354}" srcOrd="0" destOrd="0" presId="urn:microsoft.com/office/officeart/2005/8/layout/orgChart1"/>
    <dgm:cxn modelId="{5167E450-8736-47CA-A349-811D313E9D75}" type="presOf" srcId="{96463EC9-D419-40E8-89F0-223B94A62991}" destId="{AA6330C2-FFA5-4768-8B10-E67022B3CC7B}" srcOrd="1" destOrd="0" presId="urn:microsoft.com/office/officeart/2005/8/layout/orgChart1"/>
    <dgm:cxn modelId="{643265BB-6654-4249-8E22-384F53E4D3A0}" type="presOf" srcId="{FD765F06-6AAF-48A5-96C6-EDDFD68D48B3}" destId="{1C1E3778-B103-407A-8872-5717AFC5EAE2}" srcOrd="0" destOrd="0" presId="urn:microsoft.com/office/officeart/2005/8/layout/orgChart1"/>
    <dgm:cxn modelId="{2F758265-BDFC-4E1C-B42F-39ECF6364ED1}" type="presOf" srcId="{0CDAE33E-7D38-4F26-B504-7FFD3356A440}" destId="{8C2EA635-B7E3-4207-A7F3-0BE52DCBAF84}" srcOrd="0" destOrd="0" presId="urn:microsoft.com/office/officeart/2005/8/layout/orgChart1"/>
    <dgm:cxn modelId="{8EF51383-CACD-4634-97D7-07638593D330}" type="presOf" srcId="{4188A7A6-B4A2-4234-B63E-3CFE9A6B874D}" destId="{D075F376-1A6C-46F6-A362-81DD73FA7764}" srcOrd="0" destOrd="0" presId="urn:microsoft.com/office/officeart/2005/8/layout/orgChart1"/>
    <dgm:cxn modelId="{BC4F3E86-851F-4F4A-BEE2-7951B03C2962}" srcId="{FD765F06-6AAF-48A5-96C6-EDDFD68D48B3}" destId="{D3D26DBE-9A7A-4B2C-9E8C-9AF752BCB01C}" srcOrd="4" destOrd="0" parTransId="{582CE69F-DF56-4967-881F-525FFAD4DB92}" sibTransId="{35E4DCAD-B1C2-4F86-9AC8-E83F74133905}"/>
    <dgm:cxn modelId="{7511CE00-26E5-4C30-96A1-4E3BA77D3C94}" type="presOf" srcId="{BAC85D90-DA92-49DA-AA5C-BCAE73DFF477}" destId="{00AB044F-9E3C-47C8-98EE-6343EA5E4B06}" srcOrd="0" destOrd="0" presId="urn:microsoft.com/office/officeart/2005/8/layout/orgChart1"/>
    <dgm:cxn modelId="{1DD86C9C-9FA5-4B41-AF77-FF779D812443}" type="presOf" srcId="{AE9826F5-0A84-4684-9B1D-177AFF979E0E}" destId="{4F884B03-A15C-4A0F-897B-ED4321DDE644}" srcOrd="1" destOrd="0" presId="urn:microsoft.com/office/officeart/2005/8/layout/orgChart1"/>
    <dgm:cxn modelId="{B2C141EE-6F26-43BD-BFBE-067D88B9914C}" type="presOf" srcId="{AA38E363-8BE7-4666-8CEE-8582CD281F75}" destId="{1651F176-92DD-4C83-9161-C244098103EE}" srcOrd="0" destOrd="0" presId="urn:microsoft.com/office/officeart/2005/8/layout/orgChart1"/>
    <dgm:cxn modelId="{3AFEABCB-456F-49B4-BBB6-8C7147EADA20}" type="presOf" srcId="{A1E6FDBF-782B-44DB-ACB7-5A5427E7229D}" destId="{1115B5BC-34BE-48E0-9AE8-30EEA3B0A03C}" srcOrd="0" destOrd="0" presId="urn:microsoft.com/office/officeart/2005/8/layout/orgChart1"/>
    <dgm:cxn modelId="{2F036552-AF12-46D6-831B-19DD8307C335}" type="presOf" srcId="{2DA263D1-8C1E-466D-B851-444D4EB608F8}" destId="{F8AC0227-7EC4-4558-8D33-58D61D19B6CC}" srcOrd="0" destOrd="0" presId="urn:microsoft.com/office/officeart/2005/8/layout/orgChart1"/>
    <dgm:cxn modelId="{BE612AC6-ADD2-4C09-AF19-621557D51BFA}" type="presOf" srcId="{FD765F06-6AAF-48A5-96C6-EDDFD68D48B3}" destId="{DD96CD14-DC1E-412A-814E-F69B84E879F2}" srcOrd="1" destOrd="0" presId="urn:microsoft.com/office/officeart/2005/8/layout/orgChart1"/>
    <dgm:cxn modelId="{81DF1C12-519B-4EB8-98D3-1BEC4D0E42F9}" type="presOf" srcId="{4E6C8A79-56B9-4F94-9192-5AA83093523E}" destId="{5F9EA15C-57D4-4B9A-8575-678E01ABE2D3}" srcOrd="1" destOrd="0" presId="urn:microsoft.com/office/officeart/2005/8/layout/orgChart1"/>
    <dgm:cxn modelId="{CA80ED29-9D02-43A6-A494-4D75D66559BD}" type="presOf" srcId="{B898A781-2968-41EE-B5EC-4AD43C829E58}" destId="{DDC3033C-9BC5-4351-8D2E-E466260F4D82}" srcOrd="0" destOrd="0" presId="urn:microsoft.com/office/officeart/2005/8/layout/orgChart1"/>
    <dgm:cxn modelId="{518167A0-ABB7-4447-BDD9-0377FEDE535C}" type="presOf" srcId="{641A124C-B5B4-470A-BCAE-69771C0F6B49}" destId="{A425B36E-C30E-425B-B834-6DE0AD8A00B5}" srcOrd="0" destOrd="0" presId="urn:microsoft.com/office/officeart/2005/8/layout/orgChart1"/>
    <dgm:cxn modelId="{91226F14-ED4D-4514-9A1B-39EDC55F94F1}" type="presOf" srcId="{4EBBC6A0-F292-4D50-9C7C-D4C398241E81}" destId="{CD1C4A56-F5D8-4733-9125-78C0838AE6AE}" srcOrd="0" destOrd="0" presId="urn:microsoft.com/office/officeart/2005/8/layout/orgChart1"/>
    <dgm:cxn modelId="{1B9E911E-3B38-41ED-B253-24538AE7B377}" srcId="{D3D26DBE-9A7A-4B2C-9E8C-9AF752BCB01C}" destId="{AA38E363-8BE7-4666-8CEE-8582CD281F75}" srcOrd="2" destOrd="0" parTransId="{641A124C-B5B4-470A-BCAE-69771C0F6B49}" sibTransId="{234EA435-B389-4D3C-ACE3-F2CC8AF5FED4}"/>
    <dgm:cxn modelId="{0F85BA8A-DB65-4B4D-9FE3-9627C578F7F3}" type="presOf" srcId="{10CC7F17-3B50-4797-944B-F773E7E1C078}" destId="{C3A72DF1-5AB2-42A0-A0D8-0DB2816AC2BE}" srcOrd="1" destOrd="0" presId="urn:microsoft.com/office/officeart/2005/8/layout/orgChart1"/>
    <dgm:cxn modelId="{B66DD735-4884-4F0E-9D2C-5357CD236409}" type="presOf" srcId="{C5C7ED77-971E-4F39-9AB6-91A55DCF5DC0}" destId="{AD4631F5-ED1A-474F-B74B-D6D39A14214F}" srcOrd="0" destOrd="0" presId="urn:microsoft.com/office/officeart/2005/8/layout/orgChart1"/>
    <dgm:cxn modelId="{742DC70B-AF94-41D7-88EF-F498FC08C68A}" type="presOf" srcId="{B2FAF296-5F76-4513-8FC6-6307D12A5093}" destId="{9DC2365D-8C15-496C-88D5-721FA33BECFF}" srcOrd="0" destOrd="0" presId="urn:microsoft.com/office/officeart/2005/8/layout/orgChart1"/>
    <dgm:cxn modelId="{F7B6DAB8-8C2F-4C8A-AED0-55B8ED3354E2}" type="presOf" srcId="{D2E6FC7C-70DD-4D5B-BB90-BB531959B0DE}" destId="{5A34752F-B414-4FB9-A130-DCE7C0234A36}" srcOrd="0" destOrd="0" presId="urn:microsoft.com/office/officeart/2005/8/layout/orgChart1"/>
    <dgm:cxn modelId="{C9C96570-B1FA-4BCF-96F5-7AA65012F3F0}" type="presOf" srcId="{ADED1CD1-5431-47EF-8B89-8FB176DC87AD}" destId="{6C54088E-05C9-43E1-8467-B9BD8A7E706E}" srcOrd="0" destOrd="0" presId="urn:microsoft.com/office/officeart/2005/8/layout/orgChart1"/>
    <dgm:cxn modelId="{0BBF93E7-A155-492D-8E99-EEAA6F60EE11}" type="presOf" srcId="{C5C7ED77-971E-4F39-9AB6-91A55DCF5DC0}" destId="{7D935678-25F5-4064-B801-467D580E5035}" srcOrd="1" destOrd="0" presId="urn:microsoft.com/office/officeart/2005/8/layout/orgChart1"/>
    <dgm:cxn modelId="{E1D01F92-4655-4B4D-A8DD-36279F39DD88}" type="presOf" srcId="{2E444211-A3AB-4165-BED7-389EDAB01D05}" destId="{309C2741-879E-46A6-84B8-E69C9DEE5C78}" srcOrd="1" destOrd="0" presId="urn:microsoft.com/office/officeart/2005/8/layout/orgChart1"/>
    <dgm:cxn modelId="{A9E5478B-D198-469B-B35D-334CA0BF19DB}" type="presOf" srcId="{3DE4DB94-1EF0-4ABC-B92C-485BD40E1197}" destId="{C24CDBF7-93F8-40ED-AE82-3993E71162A5}" srcOrd="0" destOrd="0" presId="urn:microsoft.com/office/officeart/2005/8/layout/orgChart1"/>
    <dgm:cxn modelId="{5CBD27DE-294D-41F9-8667-C36B2F88BD45}" type="presOf" srcId="{98960B10-BCA7-4F20-8DA2-13D0945CC49D}" destId="{3AD101C8-A3EF-4BDF-8C8E-2EFBAB3CC478}" srcOrd="1" destOrd="0" presId="urn:microsoft.com/office/officeart/2005/8/layout/orgChart1"/>
    <dgm:cxn modelId="{81E0A6EF-252F-46EE-912A-87A2ADAAC798}" type="presOf" srcId="{EB33CDD9-273A-4DDB-ACF2-8C85B1D52A01}" destId="{F9AF12BF-F6DB-48E1-8824-88A0A45E3C28}" srcOrd="0" destOrd="0" presId="urn:microsoft.com/office/officeart/2005/8/layout/orgChart1"/>
    <dgm:cxn modelId="{7A399EA8-2660-4966-9938-DF2169C9C1E2}" type="presOf" srcId="{10CC7F17-3B50-4797-944B-F773E7E1C078}" destId="{D33D515C-C4B9-406E-BB9C-F17267A3ECA4}" srcOrd="0" destOrd="0" presId="urn:microsoft.com/office/officeart/2005/8/layout/orgChart1"/>
    <dgm:cxn modelId="{FA5A06DE-A115-4BF8-BEA4-241449B9549D}" type="presOf" srcId="{4EBBC6A0-F292-4D50-9C7C-D4C398241E81}" destId="{51CB24B6-0154-4AD3-AB34-8E7BFEEE884F}" srcOrd="1" destOrd="0" presId="urn:microsoft.com/office/officeart/2005/8/layout/orgChart1"/>
    <dgm:cxn modelId="{C7BD5F27-CA58-41BC-B2CC-B729F95D0551}" srcId="{A33F4830-5CD4-4C71-985C-0708E9B0BE14}" destId="{FD765F06-6AAF-48A5-96C6-EDDFD68D48B3}" srcOrd="0" destOrd="0" parTransId="{BC94C8F6-0A73-424D-A77F-B2859685E2EC}" sibTransId="{946CDC7C-59B3-4191-8188-EC7D92EC39EE}"/>
    <dgm:cxn modelId="{47A9D08A-87F0-4DAA-A701-0BF583A54CAE}" type="presOf" srcId="{AA9D2175-A700-4231-BC44-F0DA5C1FDA18}" destId="{384347AF-A016-4A03-B6C3-2F8A9EEDD34B}" srcOrd="0" destOrd="0" presId="urn:microsoft.com/office/officeart/2005/8/layout/orgChart1"/>
    <dgm:cxn modelId="{F6270772-4212-4924-8DB0-87793EF3D257}" srcId="{FD765F06-6AAF-48A5-96C6-EDDFD68D48B3}" destId="{57E93271-71DB-45DA-96EB-CC23E5ADF77A}" srcOrd="3" destOrd="0" parTransId="{BD7D6CA2-04FA-4E52-9658-224606018522}" sibTransId="{5A6F78FD-9F78-4543-B5AE-42A9078B9A3C}"/>
    <dgm:cxn modelId="{3F63210D-C069-4290-9E62-87C319328C2B}" srcId="{34DEC7D5-F90E-4D6B-B55E-78C3BA6CFEFA}" destId="{0CDAE33E-7D38-4F26-B504-7FFD3356A440}" srcOrd="1" destOrd="0" parTransId="{2CE111FE-9016-41CF-BC9A-49F34331D794}" sibTransId="{E7D93A4B-439A-4FFC-8573-356CC172160A}"/>
    <dgm:cxn modelId="{3BB1D8E0-8182-4D87-91B9-F7C1FA117F2B}" type="presOf" srcId="{8732B2C6-33ED-4804-A2DF-CA32443F4CCD}" destId="{1CF9974E-0B88-4F2B-B510-A85780960DD4}" srcOrd="1" destOrd="0" presId="urn:microsoft.com/office/officeart/2005/8/layout/orgChart1"/>
    <dgm:cxn modelId="{FD3B454D-3575-4368-B099-2BAC3C852B37}" type="presOf" srcId="{8732B2C6-33ED-4804-A2DF-CA32443F4CCD}" destId="{9D5FA965-CA7F-4087-B1D9-88C2861C1E26}" srcOrd="0" destOrd="0" presId="urn:microsoft.com/office/officeart/2005/8/layout/orgChart1"/>
    <dgm:cxn modelId="{0ABE119C-6593-48B3-BBB1-9E60B6DE10F0}" type="presOf" srcId="{BD7D6CA2-04FA-4E52-9658-224606018522}" destId="{C77788B0-8AD6-4189-8023-5CE5126A78B6}" srcOrd="0" destOrd="0" presId="urn:microsoft.com/office/officeart/2005/8/layout/orgChart1"/>
    <dgm:cxn modelId="{AE0F9DAC-43DC-465F-A355-6992B5FF34B6}" type="presOf" srcId="{B2BEBF2F-A3CF-412F-8831-788EFE12C0D8}" destId="{A0B6D357-AF4A-4604-80D1-4D43D3FBC612}" srcOrd="0" destOrd="0" presId="urn:microsoft.com/office/officeart/2005/8/layout/orgChart1"/>
    <dgm:cxn modelId="{3102F8D4-5552-4F7F-A8CF-261EA3FBE502}" type="presOf" srcId="{2CE111FE-9016-41CF-BC9A-49F34331D794}" destId="{7268F29A-09C1-481C-A159-C7C03E0AF4F6}" srcOrd="0" destOrd="0" presId="urn:microsoft.com/office/officeart/2005/8/layout/orgChart1"/>
    <dgm:cxn modelId="{ACD00288-6B66-4F01-95A1-EBE2987FBEFA}" type="presOf" srcId="{C54B3626-FE6E-4CA8-989E-26CDCC0A65EC}" destId="{AC3FA641-3B30-4954-A465-26EBA544055B}" srcOrd="0" destOrd="0" presId="urn:microsoft.com/office/officeart/2005/8/layout/orgChart1"/>
    <dgm:cxn modelId="{96A0E5B9-0627-426C-82A4-A59E3F75C6EB}" type="presOf" srcId="{B898A781-2968-41EE-B5EC-4AD43C829E58}" destId="{8E4BAA18-C1EC-49C4-9FBC-AAB817A6B41D}" srcOrd="1" destOrd="0" presId="urn:microsoft.com/office/officeart/2005/8/layout/orgChart1"/>
    <dgm:cxn modelId="{36351BBB-2593-4803-8215-E08DE5D3EA6A}" srcId="{BAC85D90-DA92-49DA-AA5C-BCAE73DFF477}" destId="{98960B10-BCA7-4F20-8DA2-13D0945CC49D}" srcOrd="1" destOrd="0" parTransId="{9CEEBB66-C0D6-4202-ACB3-CCD756C759CE}" sibTransId="{90E6241A-271A-46D8-89F8-3E708FAF05AD}"/>
    <dgm:cxn modelId="{DF9861DA-8FF2-424D-A075-E3012F728E51}" srcId="{34DEC7D5-F90E-4D6B-B55E-78C3BA6CFEFA}" destId="{4EBBC6A0-F292-4D50-9C7C-D4C398241E81}" srcOrd="2" destOrd="0" parTransId="{B2BEBF2F-A3CF-412F-8831-788EFE12C0D8}" sibTransId="{FDD2A946-2DC2-4789-B79F-B1F45D042894}"/>
    <dgm:cxn modelId="{6ED8A00C-6170-448C-9AA2-754F638EED7B}" type="presOf" srcId="{B5C49CFA-41C7-4142-9826-317F573DC756}" destId="{A92FB5BD-6544-429B-863A-504B04C99A83}" srcOrd="0" destOrd="0" presId="urn:microsoft.com/office/officeart/2005/8/layout/orgChart1"/>
    <dgm:cxn modelId="{938CDDB7-EBCA-4557-B854-8779B60B0B6C}" srcId="{34DEC7D5-F90E-4D6B-B55E-78C3BA6CFEFA}" destId="{EB33CDD9-273A-4DDB-ACF2-8C85B1D52A01}" srcOrd="0" destOrd="0" parTransId="{93F64053-9CDB-40D7-A867-C8D5A1A5A171}" sibTransId="{405EEF8B-0384-44FA-9272-7942FDC22D9E}"/>
    <dgm:cxn modelId="{C5265397-C145-4235-90B5-D88BF910E8BB}" type="presOf" srcId="{106C9E38-5E61-4D5E-8DF5-54917E321735}" destId="{07AAFD46-5815-4D71-8C85-F14E17FA86F8}" srcOrd="0" destOrd="0" presId="urn:microsoft.com/office/officeart/2005/8/layout/orgChart1"/>
    <dgm:cxn modelId="{7B0CAFA5-56B0-4782-97D5-8EDA0F71D38D}" type="presOf" srcId="{106C9E38-5E61-4D5E-8DF5-54917E321735}" destId="{968B8D10-BFE5-4616-8568-F0D8C7D96C62}" srcOrd="1" destOrd="0" presId="urn:microsoft.com/office/officeart/2005/8/layout/orgChart1"/>
    <dgm:cxn modelId="{DF9DB31D-5E38-4B25-AA98-806582E60EF7}" type="presOf" srcId="{ADED1CD1-5431-47EF-8B89-8FB176DC87AD}" destId="{90949461-FAB1-4AC2-9618-57B54DCE2D64}" srcOrd="1" destOrd="0" presId="urn:microsoft.com/office/officeart/2005/8/layout/orgChart1"/>
    <dgm:cxn modelId="{3693AB81-D74D-430D-8C7B-EB67C82F3AA8}" type="presOf" srcId="{9796F140-3138-46B5-A9AA-5825AB2AB990}" destId="{093BE407-118D-4D01-882E-2C815F315CBD}" srcOrd="1" destOrd="0" presId="urn:microsoft.com/office/officeart/2005/8/layout/orgChart1"/>
    <dgm:cxn modelId="{3ED52B65-C094-4420-85DA-0FC927ACAA0A}" srcId="{8732B2C6-33ED-4804-A2DF-CA32443F4CCD}" destId="{10CC7F17-3B50-4797-944B-F773E7E1C078}" srcOrd="1" destOrd="0" parTransId="{BE8269BB-7807-4425-A0AB-BFF3A1774A29}" sibTransId="{0DB6414F-A1DC-42E7-89AB-6AC575F6C29F}"/>
    <dgm:cxn modelId="{16EE891A-211A-404A-82D3-872533FAC5DD}" type="presOf" srcId="{4188A7A6-B4A2-4234-B63E-3CFE9A6B874D}" destId="{DBE9DFD6-B370-48B1-A64D-F08E5BF041D3}" srcOrd="1" destOrd="0" presId="urn:microsoft.com/office/officeart/2005/8/layout/orgChart1"/>
    <dgm:cxn modelId="{5D416355-1CFD-4DD6-8719-8C766465CA87}" type="presOf" srcId="{8B728F22-4469-46FC-B014-A770B0BF0767}" destId="{31D29546-2E84-48B6-B641-2750DD39A9DC}" srcOrd="0" destOrd="0" presId="urn:microsoft.com/office/officeart/2005/8/layout/orgChart1"/>
    <dgm:cxn modelId="{EF212FAD-BD05-4E54-A649-D6797E1C085B}" type="presOf" srcId="{4B7B4168-C5B5-4E37-9C25-2C0D538BD86C}" destId="{B80B6CE7-D851-49CC-B833-1FC1FE385D7E}" srcOrd="0" destOrd="0" presId="urn:microsoft.com/office/officeart/2005/8/layout/orgChart1"/>
    <dgm:cxn modelId="{D0355617-4B4C-4F61-AEE2-FF73CD069212}" type="presOf" srcId="{B2FAF296-5F76-4513-8FC6-6307D12A5093}" destId="{8A6CEE05-B83C-43A7-A072-A55213360B5E}" srcOrd="1" destOrd="0" presId="urn:microsoft.com/office/officeart/2005/8/layout/orgChart1"/>
    <dgm:cxn modelId="{3E154D1A-E06B-4614-A6C8-6D7F8DEF90FD}" type="presOf" srcId="{5BA9D4C2-8162-4FA3-8546-818A9A0C0C88}" destId="{B2FE49B0-E4A0-4B51-95A5-86FDA7757E96}" srcOrd="0" destOrd="0" presId="urn:microsoft.com/office/officeart/2005/8/layout/orgChart1"/>
    <dgm:cxn modelId="{A9C36181-B7BA-4899-80CD-560662EC515D}" type="presOf" srcId="{96463EC9-D419-40E8-89F0-223B94A62991}" destId="{B7C9178A-C706-4BE2-A92A-E8CCEE66D884}" srcOrd="0" destOrd="0" presId="urn:microsoft.com/office/officeart/2005/8/layout/orgChart1"/>
    <dgm:cxn modelId="{3BFF7C07-A72F-46C9-8854-0547BD22FF82}" type="presOf" srcId="{34DEC7D5-F90E-4D6B-B55E-78C3BA6CFEFA}" destId="{A9476F13-8314-4BE6-968E-28BF958E520F}" srcOrd="0" destOrd="0" presId="urn:microsoft.com/office/officeart/2005/8/layout/orgChart1"/>
    <dgm:cxn modelId="{D2235311-278F-4CC6-94E5-3ED808368FB5}" type="presOf" srcId="{8B728F22-4469-46FC-B014-A770B0BF0767}" destId="{ACEE28EB-C289-44D8-91CD-A9CF6C724A42}" srcOrd="1" destOrd="0" presId="urn:microsoft.com/office/officeart/2005/8/layout/orgChart1"/>
    <dgm:cxn modelId="{35FF4034-8E1B-41D0-981D-5B2B5CA3BA90}" srcId="{8732B2C6-33ED-4804-A2DF-CA32443F4CCD}" destId="{11305B95-9B15-4C99-85BD-6E2C44440F58}" srcOrd="3" destOrd="0" parTransId="{DEA1851E-D642-4B21-B925-69E3C014865B}" sibTransId="{58B3E222-9D52-4FA3-8B00-978F70011C0B}"/>
    <dgm:cxn modelId="{55BD693B-6653-46D8-8815-E163466207AC}" srcId="{D3D26DBE-9A7A-4B2C-9E8C-9AF752BCB01C}" destId="{ADED1CD1-5431-47EF-8B89-8FB176DC87AD}" srcOrd="0" destOrd="0" parTransId="{C54B3626-FE6E-4CA8-989E-26CDCC0A65EC}" sibTransId="{68FDC699-C670-4CF7-8C5D-DE1AC3302054}"/>
    <dgm:cxn modelId="{AE0365CD-EF74-4434-86E7-E44F0140820E}" type="presOf" srcId="{57E93271-71DB-45DA-96EB-CC23E5ADF77A}" destId="{03DEA243-5F33-434A-A5C6-77DB7D1970E5}" srcOrd="0" destOrd="0" presId="urn:microsoft.com/office/officeart/2005/8/layout/orgChart1"/>
    <dgm:cxn modelId="{C86D3D9B-FCCD-46BC-B8C4-2F3577A0B08C}" srcId="{B91F888A-D451-45F9-8B14-C4E8E74A1F2F}" destId="{B898A781-2968-41EE-B5EC-4AD43C829E58}" srcOrd="1" destOrd="0" parTransId="{D2E6FC7C-70DD-4D5B-BB90-BB531959B0DE}" sibTransId="{FDDEB2DA-C2C3-4F94-8694-12F2EFF29BB7}"/>
    <dgm:cxn modelId="{977C5073-8721-44BA-B563-FB8F6C619548}" type="presOf" srcId="{0CDAE33E-7D38-4F26-B504-7FFD3356A440}" destId="{9BC26C93-0D7A-4922-A4B9-97D4FA8C932F}" srcOrd="1" destOrd="0" presId="urn:microsoft.com/office/officeart/2005/8/layout/orgChart1"/>
    <dgm:cxn modelId="{865EE44B-F683-44B0-A695-4195FFD5DD47}" type="presOf" srcId="{CBD6FCA3-BA3E-4FF5-90B8-0CE046A593F9}" destId="{92DF7E18-4559-4D01-899E-50AF15A36686}" srcOrd="0" destOrd="0" presId="urn:microsoft.com/office/officeart/2005/8/layout/orgChart1"/>
    <dgm:cxn modelId="{263924D6-B39E-4384-906E-70007FAF95FA}" srcId="{BAC85D90-DA92-49DA-AA5C-BCAE73DFF477}" destId="{B2FAF296-5F76-4513-8FC6-6307D12A5093}" srcOrd="2" destOrd="0" parTransId="{9FCA3B24-1108-41A2-8085-014767FB05EA}" sibTransId="{E3D1F578-55CA-4568-821D-4D42C2DD4F79}"/>
    <dgm:cxn modelId="{94F0721B-60CF-4CE4-BE75-38B38D9EF848}" srcId="{FD765F06-6AAF-48A5-96C6-EDDFD68D48B3}" destId="{B91F888A-D451-45F9-8B14-C4E8E74A1F2F}" srcOrd="1" destOrd="0" parTransId="{6D8D2A7C-967B-47CB-844D-72BA820C205B}" sibTransId="{7CE7C2E8-E899-45B0-860C-C4D2AE88EAA9}"/>
    <dgm:cxn modelId="{ED8CCB03-E80A-4304-B33C-DE1758A6B7B6}" type="presOf" srcId="{34DEC7D5-F90E-4D6B-B55E-78C3BA6CFEFA}" destId="{F8804AF7-A9C4-48CE-9B22-BD7689EFE611}" srcOrd="1" destOrd="0" presId="urn:microsoft.com/office/officeart/2005/8/layout/orgChart1"/>
    <dgm:cxn modelId="{A7C46E60-05DA-426A-8015-C25CB7B9CEAC}" type="presOf" srcId="{B91F888A-D451-45F9-8B14-C4E8E74A1F2F}" destId="{285632D9-ABCF-4911-AD2E-0798799E3F36}" srcOrd="0" destOrd="0" presId="urn:microsoft.com/office/officeart/2005/8/layout/orgChart1"/>
    <dgm:cxn modelId="{C0FD6D73-2BF4-4C4E-B640-A882B0AA17A8}" srcId="{AE9826F5-0A84-4684-9B1D-177AFF979E0E}" destId="{106C9E38-5E61-4D5E-8DF5-54917E321735}" srcOrd="0" destOrd="0" parTransId="{259F844E-5108-40A6-9CD1-64A53C442B1C}" sibTransId="{C1401B84-5318-4F7F-861F-01CD7A5E1835}"/>
    <dgm:cxn modelId="{4EDE977F-6B51-4D69-9D57-0F5C66C9A850}" type="presOf" srcId="{AE9826F5-0A84-4684-9B1D-177AFF979E0E}" destId="{E37EF07C-558A-48C4-9256-7B0F05B0A233}" srcOrd="0" destOrd="0" presId="urn:microsoft.com/office/officeart/2005/8/layout/orgChart1"/>
    <dgm:cxn modelId="{C084E924-A113-41C6-A1B7-EE3FA808E302}" type="presOf" srcId="{9FCA3B24-1108-41A2-8085-014767FB05EA}" destId="{13071539-7C2E-4F0C-B68E-D4BF8B5ACEAD}" srcOrd="0" destOrd="0" presId="urn:microsoft.com/office/officeart/2005/8/layout/orgChart1"/>
    <dgm:cxn modelId="{C9604271-C3A0-4DA0-AEF9-CFE3C395B204}" type="presOf" srcId="{A1E6FDBF-782B-44DB-ACB7-5A5427E7229D}" destId="{9880A2DA-0D2E-487B-84D6-1641C3DAABA9}" srcOrd="1" destOrd="0" presId="urn:microsoft.com/office/officeart/2005/8/layout/orgChart1"/>
    <dgm:cxn modelId="{BA5D38E8-7080-4E2E-8C61-058FDB9EAE85}" type="presOf" srcId="{6A5B1B67-7D33-42AE-BA76-47BD5C852BDB}" destId="{B0598A7B-F0F7-4EB8-8031-EB934E231668}" srcOrd="0" destOrd="0" presId="urn:microsoft.com/office/officeart/2005/8/layout/orgChart1"/>
    <dgm:cxn modelId="{CB163931-124E-4B35-9CCD-E38A197E1709}" srcId="{57E93271-71DB-45DA-96EB-CC23E5ADF77A}" destId="{4E6C8A79-56B9-4F94-9192-5AA83093523E}" srcOrd="2" destOrd="0" parTransId="{6A5B1B67-7D33-42AE-BA76-47BD5C852BDB}" sibTransId="{C7C0338E-4043-4A7C-8F7E-2C45F63A8933}"/>
    <dgm:cxn modelId="{505F03FB-FFC2-4D4C-9DE5-9ABC991A958E}" type="presOf" srcId="{93F64053-9CDB-40D7-A867-C8D5A1A5A171}" destId="{52737612-7302-4198-9EA5-91F773238F13}" srcOrd="0" destOrd="0" presId="urn:microsoft.com/office/officeart/2005/8/layout/orgChart1"/>
    <dgm:cxn modelId="{D582A712-8AA6-439C-9D7E-7AA0623C5313}" srcId="{AE9826F5-0A84-4684-9B1D-177AFF979E0E}" destId="{9796F140-3138-46B5-A9AA-5825AB2AB990}" srcOrd="1" destOrd="0" parTransId="{DC74AC49-B302-4464-AFFC-C9732E2D5D59}" sibTransId="{BB9FA290-33EC-44D8-A39E-CBC916EFC166}"/>
    <dgm:cxn modelId="{B2BCF2EA-8AF4-4DC9-AB9C-65FF17F885A3}" type="presOf" srcId="{BE8269BB-7807-4425-A0AB-BFF3A1774A29}" destId="{9483888B-FF5A-4516-A599-1AA96AD057F1}" srcOrd="0" destOrd="0" presId="urn:microsoft.com/office/officeart/2005/8/layout/orgChart1"/>
    <dgm:cxn modelId="{5C407768-40A6-4522-B449-EAF89A48A3FF}" type="presOf" srcId="{3BD88A91-80B9-4322-8286-7496C3BF3FCD}" destId="{D73F2088-429F-4687-94E1-81D674BD70E7}" srcOrd="0" destOrd="0" presId="urn:microsoft.com/office/officeart/2005/8/layout/orgChart1"/>
    <dgm:cxn modelId="{BDE57D61-ADA5-4BBE-BC29-6812FAC6AF0A}" type="presOf" srcId="{9CEEBB66-C0D6-4202-ACB3-CCD756C759CE}" destId="{4AD56255-C4B4-44D5-9033-C45AFE4CE6CE}" srcOrd="0" destOrd="0" presId="urn:microsoft.com/office/officeart/2005/8/layout/orgChart1"/>
    <dgm:cxn modelId="{C7850E99-A41C-4440-953B-D47207C4D587}" type="presOf" srcId="{BAC85D90-DA92-49DA-AA5C-BCAE73DFF477}" destId="{FC3A2B7F-AF7C-4D14-B620-6EA062CFAD64}" srcOrd="1" destOrd="0" presId="urn:microsoft.com/office/officeart/2005/8/layout/orgChart1"/>
    <dgm:cxn modelId="{380A15BD-FC2D-4254-B2F7-B347BE948CE2}" srcId="{FD765F06-6AAF-48A5-96C6-EDDFD68D48B3}" destId="{34DEC7D5-F90E-4D6B-B55E-78C3BA6CFEFA}" srcOrd="5" destOrd="0" parTransId="{B5C49CFA-41C7-4142-9826-317F573DC756}" sibTransId="{BF36278E-2F43-4D65-A22E-8A5AC138431C}"/>
    <dgm:cxn modelId="{B968F98D-4E4E-446E-B982-36532B9C55B0}" type="presOf" srcId="{EB33CDD9-273A-4DDB-ACF2-8C85B1D52A01}" destId="{1D397F72-5DF3-4376-AFEA-8D344300B54B}" srcOrd="1" destOrd="0" presId="urn:microsoft.com/office/officeart/2005/8/layout/orgChart1"/>
    <dgm:cxn modelId="{6083091A-54BD-4CFC-A4EB-F52496B25A7A}" type="presOf" srcId="{B91F888A-D451-45F9-8B14-C4E8E74A1F2F}" destId="{C9661E89-DCFD-4B6A-A00E-E65B8A33154F}" srcOrd="1" destOrd="0" presId="urn:microsoft.com/office/officeart/2005/8/layout/orgChart1"/>
    <dgm:cxn modelId="{0C5E35F9-2184-48E3-909B-4EFCCAE1248E}" type="presOf" srcId="{98960B10-BCA7-4F20-8DA2-13D0945CC49D}" destId="{1F1C6CF9-A28C-4CE6-A6A9-8CC0633A614E}" srcOrd="0" destOrd="0" presId="urn:microsoft.com/office/officeart/2005/8/layout/orgChart1"/>
    <dgm:cxn modelId="{E217D8A9-6F8F-478C-96D2-4BB792672270}" type="presOf" srcId="{44DA8770-88AE-47C5-ACB4-B804E65051A2}" destId="{BF87A7FC-AFC7-47EC-B859-77B83D73E62F}" srcOrd="0" destOrd="0" presId="urn:microsoft.com/office/officeart/2005/8/layout/orgChart1"/>
    <dgm:cxn modelId="{C8EE3F02-BF81-49BD-8BC3-F5C1DE208562}" srcId="{D3D26DBE-9A7A-4B2C-9E8C-9AF752BCB01C}" destId="{4188A7A6-B4A2-4234-B63E-3CFE9A6B874D}" srcOrd="1" destOrd="0" parTransId="{3DE4DB94-1EF0-4ABC-B92C-485BD40E1197}" sibTransId="{35014BBC-3D9C-49CB-97DC-98B26B0A2ECA}"/>
    <dgm:cxn modelId="{66F33C8A-B67F-49DC-90DC-B0F99D0D27BA}" type="presOf" srcId="{2E444211-A3AB-4165-BED7-389EDAB01D05}" destId="{68F643CE-169C-490A-9869-43D0247E5AA5}" srcOrd="0" destOrd="0" presId="urn:microsoft.com/office/officeart/2005/8/layout/orgChart1"/>
    <dgm:cxn modelId="{43A0556D-5FCB-4A56-9530-EF7C8CD04471}" srcId="{8732B2C6-33ED-4804-A2DF-CA32443F4CCD}" destId="{8B728F22-4469-46FC-B014-A770B0BF0767}" srcOrd="0" destOrd="0" parTransId="{CBD6FCA3-BA3E-4FF5-90B8-0CE046A593F9}" sibTransId="{090381D5-2DDD-4FC2-AF29-4B31AA5F65D5}"/>
    <dgm:cxn modelId="{5F56308F-F437-4EE3-A20F-FFBF0981AD8A}" type="presOf" srcId="{D3D26DBE-9A7A-4B2C-9E8C-9AF752BCB01C}" destId="{0BFC4C4D-24AF-4BB1-84C7-036F05229D5F}" srcOrd="1" destOrd="0" presId="urn:microsoft.com/office/officeart/2005/8/layout/orgChart1"/>
    <dgm:cxn modelId="{9B4CBBAE-6663-4E43-BD84-15D72CC3B676}" type="presOf" srcId="{DEA1851E-D642-4B21-B925-69E3C014865B}" destId="{5994546A-8E8E-4C33-8BE1-E74F37D8A7A5}" srcOrd="0" destOrd="0" presId="urn:microsoft.com/office/officeart/2005/8/layout/orgChart1"/>
    <dgm:cxn modelId="{2CE687F5-5864-4C51-86A3-933A1F85679D}" srcId="{8732B2C6-33ED-4804-A2DF-CA32443F4CCD}" destId="{A1E6FDBF-782B-44DB-ACB7-5A5427E7229D}" srcOrd="2" destOrd="0" parTransId="{44DA8770-88AE-47C5-ACB4-B804E65051A2}" sibTransId="{2E1ED9B1-118F-4F3D-9AAD-DA1EC8339E38}"/>
    <dgm:cxn modelId="{AE164710-7BA1-40FB-81A3-C216DD5CF41C}" type="presOf" srcId="{11305B95-9B15-4C99-85BD-6E2C44440F58}" destId="{00D19B09-C008-4F13-BCB0-55A8E6D3BF99}" srcOrd="1" destOrd="0" presId="urn:microsoft.com/office/officeart/2005/8/layout/orgChart1"/>
    <dgm:cxn modelId="{00647703-9050-44F8-8BA7-932F651FC6FE}" type="presOf" srcId="{A33F4830-5CD4-4C71-985C-0708E9B0BE14}" destId="{26C9FC97-50A2-402D-ADEC-F284F5412EEF}" srcOrd="0" destOrd="0" presId="urn:microsoft.com/office/officeart/2005/8/layout/orgChart1"/>
    <dgm:cxn modelId="{FB4B020A-800C-466B-9471-9F69F461867E}" type="presOf" srcId="{6D8D2A7C-967B-47CB-844D-72BA820C205B}" destId="{675164AF-1355-442E-8815-06F7D3360EFD}" srcOrd="0" destOrd="0" presId="urn:microsoft.com/office/officeart/2005/8/layout/orgChart1"/>
    <dgm:cxn modelId="{00107B5E-54C1-45D2-9669-50C64647C880}" type="presOf" srcId="{DC74AC49-B302-4464-AFFC-C9732E2D5D59}" destId="{24F690D5-C813-451A-A6F5-B61702053852}" srcOrd="0" destOrd="0" presId="urn:microsoft.com/office/officeart/2005/8/layout/orgChart1"/>
    <dgm:cxn modelId="{080A1B0E-06C3-4465-A2CC-D8986B1E8072}" type="presOf" srcId="{582CE69F-DF56-4967-881F-525FFAD4DB92}" destId="{F660CE06-5398-4963-9F3D-85DA20A48590}" srcOrd="0" destOrd="0" presId="urn:microsoft.com/office/officeart/2005/8/layout/orgChart1"/>
    <dgm:cxn modelId="{A5F6FF2F-C58C-45F9-A24E-CE45829BFA2E}" type="presOf" srcId="{EFEABDEE-D065-4AE7-82E9-A022114AF0B7}" destId="{ECA202C1-CBFD-4D22-9126-C70546FEDB12}" srcOrd="0" destOrd="0" presId="urn:microsoft.com/office/officeart/2005/8/layout/orgChart1"/>
    <dgm:cxn modelId="{62780D1A-48BF-4FD0-959D-6A888C445155}" srcId="{BAC85D90-DA92-49DA-AA5C-BCAE73DFF477}" destId="{2E444211-A3AB-4165-BED7-389EDAB01D05}" srcOrd="0" destOrd="0" parTransId="{5BA9D4C2-8162-4FA3-8546-818A9A0C0C88}" sibTransId="{009EE3DE-6B2B-4A4A-8672-2DB58E746396}"/>
    <dgm:cxn modelId="{F17BA13A-351B-4CA5-9341-EFF48AFAEC91}" type="presOf" srcId="{9796F140-3138-46B5-A9AA-5825AB2AB990}" destId="{48F189CF-93F3-4A2A-84C1-A3345AA148BF}" srcOrd="0" destOrd="0" presId="urn:microsoft.com/office/officeart/2005/8/layout/orgChart1"/>
    <dgm:cxn modelId="{775C9A8A-EEA7-4DE2-94D9-3101B8CF5E19}" type="presParOf" srcId="{26C9FC97-50A2-402D-ADEC-F284F5412EEF}" destId="{FDC0CF3C-131B-47B5-B454-56D17DAD3C0C}" srcOrd="0" destOrd="0" presId="urn:microsoft.com/office/officeart/2005/8/layout/orgChart1"/>
    <dgm:cxn modelId="{7D4C6FBA-897B-415A-B4F0-B5FD978E84F9}" type="presParOf" srcId="{FDC0CF3C-131B-47B5-B454-56D17DAD3C0C}" destId="{648F58C9-B8C1-4C20-B6DC-610FA44025F5}" srcOrd="0" destOrd="0" presId="urn:microsoft.com/office/officeart/2005/8/layout/orgChart1"/>
    <dgm:cxn modelId="{3FF7F537-2210-41FE-9F5C-DDE7E5A9C947}" type="presParOf" srcId="{648F58C9-B8C1-4C20-B6DC-610FA44025F5}" destId="{1C1E3778-B103-407A-8872-5717AFC5EAE2}" srcOrd="0" destOrd="0" presId="urn:microsoft.com/office/officeart/2005/8/layout/orgChart1"/>
    <dgm:cxn modelId="{B09F1779-0285-436F-B5A7-66604E14CAB9}" type="presParOf" srcId="{648F58C9-B8C1-4C20-B6DC-610FA44025F5}" destId="{DD96CD14-DC1E-412A-814E-F69B84E879F2}" srcOrd="1" destOrd="0" presId="urn:microsoft.com/office/officeart/2005/8/layout/orgChart1"/>
    <dgm:cxn modelId="{EFA0FF38-5217-4BBE-BD68-E503328328E2}" type="presParOf" srcId="{FDC0CF3C-131B-47B5-B454-56D17DAD3C0C}" destId="{4D972AB8-318B-4BAD-A8E4-EB5F7142BAE3}" srcOrd="1" destOrd="0" presId="urn:microsoft.com/office/officeart/2005/8/layout/orgChart1"/>
    <dgm:cxn modelId="{91A82D7C-E593-4648-ABAB-BCDC7835AB0A}" type="presParOf" srcId="{4D972AB8-318B-4BAD-A8E4-EB5F7142BAE3}" destId="{ECA202C1-CBFD-4D22-9126-C70546FEDB12}" srcOrd="0" destOrd="0" presId="urn:microsoft.com/office/officeart/2005/8/layout/orgChart1"/>
    <dgm:cxn modelId="{E86C37C8-02CE-4FE2-AC95-BBF13960976F}" type="presParOf" srcId="{4D972AB8-318B-4BAD-A8E4-EB5F7142BAE3}" destId="{4E5A4043-365D-4094-936B-47AC8722BC84}" srcOrd="1" destOrd="0" presId="urn:microsoft.com/office/officeart/2005/8/layout/orgChart1"/>
    <dgm:cxn modelId="{8A3C3E97-9D47-4781-9B0E-D2808841FFC2}" type="presParOf" srcId="{4E5A4043-365D-4094-936B-47AC8722BC84}" destId="{CE9690F5-A4CB-4825-9FFB-D00F2BBA90A2}" srcOrd="0" destOrd="0" presId="urn:microsoft.com/office/officeart/2005/8/layout/orgChart1"/>
    <dgm:cxn modelId="{A6943EF8-18D2-4847-9F76-9E55C791ECAE}" type="presParOf" srcId="{CE9690F5-A4CB-4825-9FFB-D00F2BBA90A2}" destId="{00AB044F-9E3C-47C8-98EE-6343EA5E4B06}" srcOrd="0" destOrd="0" presId="urn:microsoft.com/office/officeart/2005/8/layout/orgChart1"/>
    <dgm:cxn modelId="{572DBF42-3980-4DDE-A871-FE3AD68C37EB}" type="presParOf" srcId="{CE9690F5-A4CB-4825-9FFB-D00F2BBA90A2}" destId="{FC3A2B7F-AF7C-4D14-B620-6EA062CFAD64}" srcOrd="1" destOrd="0" presId="urn:microsoft.com/office/officeart/2005/8/layout/orgChart1"/>
    <dgm:cxn modelId="{9F2FD3E2-8F9D-4557-8798-4FA3D2EE22CD}" type="presParOf" srcId="{4E5A4043-365D-4094-936B-47AC8722BC84}" destId="{67DBF50B-329A-4441-A463-E2F538D4BC0E}" srcOrd="1" destOrd="0" presId="urn:microsoft.com/office/officeart/2005/8/layout/orgChart1"/>
    <dgm:cxn modelId="{024111D1-7895-4429-A4A3-9ABED08FD5F4}" type="presParOf" srcId="{67DBF50B-329A-4441-A463-E2F538D4BC0E}" destId="{B2FE49B0-E4A0-4B51-95A5-86FDA7757E96}" srcOrd="0" destOrd="0" presId="urn:microsoft.com/office/officeart/2005/8/layout/orgChart1"/>
    <dgm:cxn modelId="{A8982D27-B7FD-4375-9BE0-8ED4DBC7E916}" type="presParOf" srcId="{67DBF50B-329A-4441-A463-E2F538D4BC0E}" destId="{28AEA7E3-769A-4B49-81E1-267F3F8A5BC0}" srcOrd="1" destOrd="0" presId="urn:microsoft.com/office/officeart/2005/8/layout/orgChart1"/>
    <dgm:cxn modelId="{9EC886AF-97CF-4ECD-A83B-E8A96DA45C73}" type="presParOf" srcId="{28AEA7E3-769A-4B49-81E1-267F3F8A5BC0}" destId="{2624248D-A07E-4BE2-8C6A-6AE678EAC6CA}" srcOrd="0" destOrd="0" presId="urn:microsoft.com/office/officeart/2005/8/layout/orgChart1"/>
    <dgm:cxn modelId="{6BD6758D-0ABC-45B9-BC7D-2AAECEFB5BB8}" type="presParOf" srcId="{2624248D-A07E-4BE2-8C6A-6AE678EAC6CA}" destId="{68F643CE-169C-490A-9869-43D0247E5AA5}" srcOrd="0" destOrd="0" presId="urn:microsoft.com/office/officeart/2005/8/layout/orgChart1"/>
    <dgm:cxn modelId="{E7157A54-4265-4E45-85C6-B84C7942E21A}" type="presParOf" srcId="{2624248D-A07E-4BE2-8C6A-6AE678EAC6CA}" destId="{309C2741-879E-46A6-84B8-E69C9DEE5C78}" srcOrd="1" destOrd="0" presId="urn:microsoft.com/office/officeart/2005/8/layout/orgChart1"/>
    <dgm:cxn modelId="{FE1AAB7E-C7B5-4BCF-9594-B567A0F20ACA}" type="presParOf" srcId="{28AEA7E3-769A-4B49-81E1-267F3F8A5BC0}" destId="{E781983C-AC7D-449D-BEEB-3C47A0A42AC1}" srcOrd="1" destOrd="0" presId="urn:microsoft.com/office/officeart/2005/8/layout/orgChart1"/>
    <dgm:cxn modelId="{C778F56A-EBCA-4C7A-9142-FA236B276439}" type="presParOf" srcId="{28AEA7E3-769A-4B49-81E1-267F3F8A5BC0}" destId="{BA238D5D-35CD-45AF-9DE3-943B4744D264}" srcOrd="2" destOrd="0" presId="urn:microsoft.com/office/officeart/2005/8/layout/orgChart1"/>
    <dgm:cxn modelId="{3D926B20-1D2A-41B1-B7FE-51F289F395EC}" type="presParOf" srcId="{67DBF50B-329A-4441-A463-E2F538D4BC0E}" destId="{4AD56255-C4B4-44D5-9033-C45AFE4CE6CE}" srcOrd="2" destOrd="0" presId="urn:microsoft.com/office/officeart/2005/8/layout/orgChart1"/>
    <dgm:cxn modelId="{656DA20E-44AC-401D-A9C9-A9DE2F3176A3}" type="presParOf" srcId="{67DBF50B-329A-4441-A463-E2F538D4BC0E}" destId="{635BBBF3-E127-40D5-9CDB-1ACA662C445D}" srcOrd="3" destOrd="0" presId="urn:microsoft.com/office/officeart/2005/8/layout/orgChart1"/>
    <dgm:cxn modelId="{8A2EDD73-8553-4834-9867-556A14CDC165}" type="presParOf" srcId="{635BBBF3-E127-40D5-9CDB-1ACA662C445D}" destId="{2EF99A89-2657-4D23-B87E-41D005D129E6}" srcOrd="0" destOrd="0" presId="urn:microsoft.com/office/officeart/2005/8/layout/orgChart1"/>
    <dgm:cxn modelId="{0BB5431A-037F-420C-8808-0934DC756BD3}" type="presParOf" srcId="{2EF99A89-2657-4D23-B87E-41D005D129E6}" destId="{1F1C6CF9-A28C-4CE6-A6A9-8CC0633A614E}" srcOrd="0" destOrd="0" presId="urn:microsoft.com/office/officeart/2005/8/layout/orgChart1"/>
    <dgm:cxn modelId="{50CECBC9-5FF7-4419-A58C-B80C8CBC9C5B}" type="presParOf" srcId="{2EF99A89-2657-4D23-B87E-41D005D129E6}" destId="{3AD101C8-A3EF-4BDF-8C8E-2EFBAB3CC478}" srcOrd="1" destOrd="0" presId="urn:microsoft.com/office/officeart/2005/8/layout/orgChart1"/>
    <dgm:cxn modelId="{E80CD7F2-384B-4395-BA8E-643D31FEA063}" type="presParOf" srcId="{635BBBF3-E127-40D5-9CDB-1ACA662C445D}" destId="{BC59B01D-6686-42DF-AF47-62560FB2B5E0}" srcOrd="1" destOrd="0" presId="urn:microsoft.com/office/officeart/2005/8/layout/orgChart1"/>
    <dgm:cxn modelId="{AC249455-7FBB-467A-BBFD-851920CD6939}" type="presParOf" srcId="{635BBBF3-E127-40D5-9CDB-1ACA662C445D}" destId="{FB356379-D7BE-482D-B404-5A12678FDAF3}" srcOrd="2" destOrd="0" presId="urn:microsoft.com/office/officeart/2005/8/layout/orgChart1"/>
    <dgm:cxn modelId="{B6C10831-8E33-4ACA-A89C-963FD883AA23}" type="presParOf" srcId="{67DBF50B-329A-4441-A463-E2F538D4BC0E}" destId="{13071539-7C2E-4F0C-B68E-D4BF8B5ACEAD}" srcOrd="4" destOrd="0" presId="urn:microsoft.com/office/officeart/2005/8/layout/orgChart1"/>
    <dgm:cxn modelId="{F956F978-478F-4A92-9848-9EAB16A39A6C}" type="presParOf" srcId="{67DBF50B-329A-4441-A463-E2F538D4BC0E}" destId="{6A0A956F-B74F-40EE-8122-E62B8C45D543}" srcOrd="5" destOrd="0" presId="urn:microsoft.com/office/officeart/2005/8/layout/orgChart1"/>
    <dgm:cxn modelId="{D6EABF06-4D91-4342-A2B2-E64A69ED6B88}" type="presParOf" srcId="{6A0A956F-B74F-40EE-8122-E62B8C45D543}" destId="{D6ABB7FE-B3DF-4C2D-A528-1163098FE7CB}" srcOrd="0" destOrd="0" presId="urn:microsoft.com/office/officeart/2005/8/layout/orgChart1"/>
    <dgm:cxn modelId="{9CA3710F-348D-47CF-AD81-F99C664BB8A4}" type="presParOf" srcId="{D6ABB7FE-B3DF-4C2D-A528-1163098FE7CB}" destId="{9DC2365D-8C15-496C-88D5-721FA33BECFF}" srcOrd="0" destOrd="0" presId="urn:microsoft.com/office/officeart/2005/8/layout/orgChart1"/>
    <dgm:cxn modelId="{A24E0D7E-C422-4023-80BB-B0FFF78BE593}" type="presParOf" srcId="{D6ABB7FE-B3DF-4C2D-A528-1163098FE7CB}" destId="{8A6CEE05-B83C-43A7-A072-A55213360B5E}" srcOrd="1" destOrd="0" presId="urn:microsoft.com/office/officeart/2005/8/layout/orgChart1"/>
    <dgm:cxn modelId="{08393152-700C-4CC8-8789-07B140489195}" type="presParOf" srcId="{6A0A956F-B74F-40EE-8122-E62B8C45D543}" destId="{A458554D-DDA9-4993-991D-14BC385DA5F6}" srcOrd="1" destOrd="0" presId="urn:microsoft.com/office/officeart/2005/8/layout/orgChart1"/>
    <dgm:cxn modelId="{C42DBA48-8634-4763-B220-23F7955FEAB7}" type="presParOf" srcId="{6A0A956F-B74F-40EE-8122-E62B8C45D543}" destId="{7FE5836E-4081-46AE-8C65-736A2A0C2EAD}" srcOrd="2" destOrd="0" presId="urn:microsoft.com/office/officeart/2005/8/layout/orgChart1"/>
    <dgm:cxn modelId="{4E30109E-38A5-4B7C-BA11-50BC238455DB}" type="presParOf" srcId="{4E5A4043-365D-4094-936B-47AC8722BC84}" destId="{FE14EF56-4659-461A-BF55-7AF401C2E65C}" srcOrd="2" destOrd="0" presId="urn:microsoft.com/office/officeart/2005/8/layout/orgChart1"/>
    <dgm:cxn modelId="{0F13297C-F755-437F-B212-20A46B982D47}" type="presParOf" srcId="{4D972AB8-318B-4BAD-A8E4-EB5F7142BAE3}" destId="{675164AF-1355-442E-8815-06F7D3360EFD}" srcOrd="2" destOrd="0" presId="urn:microsoft.com/office/officeart/2005/8/layout/orgChart1"/>
    <dgm:cxn modelId="{C7A0C811-66E4-4590-A319-9012CB1BD782}" type="presParOf" srcId="{4D972AB8-318B-4BAD-A8E4-EB5F7142BAE3}" destId="{D2F27850-AC51-4D1D-A2FD-E87FD2821836}" srcOrd="3" destOrd="0" presId="urn:microsoft.com/office/officeart/2005/8/layout/orgChart1"/>
    <dgm:cxn modelId="{BFBB3F74-CC98-4B8F-B780-01BD7AC3C6AA}" type="presParOf" srcId="{D2F27850-AC51-4D1D-A2FD-E87FD2821836}" destId="{D1B78BF1-423E-4668-8BCD-E93EA156087A}" srcOrd="0" destOrd="0" presId="urn:microsoft.com/office/officeart/2005/8/layout/orgChart1"/>
    <dgm:cxn modelId="{97F63CE0-24A5-4A3C-9452-B1AB82023877}" type="presParOf" srcId="{D1B78BF1-423E-4668-8BCD-E93EA156087A}" destId="{285632D9-ABCF-4911-AD2E-0798799E3F36}" srcOrd="0" destOrd="0" presId="urn:microsoft.com/office/officeart/2005/8/layout/orgChart1"/>
    <dgm:cxn modelId="{3A6D61C4-5E9F-4A1F-A7CA-18E9EBD5AD75}" type="presParOf" srcId="{D1B78BF1-423E-4668-8BCD-E93EA156087A}" destId="{C9661E89-DCFD-4B6A-A00E-E65B8A33154F}" srcOrd="1" destOrd="0" presId="urn:microsoft.com/office/officeart/2005/8/layout/orgChart1"/>
    <dgm:cxn modelId="{8123620C-FB25-45EB-88C2-DC607B8DEA0B}" type="presParOf" srcId="{D2F27850-AC51-4D1D-A2FD-E87FD2821836}" destId="{DC324689-E510-4AA9-99BC-7211B60D754B}" srcOrd="1" destOrd="0" presId="urn:microsoft.com/office/officeart/2005/8/layout/orgChart1"/>
    <dgm:cxn modelId="{2D75E173-AC23-4922-9329-B666CEAF8CF5}" type="presParOf" srcId="{DC324689-E510-4AA9-99BC-7211B60D754B}" destId="{B80B6CE7-D851-49CC-B833-1FC1FE385D7E}" srcOrd="0" destOrd="0" presId="urn:microsoft.com/office/officeart/2005/8/layout/orgChart1"/>
    <dgm:cxn modelId="{0A51EE83-55C5-4173-A40A-EC9A17936C70}" type="presParOf" srcId="{DC324689-E510-4AA9-99BC-7211B60D754B}" destId="{590BADA5-C8CA-4FE0-B504-1F6752700382}" srcOrd="1" destOrd="0" presId="urn:microsoft.com/office/officeart/2005/8/layout/orgChart1"/>
    <dgm:cxn modelId="{1B2ABC0E-A32C-4D9D-A1BD-19D0973135BB}" type="presParOf" srcId="{590BADA5-C8CA-4FE0-B504-1F6752700382}" destId="{B51761F7-CE37-4390-97E9-C0FC31A4FD09}" srcOrd="0" destOrd="0" presId="urn:microsoft.com/office/officeart/2005/8/layout/orgChart1"/>
    <dgm:cxn modelId="{E0C7AC75-E31A-4361-B8A8-8E303551B8D6}" type="presParOf" srcId="{B51761F7-CE37-4390-97E9-C0FC31A4FD09}" destId="{AD4631F5-ED1A-474F-B74B-D6D39A14214F}" srcOrd="0" destOrd="0" presId="urn:microsoft.com/office/officeart/2005/8/layout/orgChart1"/>
    <dgm:cxn modelId="{732133F2-8908-4113-B3FE-EAFB4B02813A}" type="presParOf" srcId="{B51761F7-CE37-4390-97E9-C0FC31A4FD09}" destId="{7D935678-25F5-4064-B801-467D580E5035}" srcOrd="1" destOrd="0" presId="urn:microsoft.com/office/officeart/2005/8/layout/orgChart1"/>
    <dgm:cxn modelId="{F69471CE-2B65-4BCE-B997-9D5FFD89EAB9}" type="presParOf" srcId="{590BADA5-C8CA-4FE0-B504-1F6752700382}" destId="{20C331BC-4CAE-431B-93A6-77630141A5E2}" srcOrd="1" destOrd="0" presId="urn:microsoft.com/office/officeart/2005/8/layout/orgChart1"/>
    <dgm:cxn modelId="{81D69E1B-B264-4C9C-8872-E5E1235AFEA4}" type="presParOf" srcId="{590BADA5-C8CA-4FE0-B504-1F6752700382}" destId="{0676E54C-3697-4B6C-9D73-69BB5621BE2A}" srcOrd="2" destOrd="0" presId="urn:microsoft.com/office/officeart/2005/8/layout/orgChart1"/>
    <dgm:cxn modelId="{791B8644-0356-427E-99A8-74F61428FEA5}" type="presParOf" srcId="{DC324689-E510-4AA9-99BC-7211B60D754B}" destId="{5A34752F-B414-4FB9-A130-DCE7C0234A36}" srcOrd="2" destOrd="0" presId="urn:microsoft.com/office/officeart/2005/8/layout/orgChart1"/>
    <dgm:cxn modelId="{168CD5E5-D8EE-44CD-9765-E21546B0E521}" type="presParOf" srcId="{DC324689-E510-4AA9-99BC-7211B60D754B}" destId="{FC32F94C-A270-46ED-A7B1-574D1B6F5E3F}" srcOrd="3" destOrd="0" presId="urn:microsoft.com/office/officeart/2005/8/layout/orgChart1"/>
    <dgm:cxn modelId="{1FBC3CAE-E118-4732-B7E6-5BA8E3326FEE}" type="presParOf" srcId="{FC32F94C-A270-46ED-A7B1-574D1B6F5E3F}" destId="{38E40AC0-30E6-4994-891F-D296F847F051}" srcOrd="0" destOrd="0" presId="urn:microsoft.com/office/officeart/2005/8/layout/orgChart1"/>
    <dgm:cxn modelId="{D1898C71-880F-4E74-8AE6-A0FAA0519894}" type="presParOf" srcId="{38E40AC0-30E6-4994-891F-D296F847F051}" destId="{DDC3033C-9BC5-4351-8D2E-E466260F4D82}" srcOrd="0" destOrd="0" presId="urn:microsoft.com/office/officeart/2005/8/layout/orgChart1"/>
    <dgm:cxn modelId="{E4947780-3D24-4873-93AC-CA1B187AADDD}" type="presParOf" srcId="{38E40AC0-30E6-4994-891F-D296F847F051}" destId="{8E4BAA18-C1EC-49C4-9FBC-AAB817A6B41D}" srcOrd="1" destOrd="0" presId="urn:microsoft.com/office/officeart/2005/8/layout/orgChart1"/>
    <dgm:cxn modelId="{1C851F0F-4322-4737-AE0A-337ED4B806C4}" type="presParOf" srcId="{FC32F94C-A270-46ED-A7B1-574D1B6F5E3F}" destId="{3F1F9D13-0E11-42D2-8F2D-1D36E98156D8}" srcOrd="1" destOrd="0" presId="urn:microsoft.com/office/officeart/2005/8/layout/orgChart1"/>
    <dgm:cxn modelId="{8C5E6AB1-A6BC-4EFF-861E-FA0A4C53874C}" type="presParOf" srcId="{FC32F94C-A270-46ED-A7B1-574D1B6F5E3F}" destId="{3EE5F7F7-D747-4196-B29C-512889F57AAC}" srcOrd="2" destOrd="0" presId="urn:microsoft.com/office/officeart/2005/8/layout/orgChart1"/>
    <dgm:cxn modelId="{16DA38B6-BD79-44A5-BAD2-0A529DE90C13}" type="presParOf" srcId="{D2F27850-AC51-4D1D-A2FD-E87FD2821836}" destId="{63929949-12A8-4AB7-B922-3567F32329FD}" srcOrd="2" destOrd="0" presId="urn:microsoft.com/office/officeart/2005/8/layout/orgChart1"/>
    <dgm:cxn modelId="{736EFCB0-E7D1-41F0-8017-26423E8F9EF2}" type="presParOf" srcId="{4D972AB8-318B-4BAD-A8E4-EB5F7142BAE3}" destId="{A795A9AF-FF07-47F9-A4AB-E3F5961EE191}" srcOrd="4" destOrd="0" presId="urn:microsoft.com/office/officeart/2005/8/layout/orgChart1"/>
    <dgm:cxn modelId="{69CC0298-6BEA-4494-914D-8E34CF628F3C}" type="presParOf" srcId="{4D972AB8-318B-4BAD-A8E4-EB5F7142BAE3}" destId="{81CA3E8C-2343-429D-B318-953DD3B2D889}" srcOrd="5" destOrd="0" presId="urn:microsoft.com/office/officeart/2005/8/layout/orgChart1"/>
    <dgm:cxn modelId="{356F03CE-FCC7-4F04-880E-6C11B16B7B4F}" type="presParOf" srcId="{81CA3E8C-2343-429D-B318-953DD3B2D889}" destId="{3AC6B915-C00D-4B55-AA09-D8005C19EA61}" srcOrd="0" destOrd="0" presId="urn:microsoft.com/office/officeart/2005/8/layout/orgChart1"/>
    <dgm:cxn modelId="{1A6A1B76-88B5-4517-A461-42CC27702339}" type="presParOf" srcId="{3AC6B915-C00D-4B55-AA09-D8005C19EA61}" destId="{9D5FA965-CA7F-4087-B1D9-88C2861C1E26}" srcOrd="0" destOrd="0" presId="urn:microsoft.com/office/officeart/2005/8/layout/orgChart1"/>
    <dgm:cxn modelId="{682B6E2F-21BA-4D42-8839-C79AF74856BF}" type="presParOf" srcId="{3AC6B915-C00D-4B55-AA09-D8005C19EA61}" destId="{1CF9974E-0B88-4F2B-B510-A85780960DD4}" srcOrd="1" destOrd="0" presId="urn:microsoft.com/office/officeart/2005/8/layout/orgChart1"/>
    <dgm:cxn modelId="{39D8E4DE-1507-458F-BDCA-4BC0571B0C69}" type="presParOf" srcId="{81CA3E8C-2343-429D-B318-953DD3B2D889}" destId="{C91AA6F0-5335-4A7E-B861-D0C2AC7C8AE3}" srcOrd="1" destOrd="0" presId="urn:microsoft.com/office/officeart/2005/8/layout/orgChart1"/>
    <dgm:cxn modelId="{FC645AF6-A072-4273-A659-ED5087168FF5}" type="presParOf" srcId="{C91AA6F0-5335-4A7E-B861-D0C2AC7C8AE3}" destId="{92DF7E18-4559-4D01-899E-50AF15A36686}" srcOrd="0" destOrd="0" presId="urn:microsoft.com/office/officeart/2005/8/layout/orgChart1"/>
    <dgm:cxn modelId="{55E35E7B-0ACA-464B-A7BA-F5E7F4B2A927}" type="presParOf" srcId="{C91AA6F0-5335-4A7E-B861-D0C2AC7C8AE3}" destId="{F59E3C08-A841-4235-B821-C272E2F3926F}" srcOrd="1" destOrd="0" presId="urn:microsoft.com/office/officeart/2005/8/layout/orgChart1"/>
    <dgm:cxn modelId="{5797FD15-16C8-48CE-A462-7FCC83BA2BEE}" type="presParOf" srcId="{F59E3C08-A841-4235-B821-C272E2F3926F}" destId="{9CA2BCFC-5342-4C1A-AA52-2C08A3956183}" srcOrd="0" destOrd="0" presId="urn:microsoft.com/office/officeart/2005/8/layout/orgChart1"/>
    <dgm:cxn modelId="{A8A08362-11A9-4D76-8FB1-C434241C77E8}" type="presParOf" srcId="{9CA2BCFC-5342-4C1A-AA52-2C08A3956183}" destId="{31D29546-2E84-48B6-B641-2750DD39A9DC}" srcOrd="0" destOrd="0" presId="urn:microsoft.com/office/officeart/2005/8/layout/orgChart1"/>
    <dgm:cxn modelId="{339FA041-39AE-48A9-8D6D-2368E95A063E}" type="presParOf" srcId="{9CA2BCFC-5342-4C1A-AA52-2C08A3956183}" destId="{ACEE28EB-C289-44D8-91CD-A9CF6C724A42}" srcOrd="1" destOrd="0" presId="urn:microsoft.com/office/officeart/2005/8/layout/orgChart1"/>
    <dgm:cxn modelId="{FCD6BC3F-0E49-497C-94EF-57C4AE607454}" type="presParOf" srcId="{F59E3C08-A841-4235-B821-C272E2F3926F}" destId="{A8479F34-E331-47B9-87BF-5286DC22857C}" srcOrd="1" destOrd="0" presId="urn:microsoft.com/office/officeart/2005/8/layout/orgChart1"/>
    <dgm:cxn modelId="{C70078FD-6412-46DB-A5DE-8BD26A9225D1}" type="presParOf" srcId="{F59E3C08-A841-4235-B821-C272E2F3926F}" destId="{CA82B77E-AC3B-4D4D-AF21-6F3AC3B7C62C}" srcOrd="2" destOrd="0" presId="urn:microsoft.com/office/officeart/2005/8/layout/orgChart1"/>
    <dgm:cxn modelId="{124319B4-7B34-43CC-9F0E-AC70E834F3F7}" type="presParOf" srcId="{C91AA6F0-5335-4A7E-B861-D0C2AC7C8AE3}" destId="{9483888B-FF5A-4516-A599-1AA96AD057F1}" srcOrd="2" destOrd="0" presId="urn:microsoft.com/office/officeart/2005/8/layout/orgChart1"/>
    <dgm:cxn modelId="{B0DE31C0-D456-4E62-88CE-3219D49E6566}" type="presParOf" srcId="{C91AA6F0-5335-4A7E-B861-D0C2AC7C8AE3}" destId="{476EEE22-9CFE-41E8-8886-6D7C87E15117}" srcOrd="3" destOrd="0" presId="urn:microsoft.com/office/officeart/2005/8/layout/orgChart1"/>
    <dgm:cxn modelId="{A3C02956-C4B8-4F25-855E-FA9F449E2E4E}" type="presParOf" srcId="{476EEE22-9CFE-41E8-8886-6D7C87E15117}" destId="{0DEC0D4E-3BF8-402D-B9DF-C288418460A6}" srcOrd="0" destOrd="0" presId="urn:microsoft.com/office/officeart/2005/8/layout/orgChart1"/>
    <dgm:cxn modelId="{5BDE2DF6-5BB9-4DE5-B56E-0BE2D2743598}" type="presParOf" srcId="{0DEC0D4E-3BF8-402D-B9DF-C288418460A6}" destId="{D33D515C-C4B9-406E-BB9C-F17267A3ECA4}" srcOrd="0" destOrd="0" presId="urn:microsoft.com/office/officeart/2005/8/layout/orgChart1"/>
    <dgm:cxn modelId="{BDB5F933-B160-45AA-885E-8C1E898B2F13}" type="presParOf" srcId="{0DEC0D4E-3BF8-402D-B9DF-C288418460A6}" destId="{C3A72DF1-5AB2-42A0-A0D8-0DB2816AC2BE}" srcOrd="1" destOrd="0" presId="urn:microsoft.com/office/officeart/2005/8/layout/orgChart1"/>
    <dgm:cxn modelId="{16F7E4AC-F77C-4CD8-B834-10A4E30E7C80}" type="presParOf" srcId="{476EEE22-9CFE-41E8-8886-6D7C87E15117}" destId="{76EC84B1-ECD1-4FE8-B5FC-0FF7CA570B40}" srcOrd="1" destOrd="0" presId="urn:microsoft.com/office/officeart/2005/8/layout/orgChart1"/>
    <dgm:cxn modelId="{364E90FA-AEE4-447A-A3F1-3C27A35E9FA0}" type="presParOf" srcId="{476EEE22-9CFE-41E8-8886-6D7C87E15117}" destId="{28302FA9-BC40-4223-B653-7CCAEBF6C14B}" srcOrd="2" destOrd="0" presId="urn:microsoft.com/office/officeart/2005/8/layout/orgChart1"/>
    <dgm:cxn modelId="{48B1D3C0-8E7D-4CE9-BBA1-CAE5B1FFFA85}" type="presParOf" srcId="{C91AA6F0-5335-4A7E-B861-D0C2AC7C8AE3}" destId="{BF87A7FC-AFC7-47EC-B859-77B83D73E62F}" srcOrd="4" destOrd="0" presId="urn:microsoft.com/office/officeart/2005/8/layout/orgChart1"/>
    <dgm:cxn modelId="{965FC6C1-027D-4728-8FE1-6C169508A39D}" type="presParOf" srcId="{C91AA6F0-5335-4A7E-B861-D0C2AC7C8AE3}" destId="{D9D7967A-FDB5-4848-A132-F0BDF4D03435}" srcOrd="5" destOrd="0" presId="urn:microsoft.com/office/officeart/2005/8/layout/orgChart1"/>
    <dgm:cxn modelId="{D260CDDF-477C-4984-ACE0-90971F6E3D9E}" type="presParOf" srcId="{D9D7967A-FDB5-4848-A132-F0BDF4D03435}" destId="{69E65C97-1EE7-4A0D-ADCC-98746C527819}" srcOrd="0" destOrd="0" presId="urn:microsoft.com/office/officeart/2005/8/layout/orgChart1"/>
    <dgm:cxn modelId="{BD2DE6F0-B54C-4867-B606-751D139F4C2A}" type="presParOf" srcId="{69E65C97-1EE7-4A0D-ADCC-98746C527819}" destId="{1115B5BC-34BE-48E0-9AE8-30EEA3B0A03C}" srcOrd="0" destOrd="0" presId="urn:microsoft.com/office/officeart/2005/8/layout/orgChart1"/>
    <dgm:cxn modelId="{70BA8BFB-D9D1-4580-8A66-153E5C5722D2}" type="presParOf" srcId="{69E65C97-1EE7-4A0D-ADCC-98746C527819}" destId="{9880A2DA-0D2E-487B-84D6-1641C3DAABA9}" srcOrd="1" destOrd="0" presId="urn:microsoft.com/office/officeart/2005/8/layout/orgChart1"/>
    <dgm:cxn modelId="{DAA3E59F-C136-49CC-86B2-A7DCBF45D770}" type="presParOf" srcId="{D9D7967A-FDB5-4848-A132-F0BDF4D03435}" destId="{23B2CBDA-4E02-40D3-B593-D8191DC28CCB}" srcOrd="1" destOrd="0" presId="urn:microsoft.com/office/officeart/2005/8/layout/orgChart1"/>
    <dgm:cxn modelId="{574E1E7D-C990-4A82-8A9A-1A73C68B1E5C}" type="presParOf" srcId="{D9D7967A-FDB5-4848-A132-F0BDF4D03435}" destId="{45B1F821-7B6D-4FAA-B893-89EBE8DB2EF6}" srcOrd="2" destOrd="0" presId="urn:microsoft.com/office/officeart/2005/8/layout/orgChart1"/>
    <dgm:cxn modelId="{0D8EA1BA-88FC-4968-84E7-F32A7F3AA3D2}" type="presParOf" srcId="{C91AA6F0-5335-4A7E-B861-D0C2AC7C8AE3}" destId="{5994546A-8E8E-4C33-8BE1-E74F37D8A7A5}" srcOrd="6" destOrd="0" presId="urn:microsoft.com/office/officeart/2005/8/layout/orgChart1"/>
    <dgm:cxn modelId="{72343C50-8D84-42E0-A864-0F74D52C79DE}" type="presParOf" srcId="{C91AA6F0-5335-4A7E-B861-D0C2AC7C8AE3}" destId="{3577FD4D-3A30-400E-BD1D-6C18832A94BF}" srcOrd="7" destOrd="0" presId="urn:microsoft.com/office/officeart/2005/8/layout/orgChart1"/>
    <dgm:cxn modelId="{E844B000-0D97-42DB-9799-5F84D5DF67C6}" type="presParOf" srcId="{3577FD4D-3A30-400E-BD1D-6C18832A94BF}" destId="{5625C453-2815-4A33-A2CD-4C4A705D5275}" srcOrd="0" destOrd="0" presId="urn:microsoft.com/office/officeart/2005/8/layout/orgChart1"/>
    <dgm:cxn modelId="{C9C8B205-43F9-49EB-92D6-D585A1494A3E}" type="presParOf" srcId="{5625C453-2815-4A33-A2CD-4C4A705D5275}" destId="{6EECCC31-47AC-4137-A87D-3517F0766C0A}" srcOrd="0" destOrd="0" presId="urn:microsoft.com/office/officeart/2005/8/layout/orgChart1"/>
    <dgm:cxn modelId="{65B5C63F-4D11-4324-984D-F8299BFD3E14}" type="presParOf" srcId="{5625C453-2815-4A33-A2CD-4C4A705D5275}" destId="{00D19B09-C008-4F13-BCB0-55A8E6D3BF99}" srcOrd="1" destOrd="0" presId="urn:microsoft.com/office/officeart/2005/8/layout/orgChart1"/>
    <dgm:cxn modelId="{77624CFF-840B-443E-9E82-BDD9BCFFD667}" type="presParOf" srcId="{3577FD4D-3A30-400E-BD1D-6C18832A94BF}" destId="{787C5932-3AD0-475E-BAAB-25DF698819FA}" srcOrd="1" destOrd="0" presId="urn:microsoft.com/office/officeart/2005/8/layout/orgChart1"/>
    <dgm:cxn modelId="{00945DFE-97C2-452C-B2A1-08FA4FD6AD4D}" type="presParOf" srcId="{3577FD4D-3A30-400E-BD1D-6C18832A94BF}" destId="{90F5CD28-C610-47AB-A868-705C18F877CD}" srcOrd="2" destOrd="0" presId="urn:microsoft.com/office/officeart/2005/8/layout/orgChart1"/>
    <dgm:cxn modelId="{AE542A76-6D8A-4299-B2B9-F73CB62E0600}" type="presParOf" srcId="{81CA3E8C-2343-429D-B318-953DD3B2D889}" destId="{6589C32D-DF4F-46A6-BF07-F7C1C16EA8A7}" srcOrd="2" destOrd="0" presId="urn:microsoft.com/office/officeart/2005/8/layout/orgChart1"/>
    <dgm:cxn modelId="{D409CC24-0760-48A8-A82D-EB5A8C8B8FEC}" type="presParOf" srcId="{4D972AB8-318B-4BAD-A8E4-EB5F7142BAE3}" destId="{C77788B0-8AD6-4189-8023-5CE5126A78B6}" srcOrd="6" destOrd="0" presId="urn:microsoft.com/office/officeart/2005/8/layout/orgChart1"/>
    <dgm:cxn modelId="{0A05431F-E806-4B7B-92B8-91E85014B376}" type="presParOf" srcId="{4D972AB8-318B-4BAD-A8E4-EB5F7142BAE3}" destId="{17FC78BC-B29D-4AC0-B1E2-E8C767AC1816}" srcOrd="7" destOrd="0" presId="urn:microsoft.com/office/officeart/2005/8/layout/orgChart1"/>
    <dgm:cxn modelId="{2F6681DB-B89C-4C68-9063-C30DFDCD6D9E}" type="presParOf" srcId="{17FC78BC-B29D-4AC0-B1E2-E8C767AC1816}" destId="{AF143B7E-79A9-4F12-AE6C-CE4D18BE80B0}" srcOrd="0" destOrd="0" presId="urn:microsoft.com/office/officeart/2005/8/layout/orgChart1"/>
    <dgm:cxn modelId="{14997785-8F2A-43DD-AD32-68DB20C19138}" type="presParOf" srcId="{AF143B7E-79A9-4F12-AE6C-CE4D18BE80B0}" destId="{03DEA243-5F33-434A-A5C6-77DB7D1970E5}" srcOrd="0" destOrd="0" presId="urn:microsoft.com/office/officeart/2005/8/layout/orgChart1"/>
    <dgm:cxn modelId="{2F568648-9B23-441A-978C-E552BE798315}" type="presParOf" srcId="{AF143B7E-79A9-4F12-AE6C-CE4D18BE80B0}" destId="{989667D3-B6C1-475D-9D01-B06B1D5CF1A1}" srcOrd="1" destOrd="0" presId="urn:microsoft.com/office/officeart/2005/8/layout/orgChart1"/>
    <dgm:cxn modelId="{E8A5A9D7-4163-4020-B57B-30521665F927}" type="presParOf" srcId="{17FC78BC-B29D-4AC0-B1E2-E8C767AC1816}" destId="{5440F558-4744-43AE-A86F-D7F04EC8E3B0}" srcOrd="1" destOrd="0" presId="urn:microsoft.com/office/officeart/2005/8/layout/orgChart1"/>
    <dgm:cxn modelId="{29957D0A-0673-42D7-8A13-2AE45028B293}" type="presParOf" srcId="{5440F558-4744-43AE-A86F-D7F04EC8E3B0}" destId="{D73F2088-429F-4687-94E1-81D674BD70E7}" srcOrd="0" destOrd="0" presId="urn:microsoft.com/office/officeart/2005/8/layout/orgChart1"/>
    <dgm:cxn modelId="{EF88617C-3A39-43CA-84D1-07CE2D2E1C22}" type="presParOf" srcId="{5440F558-4744-43AE-A86F-D7F04EC8E3B0}" destId="{9B15AF45-534E-45CA-AE4E-1E82F3577521}" srcOrd="1" destOrd="0" presId="urn:microsoft.com/office/officeart/2005/8/layout/orgChart1"/>
    <dgm:cxn modelId="{AAE5C25F-DA57-412D-830B-B3E362250DDD}" type="presParOf" srcId="{9B15AF45-534E-45CA-AE4E-1E82F3577521}" destId="{D5B87448-FDB3-4A85-91B5-FFE5DE4AEF5D}" srcOrd="0" destOrd="0" presId="urn:microsoft.com/office/officeart/2005/8/layout/orgChart1"/>
    <dgm:cxn modelId="{65195152-EDF5-44EC-9B86-E3FA3512FFD1}" type="presParOf" srcId="{D5B87448-FDB3-4A85-91B5-FFE5DE4AEF5D}" destId="{B7C9178A-C706-4BE2-A92A-E8CCEE66D884}" srcOrd="0" destOrd="0" presId="urn:microsoft.com/office/officeart/2005/8/layout/orgChart1"/>
    <dgm:cxn modelId="{5250E59A-C8C4-4609-8131-E6EE9F77AB09}" type="presParOf" srcId="{D5B87448-FDB3-4A85-91B5-FFE5DE4AEF5D}" destId="{AA6330C2-FFA5-4768-8B10-E67022B3CC7B}" srcOrd="1" destOrd="0" presId="urn:microsoft.com/office/officeart/2005/8/layout/orgChart1"/>
    <dgm:cxn modelId="{118DE89A-C891-48B7-8A6B-0AC8659E889B}" type="presParOf" srcId="{9B15AF45-534E-45CA-AE4E-1E82F3577521}" destId="{15036C76-070E-4F02-BB47-641667ABEB4D}" srcOrd="1" destOrd="0" presId="urn:microsoft.com/office/officeart/2005/8/layout/orgChart1"/>
    <dgm:cxn modelId="{9B6C771F-E522-42DE-B0EC-FD30FF662769}" type="presParOf" srcId="{9B15AF45-534E-45CA-AE4E-1E82F3577521}" destId="{82ADC122-6924-4EA3-AF71-66503D820259}" srcOrd="2" destOrd="0" presId="urn:microsoft.com/office/officeart/2005/8/layout/orgChart1"/>
    <dgm:cxn modelId="{D2982532-4DEB-4C5D-9136-EDBB48BADC66}" type="presParOf" srcId="{5440F558-4744-43AE-A86F-D7F04EC8E3B0}" destId="{384347AF-A016-4A03-B6C3-2F8A9EEDD34B}" srcOrd="2" destOrd="0" presId="urn:microsoft.com/office/officeart/2005/8/layout/orgChart1"/>
    <dgm:cxn modelId="{8225FB43-C0BA-40EA-BBAA-02942F767AF8}" type="presParOf" srcId="{5440F558-4744-43AE-A86F-D7F04EC8E3B0}" destId="{41C11562-1D5A-48A3-9CB7-265866090EA4}" srcOrd="3" destOrd="0" presId="urn:microsoft.com/office/officeart/2005/8/layout/orgChart1"/>
    <dgm:cxn modelId="{AE3DF401-33C0-42DB-9085-0CCE39BDDD62}" type="presParOf" srcId="{41C11562-1D5A-48A3-9CB7-265866090EA4}" destId="{1FC95C95-030E-4329-8288-474EC62418FE}" srcOrd="0" destOrd="0" presId="urn:microsoft.com/office/officeart/2005/8/layout/orgChart1"/>
    <dgm:cxn modelId="{BEA4EB89-FFC5-4ECB-95D0-41B5D4B90839}" type="presParOf" srcId="{1FC95C95-030E-4329-8288-474EC62418FE}" destId="{9418D396-55AD-4589-B6F2-D734F3DAD965}" srcOrd="0" destOrd="0" presId="urn:microsoft.com/office/officeart/2005/8/layout/orgChart1"/>
    <dgm:cxn modelId="{832918DC-A42D-4399-AA40-9187D8859B14}" type="presParOf" srcId="{1FC95C95-030E-4329-8288-474EC62418FE}" destId="{D2FDBACC-F858-49D3-B058-1AC0397AF4B2}" srcOrd="1" destOrd="0" presId="urn:microsoft.com/office/officeart/2005/8/layout/orgChart1"/>
    <dgm:cxn modelId="{AF0279D4-C69B-4B8B-AACF-C127D390B86A}" type="presParOf" srcId="{41C11562-1D5A-48A3-9CB7-265866090EA4}" destId="{0922BC21-E4D0-42F6-AE3E-19D1982A4168}" srcOrd="1" destOrd="0" presId="urn:microsoft.com/office/officeart/2005/8/layout/orgChart1"/>
    <dgm:cxn modelId="{433B9061-4210-435F-9E0B-19CCEC07BE69}" type="presParOf" srcId="{41C11562-1D5A-48A3-9CB7-265866090EA4}" destId="{69B34B60-39B8-4A59-ACFA-34D09881C6A6}" srcOrd="2" destOrd="0" presId="urn:microsoft.com/office/officeart/2005/8/layout/orgChart1"/>
    <dgm:cxn modelId="{68F3345D-4A4D-4CFC-8C76-C33BF5C95753}" type="presParOf" srcId="{5440F558-4744-43AE-A86F-D7F04EC8E3B0}" destId="{B0598A7B-F0F7-4EB8-8031-EB934E231668}" srcOrd="4" destOrd="0" presId="urn:microsoft.com/office/officeart/2005/8/layout/orgChart1"/>
    <dgm:cxn modelId="{8BCA3EFE-642B-4B46-888D-70CB9134F2D5}" type="presParOf" srcId="{5440F558-4744-43AE-A86F-D7F04EC8E3B0}" destId="{A65051BE-AFC3-42C1-9FFF-1D1845471674}" srcOrd="5" destOrd="0" presId="urn:microsoft.com/office/officeart/2005/8/layout/orgChart1"/>
    <dgm:cxn modelId="{DBC55AFB-17CF-493E-97B8-D050C88F882F}" type="presParOf" srcId="{A65051BE-AFC3-42C1-9FFF-1D1845471674}" destId="{F0D72DFD-EFF1-478A-B0C0-794A5624C2E6}" srcOrd="0" destOrd="0" presId="urn:microsoft.com/office/officeart/2005/8/layout/orgChart1"/>
    <dgm:cxn modelId="{6336561B-6D00-444E-BA21-B43297BB442C}" type="presParOf" srcId="{F0D72DFD-EFF1-478A-B0C0-794A5624C2E6}" destId="{B9E48D12-BBE3-4124-B2E5-495C4E1C6354}" srcOrd="0" destOrd="0" presId="urn:microsoft.com/office/officeart/2005/8/layout/orgChart1"/>
    <dgm:cxn modelId="{ACD5DA60-90A2-47FE-A0DF-4B6165BBAB66}" type="presParOf" srcId="{F0D72DFD-EFF1-478A-B0C0-794A5624C2E6}" destId="{5F9EA15C-57D4-4B9A-8575-678E01ABE2D3}" srcOrd="1" destOrd="0" presId="urn:microsoft.com/office/officeart/2005/8/layout/orgChart1"/>
    <dgm:cxn modelId="{350DEACA-ABBF-4E6A-A99F-EC4514B18290}" type="presParOf" srcId="{A65051BE-AFC3-42C1-9FFF-1D1845471674}" destId="{8C39FF35-16CF-4785-A48F-2F5F52021022}" srcOrd="1" destOrd="0" presId="urn:microsoft.com/office/officeart/2005/8/layout/orgChart1"/>
    <dgm:cxn modelId="{80D69B51-BD38-4479-BCE6-4AA2CB638881}" type="presParOf" srcId="{A65051BE-AFC3-42C1-9FFF-1D1845471674}" destId="{8173B5DF-B6BD-4E98-B3C9-F4B9AB5AE66A}" srcOrd="2" destOrd="0" presId="urn:microsoft.com/office/officeart/2005/8/layout/orgChart1"/>
    <dgm:cxn modelId="{1F99907A-E744-4CD3-A2CC-397399933B54}" type="presParOf" srcId="{17FC78BC-B29D-4AC0-B1E2-E8C767AC1816}" destId="{D2681A4E-8552-496D-9F43-6A8C5D0AF63F}" srcOrd="2" destOrd="0" presId="urn:microsoft.com/office/officeart/2005/8/layout/orgChart1"/>
    <dgm:cxn modelId="{09910A40-2C9C-4C4B-9C20-DE54ED9A5220}" type="presParOf" srcId="{4D972AB8-318B-4BAD-A8E4-EB5F7142BAE3}" destId="{F660CE06-5398-4963-9F3D-85DA20A48590}" srcOrd="8" destOrd="0" presId="urn:microsoft.com/office/officeart/2005/8/layout/orgChart1"/>
    <dgm:cxn modelId="{07DEABA8-EEEF-492E-8FDA-11B3C98076C9}" type="presParOf" srcId="{4D972AB8-318B-4BAD-A8E4-EB5F7142BAE3}" destId="{43628A87-A7B5-4D0D-981A-2A70276E171A}" srcOrd="9" destOrd="0" presId="urn:microsoft.com/office/officeart/2005/8/layout/orgChart1"/>
    <dgm:cxn modelId="{EC9101EC-07E6-4438-9235-828889B8082E}" type="presParOf" srcId="{43628A87-A7B5-4D0D-981A-2A70276E171A}" destId="{E34EEFC7-A2DD-4E44-BCC2-D6CB8DAD7B89}" srcOrd="0" destOrd="0" presId="urn:microsoft.com/office/officeart/2005/8/layout/orgChart1"/>
    <dgm:cxn modelId="{4DCE3AEF-62C1-4414-939F-0EC3F0959467}" type="presParOf" srcId="{E34EEFC7-A2DD-4E44-BCC2-D6CB8DAD7B89}" destId="{90F43E2B-9A55-48E0-BB83-9BE3EC23491A}" srcOrd="0" destOrd="0" presId="urn:microsoft.com/office/officeart/2005/8/layout/orgChart1"/>
    <dgm:cxn modelId="{F6929030-7B7C-4997-84C9-EF03BF532002}" type="presParOf" srcId="{E34EEFC7-A2DD-4E44-BCC2-D6CB8DAD7B89}" destId="{0BFC4C4D-24AF-4BB1-84C7-036F05229D5F}" srcOrd="1" destOrd="0" presId="urn:microsoft.com/office/officeart/2005/8/layout/orgChart1"/>
    <dgm:cxn modelId="{665C630C-6D52-4532-BD09-DE95F70307C4}" type="presParOf" srcId="{43628A87-A7B5-4D0D-981A-2A70276E171A}" destId="{BC0D0B73-17C4-4DDC-8FB6-AEC3C9F31E18}" srcOrd="1" destOrd="0" presId="urn:microsoft.com/office/officeart/2005/8/layout/orgChart1"/>
    <dgm:cxn modelId="{BF145736-9254-4DD6-A498-24EC421FD67C}" type="presParOf" srcId="{BC0D0B73-17C4-4DDC-8FB6-AEC3C9F31E18}" destId="{AC3FA641-3B30-4954-A465-26EBA544055B}" srcOrd="0" destOrd="0" presId="urn:microsoft.com/office/officeart/2005/8/layout/orgChart1"/>
    <dgm:cxn modelId="{67B7F21B-15F0-488D-80F8-40442FF10910}" type="presParOf" srcId="{BC0D0B73-17C4-4DDC-8FB6-AEC3C9F31E18}" destId="{0D390314-E9B7-4D45-A5CB-F4C2F30E6F32}" srcOrd="1" destOrd="0" presId="urn:microsoft.com/office/officeart/2005/8/layout/orgChart1"/>
    <dgm:cxn modelId="{E4317BA4-B037-4136-812C-AE165CC3B159}" type="presParOf" srcId="{0D390314-E9B7-4D45-A5CB-F4C2F30E6F32}" destId="{250EE247-B753-4340-9FED-760B63EC4E2E}" srcOrd="0" destOrd="0" presId="urn:microsoft.com/office/officeart/2005/8/layout/orgChart1"/>
    <dgm:cxn modelId="{BA330F2D-2ECC-4BE3-ABA1-724C89A41C06}" type="presParOf" srcId="{250EE247-B753-4340-9FED-760B63EC4E2E}" destId="{6C54088E-05C9-43E1-8467-B9BD8A7E706E}" srcOrd="0" destOrd="0" presId="urn:microsoft.com/office/officeart/2005/8/layout/orgChart1"/>
    <dgm:cxn modelId="{7FF36EE4-BD26-4E75-A270-2C8B22189282}" type="presParOf" srcId="{250EE247-B753-4340-9FED-760B63EC4E2E}" destId="{90949461-FAB1-4AC2-9618-57B54DCE2D64}" srcOrd="1" destOrd="0" presId="urn:microsoft.com/office/officeart/2005/8/layout/orgChart1"/>
    <dgm:cxn modelId="{6CC35335-F672-4FED-B7B1-3CE4BC2C991C}" type="presParOf" srcId="{0D390314-E9B7-4D45-A5CB-F4C2F30E6F32}" destId="{263183EC-4919-4A4E-B3E1-9EBCB0B2462E}" srcOrd="1" destOrd="0" presId="urn:microsoft.com/office/officeart/2005/8/layout/orgChart1"/>
    <dgm:cxn modelId="{E275A2EE-6388-4D68-986D-601F0A354F90}" type="presParOf" srcId="{0D390314-E9B7-4D45-A5CB-F4C2F30E6F32}" destId="{8D10DD5C-3BDE-48FE-B192-DFDCC2509E45}" srcOrd="2" destOrd="0" presId="urn:microsoft.com/office/officeart/2005/8/layout/orgChart1"/>
    <dgm:cxn modelId="{B063B4D4-6DF3-4568-BDB6-8D12B698CBD4}" type="presParOf" srcId="{BC0D0B73-17C4-4DDC-8FB6-AEC3C9F31E18}" destId="{C24CDBF7-93F8-40ED-AE82-3993E71162A5}" srcOrd="2" destOrd="0" presId="urn:microsoft.com/office/officeart/2005/8/layout/orgChart1"/>
    <dgm:cxn modelId="{52EAC273-D95B-45A0-BDD1-7428B96EBCA1}" type="presParOf" srcId="{BC0D0B73-17C4-4DDC-8FB6-AEC3C9F31E18}" destId="{87EDAB74-85D3-4D1F-9B86-E9AB7FCFD394}" srcOrd="3" destOrd="0" presId="urn:microsoft.com/office/officeart/2005/8/layout/orgChart1"/>
    <dgm:cxn modelId="{7B81A256-101D-4FB6-8DFD-F77D95EB3495}" type="presParOf" srcId="{87EDAB74-85D3-4D1F-9B86-E9AB7FCFD394}" destId="{795D3670-2C87-476A-AEF4-9E2177AF5D98}" srcOrd="0" destOrd="0" presId="urn:microsoft.com/office/officeart/2005/8/layout/orgChart1"/>
    <dgm:cxn modelId="{2BE08E2C-F529-42D0-A1AA-116C95373F3F}" type="presParOf" srcId="{795D3670-2C87-476A-AEF4-9E2177AF5D98}" destId="{D075F376-1A6C-46F6-A362-81DD73FA7764}" srcOrd="0" destOrd="0" presId="urn:microsoft.com/office/officeart/2005/8/layout/orgChart1"/>
    <dgm:cxn modelId="{DA027BE8-B66D-4887-8F84-1108B226EA12}" type="presParOf" srcId="{795D3670-2C87-476A-AEF4-9E2177AF5D98}" destId="{DBE9DFD6-B370-48B1-A64D-F08E5BF041D3}" srcOrd="1" destOrd="0" presId="urn:microsoft.com/office/officeart/2005/8/layout/orgChart1"/>
    <dgm:cxn modelId="{4A604564-611F-408E-948D-DA156D323EBD}" type="presParOf" srcId="{87EDAB74-85D3-4D1F-9B86-E9AB7FCFD394}" destId="{E5A773E3-1205-4A05-ABFF-1777A5E48975}" srcOrd="1" destOrd="0" presId="urn:microsoft.com/office/officeart/2005/8/layout/orgChart1"/>
    <dgm:cxn modelId="{A6D6497F-32A8-431F-B01F-18D836CE4AC4}" type="presParOf" srcId="{87EDAB74-85D3-4D1F-9B86-E9AB7FCFD394}" destId="{5D967112-2A8A-4123-B908-4D9E5536A8BD}" srcOrd="2" destOrd="0" presId="urn:microsoft.com/office/officeart/2005/8/layout/orgChart1"/>
    <dgm:cxn modelId="{03A99E98-D850-48BB-9E86-8CCA63131436}" type="presParOf" srcId="{BC0D0B73-17C4-4DDC-8FB6-AEC3C9F31E18}" destId="{A425B36E-C30E-425B-B834-6DE0AD8A00B5}" srcOrd="4" destOrd="0" presId="urn:microsoft.com/office/officeart/2005/8/layout/orgChart1"/>
    <dgm:cxn modelId="{D03125CB-FE1A-4276-933D-E449CA3F1678}" type="presParOf" srcId="{BC0D0B73-17C4-4DDC-8FB6-AEC3C9F31E18}" destId="{C4C768BB-5975-4E90-B291-D6AA66B1B2FA}" srcOrd="5" destOrd="0" presId="urn:microsoft.com/office/officeart/2005/8/layout/orgChart1"/>
    <dgm:cxn modelId="{B200DD5A-7F41-4EEB-8427-C9F540C537CF}" type="presParOf" srcId="{C4C768BB-5975-4E90-B291-D6AA66B1B2FA}" destId="{2E365B33-29DE-4299-AC60-46CD3873B454}" srcOrd="0" destOrd="0" presId="urn:microsoft.com/office/officeart/2005/8/layout/orgChart1"/>
    <dgm:cxn modelId="{1A19A97D-C78E-4102-A610-C035100DA829}" type="presParOf" srcId="{2E365B33-29DE-4299-AC60-46CD3873B454}" destId="{1651F176-92DD-4C83-9161-C244098103EE}" srcOrd="0" destOrd="0" presId="urn:microsoft.com/office/officeart/2005/8/layout/orgChart1"/>
    <dgm:cxn modelId="{0510893D-2BB6-4831-B254-1495015A9164}" type="presParOf" srcId="{2E365B33-29DE-4299-AC60-46CD3873B454}" destId="{FFDB81E3-A6DE-4B86-8C51-0CECFE19DD34}" srcOrd="1" destOrd="0" presId="urn:microsoft.com/office/officeart/2005/8/layout/orgChart1"/>
    <dgm:cxn modelId="{4F2A5844-E797-429A-9857-D3575F79D185}" type="presParOf" srcId="{C4C768BB-5975-4E90-B291-D6AA66B1B2FA}" destId="{D5DFE2DC-0AD6-412A-8E7A-6FAF6B506338}" srcOrd="1" destOrd="0" presId="urn:microsoft.com/office/officeart/2005/8/layout/orgChart1"/>
    <dgm:cxn modelId="{DEDD17C8-D1F7-4D9B-A128-2E1290E730C9}" type="presParOf" srcId="{C4C768BB-5975-4E90-B291-D6AA66B1B2FA}" destId="{328948B7-A2A1-401B-84EE-064DD6F0CB99}" srcOrd="2" destOrd="0" presId="urn:microsoft.com/office/officeart/2005/8/layout/orgChart1"/>
    <dgm:cxn modelId="{4BCFAE71-B9AB-48D0-AD72-79AEC1619E9E}" type="presParOf" srcId="{43628A87-A7B5-4D0D-981A-2A70276E171A}" destId="{498113B5-A0F1-4117-931A-9382CC701419}" srcOrd="2" destOrd="0" presId="urn:microsoft.com/office/officeart/2005/8/layout/orgChart1"/>
    <dgm:cxn modelId="{4FA29759-B1FC-4422-B084-E7E2D1E62205}" type="presParOf" srcId="{4D972AB8-318B-4BAD-A8E4-EB5F7142BAE3}" destId="{A92FB5BD-6544-429B-863A-504B04C99A83}" srcOrd="10" destOrd="0" presId="urn:microsoft.com/office/officeart/2005/8/layout/orgChart1"/>
    <dgm:cxn modelId="{293967A1-953C-4F4F-B769-AB75977630FC}" type="presParOf" srcId="{4D972AB8-318B-4BAD-A8E4-EB5F7142BAE3}" destId="{EA5193E3-7B86-4E16-B509-2438D084E17E}" srcOrd="11" destOrd="0" presId="urn:microsoft.com/office/officeart/2005/8/layout/orgChart1"/>
    <dgm:cxn modelId="{9133B683-F0BC-4F57-901E-DE13289C1491}" type="presParOf" srcId="{EA5193E3-7B86-4E16-B509-2438D084E17E}" destId="{55AE2044-F8E8-4521-8391-13AF4FEE25A0}" srcOrd="0" destOrd="0" presId="urn:microsoft.com/office/officeart/2005/8/layout/orgChart1"/>
    <dgm:cxn modelId="{95ABC180-A944-4E90-B058-5FE21AFF81FD}" type="presParOf" srcId="{55AE2044-F8E8-4521-8391-13AF4FEE25A0}" destId="{A9476F13-8314-4BE6-968E-28BF958E520F}" srcOrd="0" destOrd="0" presId="urn:microsoft.com/office/officeart/2005/8/layout/orgChart1"/>
    <dgm:cxn modelId="{CAD41DD3-1889-4DB2-92B2-E4C00541C97A}" type="presParOf" srcId="{55AE2044-F8E8-4521-8391-13AF4FEE25A0}" destId="{F8804AF7-A9C4-48CE-9B22-BD7689EFE611}" srcOrd="1" destOrd="0" presId="urn:microsoft.com/office/officeart/2005/8/layout/orgChart1"/>
    <dgm:cxn modelId="{03E8C2E3-6814-4741-9AF5-E1A12B150446}" type="presParOf" srcId="{EA5193E3-7B86-4E16-B509-2438D084E17E}" destId="{4D510287-5569-4BD1-A315-E0512C97528B}" srcOrd="1" destOrd="0" presId="urn:microsoft.com/office/officeart/2005/8/layout/orgChart1"/>
    <dgm:cxn modelId="{4382906E-F782-46F1-A91C-FDB026B64F5D}" type="presParOf" srcId="{4D510287-5569-4BD1-A315-E0512C97528B}" destId="{52737612-7302-4198-9EA5-91F773238F13}" srcOrd="0" destOrd="0" presId="urn:microsoft.com/office/officeart/2005/8/layout/orgChart1"/>
    <dgm:cxn modelId="{F505E5DA-3DFB-4272-9D5B-C342A9EE17F3}" type="presParOf" srcId="{4D510287-5569-4BD1-A315-E0512C97528B}" destId="{8412DC06-8795-432A-BF86-CFF23D5A6571}" srcOrd="1" destOrd="0" presId="urn:microsoft.com/office/officeart/2005/8/layout/orgChart1"/>
    <dgm:cxn modelId="{E18897AB-9749-4A2D-AD51-5DADEB5768C4}" type="presParOf" srcId="{8412DC06-8795-432A-BF86-CFF23D5A6571}" destId="{D1EB9AEE-6C45-40D9-8C88-1FE9AF12014A}" srcOrd="0" destOrd="0" presId="urn:microsoft.com/office/officeart/2005/8/layout/orgChart1"/>
    <dgm:cxn modelId="{48C8D5E2-53A8-4B5A-9DF5-EBF8BF72AB14}" type="presParOf" srcId="{D1EB9AEE-6C45-40D9-8C88-1FE9AF12014A}" destId="{F9AF12BF-F6DB-48E1-8824-88A0A45E3C28}" srcOrd="0" destOrd="0" presId="urn:microsoft.com/office/officeart/2005/8/layout/orgChart1"/>
    <dgm:cxn modelId="{E98F4A5D-2DC3-4A85-93EA-AC185906277E}" type="presParOf" srcId="{D1EB9AEE-6C45-40D9-8C88-1FE9AF12014A}" destId="{1D397F72-5DF3-4376-AFEA-8D344300B54B}" srcOrd="1" destOrd="0" presId="urn:microsoft.com/office/officeart/2005/8/layout/orgChart1"/>
    <dgm:cxn modelId="{89394C1B-70A4-4AC4-AC92-9A0725968CDB}" type="presParOf" srcId="{8412DC06-8795-432A-BF86-CFF23D5A6571}" destId="{F76C040E-9C8B-4BE8-98A1-DD5F11BAAF73}" srcOrd="1" destOrd="0" presId="urn:microsoft.com/office/officeart/2005/8/layout/orgChart1"/>
    <dgm:cxn modelId="{7F8D4503-77F6-4232-99BC-D022FCCDF4DD}" type="presParOf" srcId="{8412DC06-8795-432A-BF86-CFF23D5A6571}" destId="{E03AFD1D-E6D0-4FE3-AF99-3D3EB1F904FF}" srcOrd="2" destOrd="0" presId="urn:microsoft.com/office/officeart/2005/8/layout/orgChart1"/>
    <dgm:cxn modelId="{74E8DB96-0CFF-4FC0-B79E-9649EE05FC66}" type="presParOf" srcId="{4D510287-5569-4BD1-A315-E0512C97528B}" destId="{7268F29A-09C1-481C-A159-C7C03E0AF4F6}" srcOrd="2" destOrd="0" presId="urn:microsoft.com/office/officeart/2005/8/layout/orgChart1"/>
    <dgm:cxn modelId="{373FC4EB-20CF-4C01-85EB-82E5BB520A61}" type="presParOf" srcId="{4D510287-5569-4BD1-A315-E0512C97528B}" destId="{7DCC74AA-F1D8-4F5C-B374-BB6A43708FA2}" srcOrd="3" destOrd="0" presId="urn:microsoft.com/office/officeart/2005/8/layout/orgChart1"/>
    <dgm:cxn modelId="{724F994E-5377-4F93-BBB4-B55DD2533829}" type="presParOf" srcId="{7DCC74AA-F1D8-4F5C-B374-BB6A43708FA2}" destId="{7C6616AD-80AF-4D1E-B413-947E42CAF6FA}" srcOrd="0" destOrd="0" presId="urn:microsoft.com/office/officeart/2005/8/layout/orgChart1"/>
    <dgm:cxn modelId="{45827B43-36E1-46B1-A1C4-6A4FA4F0A12F}" type="presParOf" srcId="{7C6616AD-80AF-4D1E-B413-947E42CAF6FA}" destId="{8C2EA635-B7E3-4207-A7F3-0BE52DCBAF84}" srcOrd="0" destOrd="0" presId="urn:microsoft.com/office/officeart/2005/8/layout/orgChart1"/>
    <dgm:cxn modelId="{A5AB2E84-84AC-439F-A5BA-EE495E979EE1}" type="presParOf" srcId="{7C6616AD-80AF-4D1E-B413-947E42CAF6FA}" destId="{9BC26C93-0D7A-4922-A4B9-97D4FA8C932F}" srcOrd="1" destOrd="0" presId="urn:microsoft.com/office/officeart/2005/8/layout/orgChart1"/>
    <dgm:cxn modelId="{306BB825-9FB4-4B7F-AC08-58514702CDBC}" type="presParOf" srcId="{7DCC74AA-F1D8-4F5C-B374-BB6A43708FA2}" destId="{4F107552-3833-4D7B-A9E9-68CA9629C2B1}" srcOrd="1" destOrd="0" presId="urn:microsoft.com/office/officeart/2005/8/layout/orgChart1"/>
    <dgm:cxn modelId="{B2ABBA5A-33F5-4CD4-B8A7-64841CFF4C81}" type="presParOf" srcId="{7DCC74AA-F1D8-4F5C-B374-BB6A43708FA2}" destId="{886C768E-BE5D-4BCE-8EDB-39830E89831C}" srcOrd="2" destOrd="0" presId="urn:microsoft.com/office/officeart/2005/8/layout/orgChart1"/>
    <dgm:cxn modelId="{2255EF09-F08B-4C67-A3BE-290370CDACEA}" type="presParOf" srcId="{4D510287-5569-4BD1-A315-E0512C97528B}" destId="{A0B6D357-AF4A-4604-80D1-4D43D3FBC612}" srcOrd="4" destOrd="0" presId="urn:microsoft.com/office/officeart/2005/8/layout/orgChart1"/>
    <dgm:cxn modelId="{100A81DD-E81D-4C63-B6C3-402FEC7B99B9}" type="presParOf" srcId="{4D510287-5569-4BD1-A315-E0512C97528B}" destId="{F17F5E6D-1F33-4B7A-B904-A529A70053BF}" srcOrd="5" destOrd="0" presId="urn:microsoft.com/office/officeart/2005/8/layout/orgChart1"/>
    <dgm:cxn modelId="{04F4B66E-D377-4366-89FA-99C863372F4B}" type="presParOf" srcId="{F17F5E6D-1F33-4B7A-B904-A529A70053BF}" destId="{E19FA250-9F23-46F8-BFE9-875D25E29EC4}" srcOrd="0" destOrd="0" presId="urn:microsoft.com/office/officeart/2005/8/layout/orgChart1"/>
    <dgm:cxn modelId="{360F1294-5B21-40E3-A3F1-4545A9E58039}" type="presParOf" srcId="{E19FA250-9F23-46F8-BFE9-875D25E29EC4}" destId="{CD1C4A56-F5D8-4733-9125-78C0838AE6AE}" srcOrd="0" destOrd="0" presId="urn:microsoft.com/office/officeart/2005/8/layout/orgChart1"/>
    <dgm:cxn modelId="{CDF5969B-645C-43B7-8A91-ABF68E6B2267}" type="presParOf" srcId="{E19FA250-9F23-46F8-BFE9-875D25E29EC4}" destId="{51CB24B6-0154-4AD3-AB34-8E7BFEEE884F}" srcOrd="1" destOrd="0" presId="urn:microsoft.com/office/officeart/2005/8/layout/orgChart1"/>
    <dgm:cxn modelId="{75029433-AA1E-4435-8878-9E2E7DFD115C}" type="presParOf" srcId="{F17F5E6D-1F33-4B7A-B904-A529A70053BF}" destId="{96995692-7F15-458D-B8B6-28F36A2663B0}" srcOrd="1" destOrd="0" presId="urn:microsoft.com/office/officeart/2005/8/layout/orgChart1"/>
    <dgm:cxn modelId="{5178D4E9-33FC-4E1D-9C8E-EBA9186733D3}" type="presParOf" srcId="{F17F5E6D-1F33-4B7A-B904-A529A70053BF}" destId="{FB8C4520-EA85-4A75-B938-94FADED9E739}" srcOrd="2" destOrd="0" presId="urn:microsoft.com/office/officeart/2005/8/layout/orgChart1"/>
    <dgm:cxn modelId="{CC17BE3A-B61B-4EBA-AB01-A3D375D1A0D7}" type="presParOf" srcId="{EA5193E3-7B86-4E16-B509-2438D084E17E}" destId="{8B2E0B9E-5359-4710-B58D-DE73321C6622}" srcOrd="2" destOrd="0" presId="urn:microsoft.com/office/officeart/2005/8/layout/orgChart1"/>
    <dgm:cxn modelId="{5C90180D-A9DF-45A6-80CD-FE5E59325C54}" type="presParOf" srcId="{4D972AB8-318B-4BAD-A8E4-EB5F7142BAE3}" destId="{F8AC0227-7EC4-4558-8D33-58D61D19B6CC}" srcOrd="12" destOrd="0" presId="urn:microsoft.com/office/officeart/2005/8/layout/orgChart1"/>
    <dgm:cxn modelId="{9BC1C547-D192-48B8-8E73-5711E9E185AA}" type="presParOf" srcId="{4D972AB8-318B-4BAD-A8E4-EB5F7142BAE3}" destId="{126C96AE-9D7F-4F4D-9915-DA213C427051}" srcOrd="13" destOrd="0" presId="urn:microsoft.com/office/officeart/2005/8/layout/orgChart1"/>
    <dgm:cxn modelId="{3F3D7B21-1C27-4097-A3E0-F941466A2B25}" type="presParOf" srcId="{126C96AE-9D7F-4F4D-9915-DA213C427051}" destId="{A69F1019-2111-4C06-9C2F-9DF4A071D62D}" srcOrd="0" destOrd="0" presId="urn:microsoft.com/office/officeart/2005/8/layout/orgChart1"/>
    <dgm:cxn modelId="{DE48E4A0-0301-4D3D-B683-276576293545}" type="presParOf" srcId="{A69F1019-2111-4C06-9C2F-9DF4A071D62D}" destId="{E37EF07C-558A-48C4-9256-7B0F05B0A233}" srcOrd="0" destOrd="0" presId="urn:microsoft.com/office/officeart/2005/8/layout/orgChart1"/>
    <dgm:cxn modelId="{E8EF18EC-1A0A-4718-9043-298727A7E50B}" type="presParOf" srcId="{A69F1019-2111-4C06-9C2F-9DF4A071D62D}" destId="{4F884B03-A15C-4A0F-897B-ED4321DDE644}" srcOrd="1" destOrd="0" presId="urn:microsoft.com/office/officeart/2005/8/layout/orgChart1"/>
    <dgm:cxn modelId="{D6DD50AA-83F0-456B-944F-A05BF07AB6E0}" type="presParOf" srcId="{126C96AE-9D7F-4F4D-9915-DA213C427051}" destId="{8F1F796A-1827-484F-9BA5-42107DFDD70B}" srcOrd="1" destOrd="0" presId="urn:microsoft.com/office/officeart/2005/8/layout/orgChart1"/>
    <dgm:cxn modelId="{A05B634D-6141-4DD1-92B1-B8448A81BBF6}" type="presParOf" srcId="{8F1F796A-1827-484F-9BA5-42107DFDD70B}" destId="{C7CC6703-ED4B-4343-B55E-0568E3D5E794}" srcOrd="0" destOrd="0" presId="urn:microsoft.com/office/officeart/2005/8/layout/orgChart1"/>
    <dgm:cxn modelId="{0CDD58F4-3144-48ED-ABA3-80AC0EE1F267}" type="presParOf" srcId="{8F1F796A-1827-484F-9BA5-42107DFDD70B}" destId="{75DC91DE-E6E4-4C37-80FB-09E618C1127C}" srcOrd="1" destOrd="0" presId="urn:microsoft.com/office/officeart/2005/8/layout/orgChart1"/>
    <dgm:cxn modelId="{CEBAB1DF-3E46-4289-ACAB-45AA9720DE52}" type="presParOf" srcId="{75DC91DE-E6E4-4C37-80FB-09E618C1127C}" destId="{37BAAE49-F13A-404F-B26C-BC8854BA8CF2}" srcOrd="0" destOrd="0" presId="urn:microsoft.com/office/officeart/2005/8/layout/orgChart1"/>
    <dgm:cxn modelId="{46478C75-4E0E-4B13-9BBE-1F9CC3BA79A1}" type="presParOf" srcId="{37BAAE49-F13A-404F-B26C-BC8854BA8CF2}" destId="{07AAFD46-5815-4D71-8C85-F14E17FA86F8}" srcOrd="0" destOrd="0" presId="urn:microsoft.com/office/officeart/2005/8/layout/orgChart1"/>
    <dgm:cxn modelId="{5D60901E-74D0-44EB-BB2E-8A74828E6CA2}" type="presParOf" srcId="{37BAAE49-F13A-404F-B26C-BC8854BA8CF2}" destId="{968B8D10-BFE5-4616-8568-F0D8C7D96C62}" srcOrd="1" destOrd="0" presId="urn:microsoft.com/office/officeart/2005/8/layout/orgChart1"/>
    <dgm:cxn modelId="{EB332393-94A6-4F0E-985B-060DF4E0A9B6}" type="presParOf" srcId="{75DC91DE-E6E4-4C37-80FB-09E618C1127C}" destId="{E20B18FD-6592-48D7-8913-EF94256AAA30}" srcOrd="1" destOrd="0" presId="urn:microsoft.com/office/officeart/2005/8/layout/orgChart1"/>
    <dgm:cxn modelId="{59D547D3-76FD-4B93-A65E-FA469673FFAB}" type="presParOf" srcId="{75DC91DE-E6E4-4C37-80FB-09E618C1127C}" destId="{81C5B690-0391-429D-9200-54DA1CFF708B}" srcOrd="2" destOrd="0" presId="urn:microsoft.com/office/officeart/2005/8/layout/orgChart1"/>
    <dgm:cxn modelId="{5DFD1B10-3F9E-416E-A7B0-B0B94628C53E}" type="presParOf" srcId="{8F1F796A-1827-484F-9BA5-42107DFDD70B}" destId="{24F690D5-C813-451A-A6F5-B61702053852}" srcOrd="2" destOrd="0" presId="urn:microsoft.com/office/officeart/2005/8/layout/orgChart1"/>
    <dgm:cxn modelId="{982A9FD0-E9F2-4CC2-8065-BBE67C6C8814}" type="presParOf" srcId="{8F1F796A-1827-484F-9BA5-42107DFDD70B}" destId="{615A231A-6A4A-42CD-94FF-8E5503097D1E}" srcOrd="3" destOrd="0" presId="urn:microsoft.com/office/officeart/2005/8/layout/orgChart1"/>
    <dgm:cxn modelId="{6119517A-644E-45B5-8D5E-1F2024F866A8}" type="presParOf" srcId="{615A231A-6A4A-42CD-94FF-8E5503097D1E}" destId="{ADB93C18-E4D0-4434-A4E2-BE4500A3EC99}" srcOrd="0" destOrd="0" presId="urn:microsoft.com/office/officeart/2005/8/layout/orgChart1"/>
    <dgm:cxn modelId="{20F6E47B-DE3D-4B9E-B412-E70FF6B3A464}" type="presParOf" srcId="{ADB93C18-E4D0-4434-A4E2-BE4500A3EC99}" destId="{48F189CF-93F3-4A2A-84C1-A3345AA148BF}" srcOrd="0" destOrd="0" presId="urn:microsoft.com/office/officeart/2005/8/layout/orgChart1"/>
    <dgm:cxn modelId="{D147830E-FF19-4A36-BA0C-42D33BE5E2E3}" type="presParOf" srcId="{ADB93C18-E4D0-4434-A4E2-BE4500A3EC99}" destId="{093BE407-118D-4D01-882E-2C815F315CBD}" srcOrd="1" destOrd="0" presId="urn:microsoft.com/office/officeart/2005/8/layout/orgChart1"/>
    <dgm:cxn modelId="{D2FE8C2B-9031-44AE-878E-21B3DA0A10C5}" type="presParOf" srcId="{615A231A-6A4A-42CD-94FF-8E5503097D1E}" destId="{3A00CCBD-8DAE-43D7-81C1-4E0DF18D1D75}" srcOrd="1" destOrd="0" presId="urn:microsoft.com/office/officeart/2005/8/layout/orgChart1"/>
    <dgm:cxn modelId="{8D175401-B928-4E97-A0D2-72B9457CAC93}" type="presParOf" srcId="{615A231A-6A4A-42CD-94FF-8E5503097D1E}" destId="{3E57BB82-9FFF-4124-BDA6-D60D70E97864}" srcOrd="2" destOrd="0" presId="urn:microsoft.com/office/officeart/2005/8/layout/orgChart1"/>
    <dgm:cxn modelId="{D8ED4B71-5007-4B2A-A0DD-8ABADA3475A1}" type="presParOf" srcId="{126C96AE-9D7F-4F4D-9915-DA213C427051}" destId="{F019993C-F32A-40A3-A78A-BBC2ABF24CBB}" srcOrd="2" destOrd="0" presId="urn:microsoft.com/office/officeart/2005/8/layout/orgChart1"/>
    <dgm:cxn modelId="{27049C7D-625B-4BC8-AE71-D14F27F552D0}" type="presParOf" srcId="{FDC0CF3C-131B-47B5-B454-56D17DAD3C0C}" destId="{77B0C17F-4152-42FB-91E1-D512A145515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A96-9BFE-4E8D-B03A-B2FB6EE49E38}">
      <dsp:nvSpPr>
        <dsp:cNvPr id="0" name=""/>
        <dsp:cNvSpPr/>
      </dsp:nvSpPr>
      <dsp:spPr>
        <a:xfrm rot="5400000">
          <a:off x="1309065" y="1282445"/>
          <a:ext cx="1126265" cy="1282213"/>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700167-FF4B-4025-A48B-3CB1A8B5F4C4}">
      <dsp:nvSpPr>
        <dsp:cNvPr id="0" name=""/>
        <dsp:cNvSpPr/>
      </dsp:nvSpPr>
      <dsp:spPr>
        <a:xfrm>
          <a:off x="1010673" y="33957"/>
          <a:ext cx="1895968" cy="132711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latin typeface="Times New Roman" panose="02020603050405020304" pitchFamily="18" charset="0"/>
              <a:ea typeface="Verdana" panose="020B0604030504040204" pitchFamily="34" charset="0"/>
              <a:cs typeface="Times New Roman" panose="02020603050405020304" pitchFamily="18" charset="0"/>
            </a:rPr>
            <a:t>Giai đoạn 1</a:t>
          </a:r>
          <a:endParaRPr lang="en-US" sz="3400" kern="1200" dirty="0">
            <a:latin typeface="Times New Roman" panose="02020603050405020304" pitchFamily="18" charset="0"/>
            <a:ea typeface="Verdana" panose="020B0604030504040204" pitchFamily="34" charset="0"/>
            <a:cs typeface="Times New Roman" panose="02020603050405020304" pitchFamily="18" charset="0"/>
          </a:endParaRPr>
        </a:p>
      </dsp:txBody>
      <dsp:txXfrm>
        <a:off x="1075469" y="98753"/>
        <a:ext cx="1766376" cy="1197524"/>
      </dsp:txXfrm>
    </dsp:sp>
    <dsp:sp modelId="{B00BB2B3-43BF-4BBF-B8B9-75901CCFACA5}">
      <dsp:nvSpPr>
        <dsp:cNvPr id="0" name=""/>
        <dsp:cNvSpPr/>
      </dsp:nvSpPr>
      <dsp:spPr>
        <a:xfrm>
          <a:off x="3112767" y="97794"/>
          <a:ext cx="2844188" cy="127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latin typeface="Times New Roman" panose="02020603050405020304" pitchFamily="18" charset="0"/>
              <a:ea typeface="Verdana" panose="020B0604030504040204" pitchFamily="34" charset="0"/>
              <a:cs typeface="Times New Roman" panose="02020603050405020304" pitchFamily="18" charset="0"/>
            </a:rPr>
            <a:t>Nhận đề tài</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Phân tích </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Khảo sát</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endParaRPr lang="en-US" sz="2400" kern="1200" dirty="0">
            <a:latin typeface="Times New Roman" panose="02020603050405020304" pitchFamily="18" charset="0"/>
            <a:cs typeface="Times New Roman" panose="02020603050405020304" pitchFamily="18" charset="0"/>
          </a:endParaRPr>
        </a:p>
      </dsp:txBody>
      <dsp:txXfrm>
        <a:off x="3112767" y="97794"/>
        <a:ext cx="2844188" cy="1274321"/>
      </dsp:txXfrm>
    </dsp:sp>
    <dsp:sp modelId="{CB65E7BF-26FC-4997-A604-64C56983E379}">
      <dsp:nvSpPr>
        <dsp:cNvPr id="0" name=""/>
        <dsp:cNvSpPr/>
      </dsp:nvSpPr>
      <dsp:spPr>
        <a:xfrm rot="5400000">
          <a:off x="3232683" y="2773235"/>
          <a:ext cx="1126265" cy="1282213"/>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736981-5D82-4672-9205-279958AACFE2}">
      <dsp:nvSpPr>
        <dsp:cNvPr id="0" name=""/>
        <dsp:cNvSpPr/>
      </dsp:nvSpPr>
      <dsp:spPr>
        <a:xfrm>
          <a:off x="2934290" y="1524746"/>
          <a:ext cx="1895968" cy="132711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latin typeface="Times New Roman" panose="02020603050405020304" pitchFamily="18" charset="0"/>
              <a:ea typeface="Verdana" panose="020B0604030504040204" pitchFamily="34" charset="0"/>
              <a:cs typeface="Times New Roman" panose="02020603050405020304" pitchFamily="18" charset="0"/>
            </a:rPr>
            <a:t>Giai đoạn 2</a:t>
          </a:r>
          <a:endParaRPr lang="en-US" sz="3400" kern="1200" dirty="0">
            <a:latin typeface="Verdana" panose="020B0604030504040204" pitchFamily="34" charset="0"/>
            <a:ea typeface="Verdana" panose="020B0604030504040204" pitchFamily="34" charset="0"/>
            <a:cs typeface="Verdana" panose="020B0604030504040204" pitchFamily="34" charset="0"/>
          </a:endParaRPr>
        </a:p>
      </dsp:txBody>
      <dsp:txXfrm>
        <a:off x="2999086" y="1589542"/>
        <a:ext cx="1766376" cy="1197524"/>
      </dsp:txXfrm>
    </dsp:sp>
    <dsp:sp modelId="{5812CCDB-7FE7-42D3-9D84-BC2F375234DF}">
      <dsp:nvSpPr>
        <dsp:cNvPr id="0" name=""/>
        <dsp:cNvSpPr/>
      </dsp:nvSpPr>
      <dsp:spPr>
        <a:xfrm>
          <a:off x="4876805" y="1524001"/>
          <a:ext cx="3497105" cy="1297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Vẽ sơ đồ</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Đặt tả </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Mô hình hóa nghiệp vụ</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dsp:txBody>
      <dsp:txXfrm>
        <a:off x="4876805" y="1524001"/>
        <a:ext cx="3497105" cy="1297833"/>
      </dsp:txXfrm>
    </dsp:sp>
    <dsp:sp modelId="{AC49C504-CB17-488B-B136-F107936EBCED}">
      <dsp:nvSpPr>
        <dsp:cNvPr id="0" name=""/>
        <dsp:cNvSpPr/>
      </dsp:nvSpPr>
      <dsp:spPr>
        <a:xfrm rot="5400000">
          <a:off x="5156300" y="4264024"/>
          <a:ext cx="1126265" cy="1282213"/>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E7ECB50-F4B1-47FD-BE6E-79C06FC25BB6}">
      <dsp:nvSpPr>
        <dsp:cNvPr id="0" name=""/>
        <dsp:cNvSpPr/>
      </dsp:nvSpPr>
      <dsp:spPr>
        <a:xfrm>
          <a:off x="4857908" y="3015536"/>
          <a:ext cx="1895968" cy="132711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latin typeface="Times New Roman" panose="02020603050405020304" pitchFamily="18" charset="0"/>
              <a:ea typeface="Verdana" panose="020B0604030504040204" pitchFamily="34" charset="0"/>
              <a:cs typeface="Times New Roman" panose="02020603050405020304" pitchFamily="18" charset="0"/>
            </a:rPr>
            <a:t>Giai đoạn 3</a:t>
          </a:r>
          <a:endParaRPr lang="en-US" sz="3400" kern="1200" dirty="0">
            <a:latin typeface="Verdana" panose="020B0604030504040204" pitchFamily="34" charset="0"/>
            <a:ea typeface="Verdana" panose="020B0604030504040204" pitchFamily="34" charset="0"/>
            <a:cs typeface="Verdana" panose="020B0604030504040204" pitchFamily="34" charset="0"/>
          </a:endParaRPr>
        </a:p>
      </dsp:txBody>
      <dsp:txXfrm>
        <a:off x="4922704" y="3080332"/>
        <a:ext cx="1766376" cy="1197524"/>
      </dsp:txXfrm>
    </dsp:sp>
    <dsp:sp modelId="{CFEE3443-D9E5-431F-9B8A-0337F1AF7C70}">
      <dsp:nvSpPr>
        <dsp:cNvPr id="0" name=""/>
        <dsp:cNvSpPr/>
      </dsp:nvSpPr>
      <dsp:spPr>
        <a:xfrm>
          <a:off x="6629406" y="3200405"/>
          <a:ext cx="3052119" cy="107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Thiết kế phần mềm</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Cài đặt và kiểm thử</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dsp:txBody>
      <dsp:txXfrm>
        <a:off x="6629406" y="3200405"/>
        <a:ext cx="3052119" cy="1072634"/>
      </dsp:txXfrm>
    </dsp:sp>
    <dsp:sp modelId="{EDE32E6E-1C65-4307-B4B4-BECD1482542A}">
      <dsp:nvSpPr>
        <dsp:cNvPr id="0" name=""/>
        <dsp:cNvSpPr/>
      </dsp:nvSpPr>
      <dsp:spPr>
        <a:xfrm>
          <a:off x="6781525" y="4506326"/>
          <a:ext cx="1895968" cy="1327116"/>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latin typeface="Times New Roman" panose="02020603050405020304" pitchFamily="18" charset="0"/>
              <a:ea typeface="Verdana" panose="020B0604030504040204" pitchFamily="34" charset="0"/>
              <a:cs typeface="Times New Roman" panose="02020603050405020304" pitchFamily="18" charset="0"/>
            </a:rPr>
            <a:t>Giai đoạn 4</a:t>
          </a:r>
          <a:endParaRPr lang="en-US" sz="3400" kern="1200" dirty="0">
            <a:latin typeface="Verdana" panose="020B0604030504040204" pitchFamily="34" charset="0"/>
            <a:ea typeface="Verdana" panose="020B0604030504040204" pitchFamily="34" charset="0"/>
            <a:cs typeface="Verdana" panose="020B0604030504040204" pitchFamily="34" charset="0"/>
          </a:endParaRPr>
        </a:p>
      </dsp:txBody>
      <dsp:txXfrm>
        <a:off x="6846321" y="4571122"/>
        <a:ext cx="1766376" cy="1197524"/>
      </dsp:txXfrm>
    </dsp:sp>
    <dsp:sp modelId="{88AD79B2-F3A4-41CF-B1E3-F9D06727E32D}">
      <dsp:nvSpPr>
        <dsp:cNvPr id="0" name=""/>
        <dsp:cNvSpPr/>
      </dsp:nvSpPr>
      <dsp:spPr>
        <a:xfrm>
          <a:off x="8653638" y="4791711"/>
          <a:ext cx="2257115" cy="107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ea typeface="Verdana" panose="020B0604030504040204" pitchFamily="34" charset="0"/>
              <a:cs typeface="Times New Roman" panose="02020603050405020304" pitchFamily="18" charset="0"/>
            </a:rPr>
            <a:t>Viết báo cáo</a:t>
          </a:r>
          <a:endParaRPr lang="en-US" sz="2400" kern="1200" dirty="0">
            <a:latin typeface="Times New Roman" panose="02020603050405020304" pitchFamily="18" charset="0"/>
            <a:ea typeface="Verdana" panose="020B0604030504040204" pitchFamily="34" charset="0"/>
            <a:cs typeface="Times New Roman" panose="02020603050405020304" pitchFamily="18" charset="0"/>
          </a:endParaRPr>
        </a:p>
      </dsp:txBody>
      <dsp:txXfrm>
        <a:off x="8653638" y="4791711"/>
        <a:ext cx="2257115" cy="1072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690D5-C813-451A-A6F5-B61702053852}">
      <dsp:nvSpPr>
        <dsp:cNvPr id="0" name=""/>
        <dsp:cNvSpPr/>
      </dsp:nvSpPr>
      <dsp:spPr>
        <a:xfrm>
          <a:off x="9570741"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CC6703-ED4B-4343-B55E-0568E3D5E794}">
      <dsp:nvSpPr>
        <dsp:cNvPr id="0" name=""/>
        <dsp:cNvSpPr/>
      </dsp:nvSpPr>
      <dsp:spPr>
        <a:xfrm>
          <a:off x="9570741"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C0227-7EC4-4558-8D33-58D61D19B6CC}">
      <dsp:nvSpPr>
        <dsp:cNvPr id="0" name=""/>
        <dsp:cNvSpPr/>
      </dsp:nvSpPr>
      <dsp:spPr>
        <a:xfrm>
          <a:off x="5559776" y="621225"/>
          <a:ext cx="4507678" cy="260774"/>
        </a:xfrm>
        <a:custGeom>
          <a:avLst/>
          <a:gdLst/>
          <a:ahLst/>
          <a:cxnLst/>
          <a:rect l="0" t="0" r="0" b="0"/>
          <a:pathLst>
            <a:path>
              <a:moveTo>
                <a:pt x="0" y="0"/>
              </a:moveTo>
              <a:lnTo>
                <a:pt x="0" y="130387"/>
              </a:lnTo>
              <a:lnTo>
                <a:pt x="4507678" y="130387"/>
              </a:lnTo>
              <a:lnTo>
                <a:pt x="4507678"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6D357-AF4A-4604-80D1-4D43D3FBC612}">
      <dsp:nvSpPr>
        <dsp:cNvPr id="0" name=""/>
        <dsp:cNvSpPr/>
      </dsp:nvSpPr>
      <dsp:spPr>
        <a:xfrm>
          <a:off x="8068181" y="1502892"/>
          <a:ext cx="186267" cy="2334555"/>
        </a:xfrm>
        <a:custGeom>
          <a:avLst/>
          <a:gdLst/>
          <a:ahLst/>
          <a:cxnLst/>
          <a:rect l="0" t="0" r="0" b="0"/>
          <a:pathLst>
            <a:path>
              <a:moveTo>
                <a:pt x="0" y="0"/>
              </a:moveTo>
              <a:lnTo>
                <a:pt x="0" y="2334555"/>
              </a:lnTo>
              <a:lnTo>
                <a:pt x="186267" y="233455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68F29A-09C1-481C-A159-C7C03E0AF4F6}">
      <dsp:nvSpPr>
        <dsp:cNvPr id="0" name=""/>
        <dsp:cNvSpPr/>
      </dsp:nvSpPr>
      <dsp:spPr>
        <a:xfrm>
          <a:off x="8068181"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737612-7302-4198-9EA5-91F773238F13}">
      <dsp:nvSpPr>
        <dsp:cNvPr id="0" name=""/>
        <dsp:cNvSpPr/>
      </dsp:nvSpPr>
      <dsp:spPr>
        <a:xfrm>
          <a:off x="8068181"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2FB5BD-6544-429B-863A-504B04C99A83}">
      <dsp:nvSpPr>
        <dsp:cNvPr id="0" name=""/>
        <dsp:cNvSpPr/>
      </dsp:nvSpPr>
      <dsp:spPr>
        <a:xfrm>
          <a:off x="5559776" y="621225"/>
          <a:ext cx="3005118" cy="260774"/>
        </a:xfrm>
        <a:custGeom>
          <a:avLst/>
          <a:gdLst/>
          <a:ahLst/>
          <a:cxnLst/>
          <a:rect l="0" t="0" r="0" b="0"/>
          <a:pathLst>
            <a:path>
              <a:moveTo>
                <a:pt x="0" y="0"/>
              </a:moveTo>
              <a:lnTo>
                <a:pt x="0" y="130387"/>
              </a:lnTo>
              <a:lnTo>
                <a:pt x="3005118" y="130387"/>
              </a:lnTo>
              <a:lnTo>
                <a:pt x="3005118"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5B36E-C30E-425B-B834-6DE0AD8A00B5}">
      <dsp:nvSpPr>
        <dsp:cNvPr id="0" name=""/>
        <dsp:cNvSpPr/>
      </dsp:nvSpPr>
      <dsp:spPr>
        <a:xfrm>
          <a:off x="6565622" y="1502892"/>
          <a:ext cx="186267" cy="2334555"/>
        </a:xfrm>
        <a:custGeom>
          <a:avLst/>
          <a:gdLst/>
          <a:ahLst/>
          <a:cxnLst/>
          <a:rect l="0" t="0" r="0" b="0"/>
          <a:pathLst>
            <a:path>
              <a:moveTo>
                <a:pt x="0" y="0"/>
              </a:moveTo>
              <a:lnTo>
                <a:pt x="0" y="2334555"/>
              </a:lnTo>
              <a:lnTo>
                <a:pt x="186267" y="233455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4CDBF7-93F8-40ED-AE82-3993E71162A5}">
      <dsp:nvSpPr>
        <dsp:cNvPr id="0" name=""/>
        <dsp:cNvSpPr/>
      </dsp:nvSpPr>
      <dsp:spPr>
        <a:xfrm>
          <a:off x="6565622"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3FA641-3B30-4954-A465-26EBA544055B}">
      <dsp:nvSpPr>
        <dsp:cNvPr id="0" name=""/>
        <dsp:cNvSpPr/>
      </dsp:nvSpPr>
      <dsp:spPr>
        <a:xfrm>
          <a:off x="6565622"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60CE06-5398-4963-9F3D-85DA20A48590}">
      <dsp:nvSpPr>
        <dsp:cNvPr id="0" name=""/>
        <dsp:cNvSpPr/>
      </dsp:nvSpPr>
      <dsp:spPr>
        <a:xfrm>
          <a:off x="5559776" y="621225"/>
          <a:ext cx="1502559" cy="260774"/>
        </a:xfrm>
        <a:custGeom>
          <a:avLst/>
          <a:gdLst/>
          <a:ahLst/>
          <a:cxnLst/>
          <a:rect l="0" t="0" r="0" b="0"/>
          <a:pathLst>
            <a:path>
              <a:moveTo>
                <a:pt x="0" y="0"/>
              </a:moveTo>
              <a:lnTo>
                <a:pt x="0" y="130387"/>
              </a:lnTo>
              <a:lnTo>
                <a:pt x="1502559" y="130387"/>
              </a:lnTo>
              <a:lnTo>
                <a:pt x="1502559"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8A7B-F0F7-4EB8-8031-EB934E231668}">
      <dsp:nvSpPr>
        <dsp:cNvPr id="0" name=""/>
        <dsp:cNvSpPr/>
      </dsp:nvSpPr>
      <dsp:spPr>
        <a:xfrm>
          <a:off x="5063063" y="1502892"/>
          <a:ext cx="186267" cy="2334555"/>
        </a:xfrm>
        <a:custGeom>
          <a:avLst/>
          <a:gdLst/>
          <a:ahLst/>
          <a:cxnLst/>
          <a:rect l="0" t="0" r="0" b="0"/>
          <a:pathLst>
            <a:path>
              <a:moveTo>
                <a:pt x="0" y="0"/>
              </a:moveTo>
              <a:lnTo>
                <a:pt x="0" y="2334555"/>
              </a:lnTo>
              <a:lnTo>
                <a:pt x="186267" y="233455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347AF-A016-4A03-B6C3-2F8A9EEDD34B}">
      <dsp:nvSpPr>
        <dsp:cNvPr id="0" name=""/>
        <dsp:cNvSpPr/>
      </dsp:nvSpPr>
      <dsp:spPr>
        <a:xfrm>
          <a:off x="5063063"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F2088-429F-4687-94E1-81D674BD70E7}">
      <dsp:nvSpPr>
        <dsp:cNvPr id="0" name=""/>
        <dsp:cNvSpPr/>
      </dsp:nvSpPr>
      <dsp:spPr>
        <a:xfrm>
          <a:off x="5063063"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788B0-8AD6-4189-8023-5CE5126A78B6}">
      <dsp:nvSpPr>
        <dsp:cNvPr id="0" name=""/>
        <dsp:cNvSpPr/>
      </dsp:nvSpPr>
      <dsp:spPr>
        <a:xfrm>
          <a:off x="5514056" y="621225"/>
          <a:ext cx="91440" cy="260774"/>
        </a:xfrm>
        <a:custGeom>
          <a:avLst/>
          <a:gdLst/>
          <a:ahLst/>
          <a:cxnLst/>
          <a:rect l="0" t="0" r="0" b="0"/>
          <a:pathLst>
            <a:path>
              <a:moveTo>
                <a:pt x="45720" y="0"/>
              </a:moveTo>
              <a:lnTo>
                <a:pt x="45720"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94546A-8E8E-4C33-8BE1-E74F37D8A7A5}">
      <dsp:nvSpPr>
        <dsp:cNvPr id="0" name=""/>
        <dsp:cNvSpPr/>
      </dsp:nvSpPr>
      <dsp:spPr>
        <a:xfrm>
          <a:off x="3560503" y="1502892"/>
          <a:ext cx="186267" cy="3216222"/>
        </a:xfrm>
        <a:custGeom>
          <a:avLst/>
          <a:gdLst/>
          <a:ahLst/>
          <a:cxnLst/>
          <a:rect l="0" t="0" r="0" b="0"/>
          <a:pathLst>
            <a:path>
              <a:moveTo>
                <a:pt x="0" y="0"/>
              </a:moveTo>
              <a:lnTo>
                <a:pt x="0" y="3216222"/>
              </a:lnTo>
              <a:lnTo>
                <a:pt x="186267" y="321622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87A7FC-AFC7-47EC-B859-77B83D73E62F}">
      <dsp:nvSpPr>
        <dsp:cNvPr id="0" name=""/>
        <dsp:cNvSpPr/>
      </dsp:nvSpPr>
      <dsp:spPr>
        <a:xfrm>
          <a:off x="3560503" y="1502892"/>
          <a:ext cx="186267" cy="2334555"/>
        </a:xfrm>
        <a:custGeom>
          <a:avLst/>
          <a:gdLst/>
          <a:ahLst/>
          <a:cxnLst/>
          <a:rect l="0" t="0" r="0" b="0"/>
          <a:pathLst>
            <a:path>
              <a:moveTo>
                <a:pt x="0" y="0"/>
              </a:moveTo>
              <a:lnTo>
                <a:pt x="0" y="2334555"/>
              </a:lnTo>
              <a:lnTo>
                <a:pt x="186267" y="233455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83888B-FF5A-4516-A599-1AA96AD057F1}">
      <dsp:nvSpPr>
        <dsp:cNvPr id="0" name=""/>
        <dsp:cNvSpPr/>
      </dsp:nvSpPr>
      <dsp:spPr>
        <a:xfrm>
          <a:off x="3560503"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F7E18-4559-4D01-899E-50AF15A36686}">
      <dsp:nvSpPr>
        <dsp:cNvPr id="0" name=""/>
        <dsp:cNvSpPr/>
      </dsp:nvSpPr>
      <dsp:spPr>
        <a:xfrm>
          <a:off x="3560503"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5A9AF-FF07-47F9-A4AB-E3F5961EE191}">
      <dsp:nvSpPr>
        <dsp:cNvPr id="0" name=""/>
        <dsp:cNvSpPr/>
      </dsp:nvSpPr>
      <dsp:spPr>
        <a:xfrm>
          <a:off x="4057217" y="621225"/>
          <a:ext cx="1502559" cy="260774"/>
        </a:xfrm>
        <a:custGeom>
          <a:avLst/>
          <a:gdLst/>
          <a:ahLst/>
          <a:cxnLst/>
          <a:rect l="0" t="0" r="0" b="0"/>
          <a:pathLst>
            <a:path>
              <a:moveTo>
                <a:pt x="1502559" y="0"/>
              </a:moveTo>
              <a:lnTo>
                <a:pt x="1502559" y="130387"/>
              </a:lnTo>
              <a:lnTo>
                <a:pt x="0" y="130387"/>
              </a:lnTo>
              <a:lnTo>
                <a:pt x="0"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4752F-B414-4FB9-A130-DCE7C0234A36}">
      <dsp:nvSpPr>
        <dsp:cNvPr id="0" name=""/>
        <dsp:cNvSpPr/>
      </dsp:nvSpPr>
      <dsp:spPr>
        <a:xfrm>
          <a:off x="2057944"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0B6CE7-D851-49CC-B833-1FC1FE385D7E}">
      <dsp:nvSpPr>
        <dsp:cNvPr id="0" name=""/>
        <dsp:cNvSpPr/>
      </dsp:nvSpPr>
      <dsp:spPr>
        <a:xfrm>
          <a:off x="2057944"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5164AF-1355-442E-8815-06F7D3360EFD}">
      <dsp:nvSpPr>
        <dsp:cNvPr id="0" name=""/>
        <dsp:cNvSpPr/>
      </dsp:nvSpPr>
      <dsp:spPr>
        <a:xfrm>
          <a:off x="2554658" y="621225"/>
          <a:ext cx="3005118" cy="260774"/>
        </a:xfrm>
        <a:custGeom>
          <a:avLst/>
          <a:gdLst/>
          <a:ahLst/>
          <a:cxnLst/>
          <a:rect l="0" t="0" r="0" b="0"/>
          <a:pathLst>
            <a:path>
              <a:moveTo>
                <a:pt x="3005118" y="0"/>
              </a:moveTo>
              <a:lnTo>
                <a:pt x="3005118" y="130387"/>
              </a:lnTo>
              <a:lnTo>
                <a:pt x="0" y="130387"/>
              </a:lnTo>
              <a:lnTo>
                <a:pt x="0"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071539-7C2E-4F0C-B68E-D4BF8B5ACEAD}">
      <dsp:nvSpPr>
        <dsp:cNvPr id="0" name=""/>
        <dsp:cNvSpPr/>
      </dsp:nvSpPr>
      <dsp:spPr>
        <a:xfrm>
          <a:off x="555384" y="1502892"/>
          <a:ext cx="186267" cy="2334555"/>
        </a:xfrm>
        <a:custGeom>
          <a:avLst/>
          <a:gdLst/>
          <a:ahLst/>
          <a:cxnLst/>
          <a:rect l="0" t="0" r="0" b="0"/>
          <a:pathLst>
            <a:path>
              <a:moveTo>
                <a:pt x="0" y="0"/>
              </a:moveTo>
              <a:lnTo>
                <a:pt x="0" y="2334555"/>
              </a:lnTo>
              <a:lnTo>
                <a:pt x="186267" y="233455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D56255-C4B4-44D5-9033-C45AFE4CE6CE}">
      <dsp:nvSpPr>
        <dsp:cNvPr id="0" name=""/>
        <dsp:cNvSpPr/>
      </dsp:nvSpPr>
      <dsp:spPr>
        <a:xfrm>
          <a:off x="555384" y="1502892"/>
          <a:ext cx="186267" cy="1452888"/>
        </a:xfrm>
        <a:custGeom>
          <a:avLst/>
          <a:gdLst/>
          <a:ahLst/>
          <a:cxnLst/>
          <a:rect l="0" t="0" r="0" b="0"/>
          <a:pathLst>
            <a:path>
              <a:moveTo>
                <a:pt x="0" y="0"/>
              </a:moveTo>
              <a:lnTo>
                <a:pt x="0" y="1452888"/>
              </a:lnTo>
              <a:lnTo>
                <a:pt x="186267" y="14528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FE49B0-E4A0-4B51-95A5-86FDA7757E96}">
      <dsp:nvSpPr>
        <dsp:cNvPr id="0" name=""/>
        <dsp:cNvSpPr/>
      </dsp:nvSpPr>
      <dsp:spPr>
        <a:xfrm>
          <a:off x="555384" y="1502892"/>
          <a:ext cx="186267" cy="571220"/>
        </a:xfrm>
        <a:custGeom>
          <a:avLst/>
          <a:gdLst/>
          <a:ahLst/>
          <a:cxnLst/>
          <a:rect l="0" t="0" r="0" b="0"/>
          <a:pathLst>
            <a:path>
              <a:moveTo>
                <a:pt x="0" y="0"/>
              </a:moveTo>
              <a:lnTo>
                <a:pt x="0" y="571220"/>
              </a:lnTo>
              <a:lnTo>
                <a:pt x="186267" y="5712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202C1-CBFD-4D22-9126-C70546FEDB12}">
      <dsp:nvSpPr>
        <dsp:cNvPr id="0" name=""/>
        <dsp:cNvSpPr/>
      </dsp:nvSpPr>
      <dsp:spPr>
        <a:xfrm>
          <a:off x="1052098" y="621225"/>
          <a:ext cx="4507678" cy="260774"/>
        </a:xfrm>
        <a:custGeom>
          <a:avLst/>
          <a:gdLst/>
          <a:ahLst/>
          <a:cxnLst/>
          <a:rect l="0" t="0" r="0" b="0"/>
          <a:pathLst>
            <a:path>
              <a:moveTo>
                <a:pt x="4507678" y="0"/>
              </a:moveTo>
              <a:lnTo>
                <a:pt x="4507678" y="130387"/>
              </a:lnTo>
              <a:lnTo>
                <a:pt x="0" y="130387"/>
              </a:lnTo>
              <a:lnTo>
                <a:pt x="0" y="26077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E3778-B103-407A-8872-5717AFC5EAE2}">
      <dsp:nvSpPr>
        <dsp:cNvPr id="0" name=""/>
        <dsp:cNvSpPr/>
      </dsp:nvSpPr>
      <dsp:spPr>
        <a:xfrm>
          <a:off x="4938884" y="333"/>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Quản lý Khách Sạn</a:t>
          </a:r>
          <a:endParaRPr lang="en-US" sz="1200" kern="1200" dirty="0"/>
        </a:p>
      </dsp:txBody>
      <dsp:txXfrm>
        <a:off x="4938884" y="333"/>
        <a:ext cx="1241784" cy="620892"/>
      </dsp:txXfrm>
    </dsp:sp>
    <dsp:sp modelId="{00AB044F-9E3C-47C8-98EE-6343EA5E4B06}">
      <dsp:nvSpPr>
        <dsp:cNvPr id="0" name=""/>
        <dsp:cNvSpPr/>
      </dsp:nvSpPr>
      <dsp:spPr>
        <a:xfrm>
          <a:off x="431206"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Lập danh mục phòng</a:t>
          </a:r>
          <a:endParaRPr lang="en-US" sz="1200" kern="1200" dirty="0"/>
        </a:p>
      </dsp:txBody>
      <dsp:txXfrm>
        <a:off x="431206" y="882000"/>
        <a:ext cx="1241784" cy="620892"/>
      </dsp:txXfrm>
    </dsp:sp>
    <dsp:sp modelId="{68F643CE-169C-490A-9869-43D0247E5AA5}">
      <dsp:nvSpPr>
        <dsp:cNvPr id="0" name=""/>
        <dsp:cNvSpPr/>
      </dsp:nvSpPr>
      <dsp:spPr>
        <a:xfrm>
          <a:off x="741652"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Nhập, thêm thông tin phòng theo quy định</a:t>
          </a:r>
          <a:endParaRPr lang="en-US" sz="1200" kern="1200" dirty="0"/>
        </a:p>
      </dsp:txBody>
      <dsp:txXfrm>
        <a:off x="741652" y="1763667"/>
        <a:ext cx="1241784" cy="620892"/>
      </dsp:txXfrm>
    </dsp:sp>
    <dsp:sp modelId="{1F1C6CF9-A28C-4CE6-A6A9-8CC0633A614E}">
      <dsp:nvSpPr>
        <dsp:cNvPr id="0" name=""/>
        <dsp:cNvSpPr/>
      </dsp:nvSpPr>
      <dsp:spPr>
        <a:xfrm>
          <a:off x="741652"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Chỉnh sửa thông tin phòng</a:t>
          </a:r>
          <a:endParaRPr lang="en-US" sz="1200" kern="1200" dirty="0"/>
        </a:p>
      </dsp:txBody>
      <dsp:txXfrm>
        <a:off x="741652" y="2645334"/>
        <a:ext cx="1241784" cy="620892"/>
      </dsp:txXfrm>
    </dsp:sp>
    <dsp:sp modelId="{9DC2365D-8C15-496C-88D5-721FA33BECFF}">
      <dsp:nvSpPr>
        <dsp:cNvPr id="0" name=""/>
        <dsp:cNvSpPr/>
      </dsp:nvSpPr>
      <dsp:spPr>
        <a:xfrm>
          <a:off x="741652" y="3527002"/>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Xóa phòng</a:t>
          </a:r>
          <a:endParaRPr lang="en-US" sz="1200" kern="1200" dirty="0"/>
        </a:p>
      </dsp:txBody>
      <dsp:txXfrm>
        <a:off x="741652" y="3527002"/>
        <a:ext cx="1241784" cy="620892"/>
      </dsp:txXfrm>
    </dsp:sp>
    <dsp:sp modelId="{285632D9-ABCF-4911-AD2E-0798799E3F36}">
      <dsp:nvSpPr>
        <dsp:cNvPr id="0" name=""/>
        <dsp:cNvSpPr/>
      </dsp:nvSpPr>
      <dsp:spPr>
        <a:xfrm>
          <a:off x="1933765"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Lập phiếu thuê phòng</a:t>
          </a:r>
          <a:endParaRPr lang="en-US" sz="1200" kern="1200" dirty="0"/>
        </a:p>
      </dsp:txBody>
      <dsp:txXfrm>
        <a:off x="1933765" y="882000"/>
        <a:ext cx="1241784" cy="620892"/>
      </dsp:txXfrm>
    </dsp:sp>
    <dsp:sp modelId="{AD4631F5-ED1A-474F-B74B-D6D39A14214F}">
      <dsp:nvSpPr>
        <dsp:cNvPr id="0" name=""/>
        <dsp:cNvSpPr/>
      </dsp:nvSpPr>
      <dsp:spPr>
        <a:xfrm>
          <a:off x="2244211"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Nhập, thêm phiếu thuê</a:t>
          </a:r>
          <a:endParaRPr lang="en-US" sz="1200" kern="1200" dirty="0"/>
        </a:p>
      </dsp:txBody>
      <dsp:txXfrm>
        <a:off x="2244211" y="1763667"/>
        <a:ext cx="1241784" cy="620892"/>
      </dsp:txXfrm>
    </dsp:sp>
    <dsp:sp modelId="{DDC3033C-9BC5-4351-8D2E-E466260F4D82}">
      <dsp:nvSpPr>
        <dsp:cNvPr id="0" name=""/>
        <dsp:cNvSpPr/>
      </dsp:nvSpPr>
      <dsp:spPr>
        <a:xfrm>
          <a:off x="2244211"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Chỉnh sửa thông tin</a:t>
          </a:r>
          <a:endParaRPr lang="en-US" sz="1200" kern="1200" dirty="0"/>
        </a:p>
      </dsp:txBody>
      <dsp:txXfrm>
        <a:off x="2244211" y="2645334"/>
        <a:ext cx="1241784" cy="620892"/>
      </dsp:txXfrm>
    </dsp:sp>
    <dsp:sp modelId="{9D5FA965-CA7F-4087-B1D9-88C2861C1E26}">
      <dsp:nvSpPr>
        <dsp:cNvPr id="0" name=""/>
        <dsp:cNvSpPr/>
      </dsp:nvSpPr>
      <dsp:spPr>
        <a:xfrm>
          <a:off x="3436325"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Tra cứu phòng</a:t>
          </a:r>
          <a:endParaRPr lang="en-US" sz="1200" kern="1200" dirty="0"/>
        </a:p>
      </dsp:txBody>
      <dsp:txXfrm>
        <a:off x="3436325" y="882000"/>
        <a:ext cx="1241784" cy="620892"/>
      </dsp:txXfrm>
    </dsp:sp>
    <dsp:sp modelId="{31D29546-2E84-48B6-B641-2750DD39A9DC}">
      <dsp:nvSpPr>
        <dsp:cNvPr id="0" name=""/>
        <dsp:cNvSpPr/>
      </dsp:nvSpPr>
      <dsp:spPr>
        <a:xfrm>
          <a:off x="3746771"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Tìm kiếm phòng theo loại phòng</a:t>
          </a:r>
          <a:endParaRPr lang="en-US" sz="1200" kern="1200" dirty="0"/>
        </a:p>
      </dsp:txBody>
      <dsp:txXfrm>
        <a:off x="3746771" y="1763667"/>
        <a:ext cx="1241784" cy="620892"/>
      </dsp:txXfrm>
    </dsp:sp>
    <dsp:sp modelId="{D33D515C-C4B9-406E-BB9C-F17267A3ECA4}">
      <dsp:nvSpPr>
        <dsp:cNvPr id="0" name=""/>
        <dsp:cNvSpPr/>
      </dsp:nvSpPr>
      <dsp:spPr>
        <a:xfrm>
          <a:off x="3746771"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Tìm kiếm theo tình trạng</a:t>
          </a:r>
          <a:endParaRPr lang="en-US" sz="1200" kern="1200" dirty="0"/>
        </a:p>
      </dsp:txBody>
      <dsp:txXfrm>
        <a:off x="3746771" y="2645334"/>
        <a:ext cx="1241784" cy="620892"/>
      </dsp:txXfrm>
    </dsp:sp>
    <dsp:sp modelId="{1115B5BC-34BE-48E0-9AE8-30EEA3B0A03C}">
      <dsp:nvSpPr>
        <dsp:cNvPr id="0" name=""/>
        <dsp:cNvSpPr/>
      </dsp:nvSpPr>
      <dsp:spPr>
        <a:xfrm>
          <a:off x="3746771" y="3527002"/>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Tìm kiếm theo đơn giá</a:t>
          </a:r>
          <a:endParaRPr lang="en-US" sz="1200" kern="1200" dirty="0"/>
        </a:p>
      </dsp:txBody>
      <dsp:txXfrm>
        <a:off x="3746771" y="3527002"/>
        <a:ext cx="1241784" cy="620892"/>
      </dsp:txXfrm>
    </dsp:sp>
    <dsp:sp modelId="{6EECCC31-47AC-4137-A87D-3517F0766C0A}">
      <dsp:nvSpPr>
        <dsp:cNvPr id="0" name=""/>
        <dsp:cNvSpPr/>
      </dsp:nvSpPr>
      <dsp:spPr>
        <a:xfrm>
          <a:off x="3746771" y="4408669"/>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Tra cứu thông tin khách trong phòng</a:t>
          </a:r>
          <a:endParaRPr lang="en-US" sz="1200" kern="1200" dirty="0"/>
        </a:p>
      </dsp:txBody>
      <dsp:txXfrm>
        <a:off x="3746771" y="4408669"/>
        <a:ext cx="1241784" cy="620892"/>
      </dsp:txXfrm>
    </dsp:sp>
    <dsp:sp modelId="{03DEA243-5F33-434A-A5C6-77DB7D1970E5}">
      <dsp:nvSpPr>
        <dsp:cNvPr id="0" name=""/>
        <dsp:cNvSpPr/>
      </dsp:nvSpPr>
      <dsp:spPr>
        <a:xfrm>
          <a:off x="4938884"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Lập hóa đơn thanh toán</a:t>
          </a:r>
          <a:endParaRPr lang="en-US" sz="1200" kern="1200" dirty="0"/>
        </a:p>
      </dsp:txBody>
      <dsp:txXfrm>
        <a:off x="4938884" y="882000"/>
        <a:ext cx="1241784" cy="620892"/>
      </dsp:txXfrm>
    </dsp:sp>
    <dsp:sp modelId="{B7C9178A-C706-4BE2-A92A-E8CCEE66D884}">
      <dsp:nvSpPr>
        <dsp:cNvPr id="0" name=""/>
        <dsp:cNvSpPr/>
      </dsp:nvSpPr>
      <dsp:spPr>
        <a:xfrm>
          <a:off x="5249330"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Tính tổng tiền theo qui định</a:t>
          </a:r>
          <a:endParaRPr lang="en-US" sz="1200" kern="1200" dirty="0"/>
        </a:p>
      </dsp:txBody>
      <dsp:txXfrm>
        <a:off x="5249330" y="1763667"/>
        <a:ext cx="1241784" cy="620892"/>
      </dsp:txXfrm>
    </dsp:sp>
    <dsp:sp modelId="{9418D396-55AD-4589-B6F2-D734F3DAD965}">
      <dsp:nvSpPr>
        <dsp:cNvPr id="0" name=""/>
        <dsp:cNvSpPr/>
      </dsp:nvSpPr>
      <dsp:spPr>
        <a:xfrm>
          <a:off x="5249330"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Lưu trữ hóa đơn</a:t>
          </a:r>
          <a:endParaRPr lang="en-US" sz="1200" kern="1200" dirty="0"/>
        </a:p>
      </dsp:txBody>
      <dsp:txXfrm>
        <a:off x="5249330" y="2645334"/>
        <a:ext cx="1241784" cy="620892"/>
      </dsp:txXfrm>
    </dsp:sp>
    <dsp:sp modelId="{B9E48D12-BBE3-4124-B2E5-495C4E1C6354}">
      <dsp:nvSpPr>
        <dsp:cNvPr id="0" name=""/>
        <dsp:cNvSpPr/>
      </dsp:nvSpPr>
      <dsp:spPr>
        <a:xfrm>
          <a:off x="5249330" y="3527002"/>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Lập báo cáo tháng</a:t>
          </a:r>
          <a:endParaRPr lang="en-US" sz="1200" kern="1200" dirty="0"/>
        </a:p>
      </dsp:txBody>
      <dsp:txXfrm>
        <a:off x="5249330" y="3527002"/>
        <a:ext cx="1241784" cy="620892"/>
      </dsp:txXfrm>
    </dsp:sp>
    <dsp:sp modelId="{90F43E2B-9A55-48E0-BB83-9BE3EC23491A}">
      <dsp:nvSpPr>
        <dsp:cNvPr id="0" name=""/>
        <dsp:cNvSpPr/>
      </dsp:nvSpPr>
      <dsp:spPr>
        <a:xfrm>
          <a:off x="6441444"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Thay đổi qui định</a:t>
          </a:r>
          <a:endParaRPr lang="en-US" sz="1200" kern="1200" dirty="0"/>
        </a:p>
      </dsp:txBody>
      <dsp:txXfrm>
        <a:off x="6441444" y="882000"/>
        <a:ext cx="1241784" cy="620892"/>
      </dsp:txXfrm>
    </dsp:sp>
    <dsp:sp modelId="{6C54088E-05C9-43E1-8467-B9BD8A7E706E}">
      <dsp:nvSpPr>
        <dsp:cNvPr id="0" name=""/>
        <dsp:cNvSpPr/>
      </dsp:nvSpPr>
      <dsp:spPr>
        <a:xfrm>
          <a:off x="6751890"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Thay đổi số lượng giá phòng</a:t>
          </a:r>
          <a:endParaRPr lang="en-US" sz="1200" kern="1200" dirty="0"/>
        </a:p>
      </dsp:txBody>
      <dsp:txXfrm>
        <a:off x="6751890" y="1763667"/>
        <a:ext cx="1241784" cy="620892"/>
      </dsp:txXfrm>
    </dsp:sp>
    <dsp:sp modelId="{D075F376-1A6C-46F6-A362-81DD73FA7764}">
      <dsp:nvSpPr>
        <dsp:cNvPr id="0" name=""/>
        <dsp:cNvSpPr/>
      </dsp:nvSpPr>
      <dsp:spPr>
        <a:xfrm>
          <a:off x="6751890"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Thay đổi khách tối đa trong phòng</a:t>
          </a:r>
          <a:endParaRPr lang="en-US" sz="1200" kern="1200" dirty="0"/>
        </a:p>
      </dsp:txBody>
      <dsp:txXfrm>
        <a:off x="6751890" y="2645334"/>
        <a:ext cx="1241784" cy="620892"/>
      </dsp:txXfrm>
    </dsp:sp>
    <dsp:sp modelId="{1651F176-92DD-4C83-9161-C244098103EE}">
      <dsp:nvSpPr>
        <dsp:cNvPr id="0" name=""/>
        <dsp:cNvSpPr/>
      </dsp:nvSpPr>
      <dsp:spPr>
        <a:xfrm>
          <a:off x="6751890" y="3527002"/>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Thay đổi tỉ lệ phụ thu</a:t>
          </a:r>
          <a:endParaRPr lang="en-US" sz="1200" kern="1200" dirty="0"/>
        </a:p>
      </dsp:txBody>
      <dsp:txXfrm>
        <a:off x="6751890" y="3527002"/>
        <a:ext cx="1241784" cy="620892"/>
      </dsp:txXfrm>
    </dsp:sp>
    <dsp:sp modelId="{A9476F13-8314-4BE6-968E-28BF958E520F}">
      <dsp:nvSpPr>
        <dsp:cNvPr id="0" name=""/>
        <dsp:cNvSpPr/>
      </dsp:nvSpPr>
      <dsp:spPr>
        <a:xfrm>
          <a:off x="7944003"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Quản lý nhân viên</a:t>
          </a:r>
          <a:endParaRPr lang="en-US" sz="1200" kern="1200" dirty="0"/>
        </a:p>
      </dsp:txBody>
      <dsp:txXfrm>
        <a:off x="7944003" y="882000"/>
        <a:ext cx="1241784" cy="620892"/>
      </dsp:txXfrm>
    </dsp:sp>
    <dsp:sp modelId="{F9AF12BF-F6DB-48E1-8824-88A0A45E3C28}">
      <dsp:nvSpPr>
        <dsp:cNvPr id="0" name=""/>
        <dsp:cNvSpPr/>
      </dsp:nvSpPr>
      <dsp:spPr>
        <a:xfrm>
          <a:off x="8254449"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Nhập, thêm thông tin nhân viên</a:t>
          </a:r>
          <a:endParaRPr lang="en-US" sz="1200" kern="1200" dirty="0"/>
        </a:p>
      </dsp:txBody>
      <dsp:txXfrm>
        <a:off x="8254449" y="1763667"/>
        <a:ext cx="1241784" cy="620892"/>
      </dsp:txXfrm>
    </dsp:sp>
    <dsp:sp modelId="{8C2EA635-B7E3-4207-A7F3-0BE52DCBAF84}">
      <dsp:nvSpPr>
        <dsp:cNvPr id="0" name=""/>
        <dsp:cNvSpPr/>
      </dsp:nvSpPr>
      <dsp:spPr>
        <a:xfrm>
          <a:off x="8254449"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Tra cứu thông tin nhân viên</a:t>
          </a:r>
          <a:endParaRPr lang="en-US" sz="1200" kern="1200" dirty="0"/>
        </a:p>
      </dsp:txBody>
      <dsp:txXfrm>
        <a:off x="8254449" y="2645334"/>
        <a:ext cx="1241784" cy="620892"/>
      </dsp:txXfrm>
    </dsp:sp>
    <dsp:sp modelId="{CD1C4A56-F5D8-4733-9125-78C0838AE6AE}">
      <dsp:nvSpPr>
        <dsp:cNvPr id="0" name=""/>
        <dsp:cNvSpPr/>
      </dsp:nvSpPr>
      <dsp:spPr>
        <a:xfrm>
          <a:off x="8254449" y="3527002"/>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Xóa nhân viên</a:t>
          </a:r>
          <a:endParaRPr lang="en-US" sz="1200" kern="1200" dirty="0"/>
        </a:p>
      </dsp:txBody>
      <dsp:txXfrm>
        <a:off x="8254449" y="3527002"/>
        <a:ext cx="1241784" cy="620892"/>
      </dsp:txXfrm>
    </dsp:sp>
    <dsp:sp modelId="{E37EF07C-558A-48C4-9256-7B0F05B0A233}">
      <dsp:nvSpPr>
        <dsp:cNvPr id="0" name=""/>
        <dsp:cNvSpPr/>
      </dsp:nvSpPr>
      <dsp:spPr>
        <a:xfrm>
          <a:off x="9446562" y="882000"/>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Lập hóa đơn thanh toán</a:t>
          </a:r>
          <a:endParaRPr lang="en-US" sz="1200" kern="1200" dirty="0"/>
        </a:p>
      </dsp:txBody>
      <dsp:txXfrm>
        <a:off x="9446562" y="882000"/>
        <a:ext cx="1241784" cy="620892"/>
      </dsp:txXfrm>
    </dsp:sp>
    <dsp:sp modelId="{07AAFD46-5815-4D71-8C85-F14E17FA86F8}">
      <dsp:nvSpPr>
        <dsp:cNvPr id="0" name=""/>
        <dsp:cNvSpPr/>
      </dsp:nvSpPr>
      <dsp:spPr>
        <a:xfrm>
          <a:off x="9757009" y="1763667"/>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Nhập, thêm thiết bị</a:t>
          </a:r>
          <a:endParaRPr lang="en-US" sz="1200" kern="1200" dirty="0"/>
        </a:p>
      </dsp:txBody>
      <dsp:txXfrm>
        <a:off x="9757009" y="1763667"/>
        <a:ext cx="1241784" cy="620892"/>
      </dsp:txXfrm>
    </dsp:sp>
    <dsp:sp modelId="{48F189CF-93F3-4A2A-84C1-A3345AA148BF}">
      <dsp:nvSpPr>
        <dsp:cNvPr id="0" name=""/>
        <dsp:cNvSpPr/>
      </dsp:nvSpPr>
      <dsp:spPr>
        <a:xfrm>
          <a:off x="9757009" y="2645334"/>
          <a:ext cx="1241784" cy="62089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Tra cứu thông tin thiết bị</a:t>
          </a:r>
          <a:endParaRPr lang="en-US" sz="1200" kern="1200" dirty="0"/>
        </a:p>
      </dsp:txBody>
      <dsp:txXfrm>
        <a:off x="9757009" y="2645334"/>
        <a:ext cx="1241784" cy="62089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4/11/2018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4/11/2018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4/11/2018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4/11/2018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4/11/2018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4/11/2018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4/11/2018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4/11/2018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4/11/2018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4/11/2018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4/11/2018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4" y="609600"/>
            <a:ext cx="9753600" cy="1143001"/>
          </a:xfrm>
        </p:spPr>
        <p:txBody>
          <a:bodyPr>
            <a:normAutofit fontScale="90000"/>
          </a:bodyPr>
          <a:lstStyle/>
          <a:p>
            <a:r>
              <a:rPr lang="en-US" smtClean="0">
                <a:latin typeface="Verdana" panose="020B0604030504040204" pitchFamily="34" charset="0"/>
                <a:ea typeface="Verdana" panose="020B0604030504040204" pitchFamily="34" charset="0"/>
                <a:cs typeface="Verdana" panose="020B0604030504040204" pitchFamily="34" charset="0"/>
              </a:rPr>
              <a:t>TrƯỜNG </a:t>
            </a:r>
            <a:r>
              <a:rPr lang="en-US">
                <a:latin typeface="Verdana" panose="020B0604030504040204" pitchFamily="34" charset="0"/>
                <a:ea typeface="Verdana" panose="020B0604030504040204" pitchFamily="34" charset="0"/>
                <a:cs typeface="Verdana" panose="020B0604030504040204" pitchFamily="34" charset="0"/>
              </a:rPr>
              <a:t>Đ</a:t>
            </a:r>
            <a:r>
              <a:rPr lang="en-US" smtClean="0">
                <a:latin typeface="Verdana" panose="020B0604030504040204" pitchFamily="34" charset="0"/>
                <a:ea typeface="Verdana" panose="020B0604030504040204" pitchFamily="34" charset="0"/>
                <a:cs typeface="Verdana" panose="020B0604030504040204" pitchFamily="34" charset="0"/>
              </a:rPr>
              <a:t>H </a:t>
            </a:r>
            <a:r>
              <a:rPr lang="en-US" dirty="0" smtClean="0">
                <a:latin typeface="Verdana" panose="020B0604030504040204" pitchFamily="34" charset="0"/>
                <a:ea typeface="Verdana" panose="020B0604030504040204" pitchFamily="34" charset="0"/>
                <a:cs typeface="Verdana" panose="020B0604030504040204" pitchFamily="34" charset="0"/>
              </a:rPr>
              <a:t>THÔNG TIN LIÊN LẠC</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a:off x="1217614" y="2362200"/>
            <a:ext cx="9753600" cy="866104"/>
          </a:xfrm>
        </p:spPr>
        <p:txBody>
          <a:bodyPr>
            <a:normAutofit/>
          </a:bodyPr>
          <a:lstStyle/>
          <a:p>
            <a:pPr algn="ctr"/>
            <a:r>
              <a:rPr lang="en-US" sz="3200" dirty="0" smtClean="0">
                <a:latin typeface="Verdana" panose="020B0604030504040204" pitchFamily="34" charset="0"/>
                <a:ea typeface="Verdana" panose="020B0604030504040204" pitchFamily="34" charset="0"/>
                <a:cs typeface="Verdana" panose="020B0604030504040204" pitchFamily="34" charset="0"/>
              </a:rPr>
              <a:t>Khoa: Công Nghệ Thông Tin</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7614" y="3562932"/>
            <a:ext cx="9753600" cy="1200329"/>
          </a:xfrm>
          <a:prstGeom prst="rect">
            <a:avLst/>
          </a:prstGeom>
          <a:noFill/>
        </p:spPr>
        <p:txBody>
          <a:bodyPr wrap="square" rtlCol="0">
            <a:spAutoFit/>
          </a:bodyPr>
          <a:lstStyle/>
          <a:p>
            <a:pPr algn="ctr"/>
            <a:r>
              <a:rPr lang="en-US" sz="24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Thuyết Trình Phần Mềm</a:t>
            </a:r>
          </a:p>
          <a:p>
            <a:pPr algn="ctr"/>
            <a:r>
              <a:rPr lang="en-US" sz="2400" dirty="0" smtClean="0">
                <a:latin typeface="Verdana" panose="020B0604030504040204" pitchFamily="34" charset="0"/>
                <a:ea typeface="Verdana" panose="020B0604030504040204" pitchFamily="34" charset="0"/>
                <a:cs typeface="Verdana" panose="020B0604030504040204" pitchFamily="34" charset="0"/>
              </a:rPr>
              <a:t/>
            </a:r>
            <a:br>
              <a:rPr lang="en-US" sz="2400" dirty="0" smtClean="0">
                <a:latin typeface="Verdana" panose="020B0604030504040204" pitchFamily="34" charset="0"/>
                <a:ea typeface="Verdana" panose="020B0604030504040204" pitchFamily="34" charset="0"/>
                <a:cs typeface="Verdana" panose="020B0604030504040204" pitchFamily="34" charset="0"/>
              </a:rPr>
            </a:br>
            <a:r>
              <a:rPr lang="en-US" sz="2400" dirty="0" smtClean="0">
                <a:latin typeface="Verdana" panose="020B0604030504040204" pitchFamily="34" charset="0"/>
                <a:ea typeface="Verdana" panose="020B0604030504040204" pitchFamily="34" charset="0"/>
                <a:cs typeface="Verdana" panose="020B0604030504040204" pitchFamily="34" charset="0"/>
              </a:rPr>
              <a:t>Quản Lý Khách Sạn 2 sao </a:t>
            </a:r>
            <a:r>
              <a:rPr lang="en-US" sz="2400" b="1" dirty="0" smtClean="0">
                <a:latin typeface="Verdana" panose="020B0604030504040204" pitchFamily="34" charset="0"/>
                <a:ea typeface="Verdana" panose="020B0604030504040204" pitchFamily="34" charset="0"/>
                <a:cs typeface="Verdana" panose="020B0604030504040204" pitchFamily="34" charset="0"/>
              </a:rPr>
              <a:t>OCEAN </a:t>
            </a:r>
            <a:r>
              <a:rPr lang="en-US" sz="2400" b="1" dirty="0">
                <a:latin typeface="Verdana" panose="020B0604030504040204" pitchFamily="34" charset="0"/>
                <a:ea typeface="Verdana" panose="020B0604030504040204" pitchFamily="34" charset="0"/>
                <a:cs typeface="Verdana" panose="020B0604030504040204" pitchFamily="34" charset="0"/>
              </a:rPr>
              <a:t>BAY </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1217614" y="5334000"/>
            <a:ext cx="9753600" cy="830997"/>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GVHD: Trần Thị Mỹ Hiền</a:t>
            </a: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Lê </a:t>
            </a:r>
            <a:r>
              <a:rPr lang="en-US" sz="2400" dirty="0">
                <a:latin typeface="Verdana" panose="020B0604030504040204" pitchFamily="34" charset="0"/>
                <a:ea typeface="Verdana" panose="020B0604030504040204" pitchFamily="34" charset="0"/>
                <a:cs typeface="Verdana" panose="020B0604030504040204" pitchFamily="34" charset="0"/>
              </a:rPr>
              <a:t>Thị Giang</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6145" y="152400"/>
            <a:ext cx="9758064" cy="533399"/>
          </a:xfrm>
        </p:spPr>
        <p:txBody>
          <a:bodyPr>
            <a:normAutofit/>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76145" y="750838"/>
            <a:ext cx="9758064"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2.2.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1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351212" y="2228166"/>
            <a:ext cx="8226266" cy="4259582"/>
          </a:xfrm>
          <a:prstGeom prst="rect">
            <a:avLst/>
          </a:prstGeom>
        </p:spPr>
      </p:pic>
    </p:spTree>
    <p:extLst>
      <p:ext uri="{BB962C8B-B14F-4D97-AF65-F5344CB8AC3E}">
        <p14:creationId xmlns:p14="http://schemas.microsoft.com/office/powerpoint/2010/main" val="2454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95387"/>
            <a:ext cx="9758064" cy="609598"/>
          </a:xfrm>
        </p:spPr>
        <p:txBody>
          <a:bodyPr>
            <a:normAutofit/>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1412" y="527365"/>
            <a:ext cx="9758064"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2.3.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2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631441" y="2133600"/>
            <a:ext cx="8339774" cy="4618760"/>
          </a:xfrm>
          <a:prstGeom prst="rect">
            <a:avLst/>
          </a:prstGeom>
        </p:spPr>
      </p:pic>
      <p:sp>
        <p:nvSpPr>
          <p:cNvPr id="6" name="Rectangle 5"/>
          <p:cNvSpPr/>
          <p:nvPr/>
        </p:nvSpPr>
        <p:spPr>
          <a:xfrm>
            <a:off x="14511" y="3886200"/>
            <a:ext cx="2728329"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quản lý khai thác phòng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9240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5463" y="90188"/>
            <a:ext cx="9986662" cy="615305"/>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95463" y="534457"/>
            <a:ext cx="9986662"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2.3.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2</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377324" y="2133600"/>
            <a:ext cx="8822488" cy="4465656"/>
          </a:xfrm>
          <a:prstGeom prst="rect">
            <a:avLst/>
          </a:prstGeom>
        </p:spPr>
      </p:pic>
      <p:sp>
        <p:nvSpPr>
          <p:cNvPr id="8" name="Rectangle 7"/>
          <p:cNvSpPr/>
          <p:nvPr/>
        </p:nvSpPr>
        <p:spPr>
          <a:xfrm>
            <a:off x="0" y="3505200"/>
            <a:ext cx="2519062"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quản lý khách hàng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164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74158"/>
            <a:ext cx="9758064" cy="533399"/>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985111" y="533400"/>
            <a:ext cx="6092825" cy="1477328"/>
          </a:xfrm>
          <a:prstGeom prst="rect">
            <a:avLst/>
          </a:prstGeom>
        </p:spPr>
        <p:txBody>
          <a:bodyPr>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2.3.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2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629479" y="2133600"/>
            <a:ext cx="8341735" cy="4611382"/>
          </a:xfrm>
          <a:prstGeom prst="rect">
            <a:avLst/>
          </a:prstGeom>
        </p:spPr>
      </p:pic>
      <p:sp>
        <p:nvSpPr>
          <p:cNvPr id="6" name="Rectangle 5"/>
          <p:cNvSpPr/>
          <p:nvPr/>
        </p:nvSpPr>
        <p:spPr>
          <a:xfrm>
            <a:off x="0" y="3423628"/>
            <a:ext cx="2629479"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quản lý phòng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6230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8001" y="210303"/>
            <a:ext cx="9758064" cy="573000"/>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3149" y="736487"/>
            <a:ext cx="9758064"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2.4.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3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12058" y="2213815"/>
            <a:ext cx="8559156" cy="4458243"/>
          </a:xfrm>
          <a:prstGeom prst="rect">
            <a:avLst/>
          </a:prstGeom>
        </p:spPr>
      </p:pic>
      <p:sp>
        <p:nvSpPr>
          <p:cNvPr id="6" name="Rectangle 5"/>
          <p:cNvSpPr/>
          <p:nvPr/>
        </p:nvSpPr>
        <p:spPr>
          <a:xfrm>
            <a:off x="35975" y="3897542"/>
            <a:ext cx="2442863"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đăng ký phòng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1002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60287"/>
            <a:ext cx="9758064" cy="472970"/>
          </a:xfrm>
        </p:spPr>
        <p:txBody>
          <a:bodyPr>
            <a:normAutofit fontScale="92500" lnSpcReduction="1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1412" y="631111"/>
            <a:ext cx="9758064"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a:latin typeface="Times New Roman" panose="02020603050405020304" pitchFamily="18" charset="0"/>
                <a:ea typeface="Verdana" panose="020B0604030504040204" pitchFamily="34" charset="0"/>
                <a:cs typeface="Times New Roman" panose="02020603050405020304" pitchFamily="18" charset="0"/>
              </a:rPr>
              <a:t>2.4. Mức 3 </a:t>
            </a:r>
          </a:p>
        </p:txBody>
      </p:sp>
      <p:pic>
        <p:nvPicPr>
          <p:cNvPr id="5" name="Picture 4"/>
          <p:cNvPicPr>
            <a:picLocks noChangeAspect="1"/>
          </p:cNvPicPr>
          <p:nvPr/>
        </p:nvPicPr>
        <p:blipFill>
          <a:blip r:embed="rId2"/>
          <a:stretch>
            <a:fillRect/>
          </a:stretch>
        </p:blipFill>
        <p:spPr>
          <a:xfrm>
            <a:off x="2576670" y="2108439"/>
            <a:ext cx="8394544" cy="4611281"/>
          </a:xfrm>
          <a:prstGeom prst="rect">
            <a:avLst/>
          </a:prstGeom>
        </p:spPr>
      </p:pic>
      <p:sp>
        <p:nvSpPr>
          <p:cNvPr id="6" name="Rectangle 5"/>
          <p:cNvSpPr/>
          <p:nvPr/>
        </p:nvSpPr>
        <p:spPr>
          <a:xfrm>
            <a:off x="234797" y="3657600"/>
            <a:ext cx="2341873"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nhận phòng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5077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2308" y="232339"/>
            <a:ext cx="9758064" cy="533399"/>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16333" y="765738"/>
            <a:ext cx="9758064" cy="1477328"/>
          </a:xfrm>
          <a:prstGeom prst="rect">
            <a:avLst/>
          </a:prstGeom>
        </p:spPr>
        <p:txBody>
          <a:bodyPr wrap="square">
            <a:spAutoFit/>
          </a:bodyPr>
          <a:lstStyle/>
          <a:p>
            <a:pPr marL="514350" indent="-5143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a:latin typeface="Times New Roman" panose="02020603050405020304" pitchFamily="18" charset="0"/>
                <a:ea typeface="Verdana" panose="020B0604030504040204" pitchFamily="34" charset="0"/>
                <a:cs typeface="Times New Roman" panose="02020603050405020304" pitchFamily="18" charset="0"/>
              </a:rPr>
              <a:t>2.4. Mức 3 </a:t>
            </a:r>
          </a:p>
        </p:txBody>
      </p:sp>
      <p:pic>
        <p:nvPicPr>
          <p:cNvPr id="5" name="Picture 4"/>
          <p:cNvPicPr>
            <a:picLocks noChangeAspect="1"/>
          </p:cNvPicPr>
          <p:nvPr/>
        </p:nvPicPr>
        <p:blipFill>
          <a:blip r:embed="rId2"/>
          <a:stretch>
            <a:fillRect/>
          </a:stretch>
        </p:blipFill>
        <p:spPr>
          <a:xfrm>
            <a:off x="2388681" y="2243066"/>
            <a:ext cx="8582533" cy="4386334"/>
          </a:xfrm>
          <a:prstGeom prst="rect">
            <a:avLst/>
          </a:prstGeom>
        </p:spPr>
      </p:pic>
      <p:sp>
        <p:nvSpPr>
          <p:cNvPr id="6" name="Rectangle 5"/>
          <p:cNvSpPr/>
          <p:nvPr/>
        </p:nvSpPr>
        <p:spPr>
          <a:xfrm>
            <a:off x="531812" y="3928401"/>
            <a:ext cx="1653862"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trả phòng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4111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7320" y="154964"/>
            <a:ext cx="9758064" cy="533399"/>
          </a:xfrm>
        </p:spPr>
        <p:txBody>
          <a:bodyPr/>
          <a:lstStyle/>
          <a:p>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70452" y="688363"/>
            <a:ext cx="9758064" cy="1477328"/>
          </a:xfrm>
          <a:prstGeom prst="rect">
            <a:avLst/>
          </a:prstGeom>
        </p:spPr>
        <p:txBody>
          <a:bodyPr wrap="square">
            <a:spAutoFit/>
          </a:bodyPr>
          <a:lstStyle/>
          <a:p>
            <a:pPr marL="400050" indent="-400050">
              <a:buFont typeface="+mj-lt"/>
              <a:buAutoNum type="romanUcPeriod"/>
            </a:pP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smtClean="0">
                <a:latin typeface="Times New Roman" panose="02020603050405020304" pitchFamily="18" charset="0"/>
                <a:ea typeface="Verdana" panose="020B0604030504040204" pitchFamily="34" charset="0"/>
                <a:cs typeface="Times New Roman" panose="02020603050405020304" pitchFamily="18" charset="0"/>
              </a:rPr>
              <a:t>2.4. </a:t>
            </a:r>
            <a:r>
              <a:rPr lang="en-US" sz="3000" dirty="0">
                <a:latin typeface="Times New Roman" panose="02020603050405020304" pitchFamily="18" charset="0"/>
                <a:ea typeface="Verdana" panose="020B0604030504040204" pitchFamily="34" charset="0"/>
                <a:cs typeface="Times New Roman" panose="02020603050405020304" pitchFamily="18" charset="0"/>
              </a:rPr>
              <a:t>Mức </a:t>
            </a:r>
            <a:r>
              <a:rPr lang="en-US" sz="3000" dirty="0" smtClean="0">
                <a:latin typeface="Times New Roman" panose="02020603050405020304" pitchFamily="18" charset="0"/>
                <a:ea typeface="Verdana" panose="020B0604030504040204" pitchFamily="34" charset="0"/>
                <a:cs typeface="Times New Roman" panose="02020603050405020304" pitchFamily="18" charset="0"/>
              </a:rPr>
              <a:t>4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541793" y="2057401"/>
            <a:ext cx="8429421" cy="4611810"/>
          </a:xfrm>
          <a:prstGeom prst="rect">
            <a:avLst/>
          </a:prstGeom>
        </p:spPr>
      </p:pic>
      <p:sp>
        <p:nvSpPr>
          <p:cNvPr id="7" name="Rectangle 6"/>
          <p:cNvSpPr/>
          <p:nvPr/>
        </p:nvSpPr>
        <p:spPr>
          <a:xfrm>
            <a:off x="551612" y="3855474"/>
            <a:ext cx="1960689"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thanh toán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5630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79082"/>
            <a:ext cx="9758064"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989012" y="636281"/>
            <a:ext cx="9758064" cy="1477328"/>
          </a:xfrm>
          <a:prstGeom prst="rect">
            <a:avLst/>
          </a:prstGeom>
        </p:spPr>
        <p:txBody>
          <a:bodyPr wrap="square">
            <a:spAutoFit/>
          </a:bodyPr>
          <a:lstStyle/>
          <a:p>
            <a:pPr marL="400050" indent="-400050">
              <a:buFont typeface="+mj-lt"/>
              <a:buAutoNum type="romanUcPeriod"/>
            </a:pPr>
            <a:r>
              <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vụ</a:t>
            </a:r>
          </a:p>
          <a:p>
            <a:r>
              <a:rPr lang="en-US" sz="3000" dirty="0">
                <a:latin typeface="Times New Roman" panose="02020603050405020304" pitchFamily="18" charset="0"/>
                <a:ea typeface="Verdana" panose="020B0604030504040204" pitchFamily="34" charset="0"/>
                <a:cs typeface="Times New Roman" panose="02020603050405020304" pitchFamily="18" charset="0"/>
              </a:rPr>
              <a:t>2.4. Mức 4 </a:t>
            </a:r>
          </a:p>
        </p:txBody>
      </p:sp>
      <p:pic>
        <p:nvPicPr>
          <p:cNvPr id="5" name="Picture 4"/>
          <p:cNvPicPr>
            <a:picLocks noChangeAspect="1"/>
          </p:cNvPicPr>
          <p:nvPr/>
        </p:nvPicPr>
        <p:blipFill>
          <a:blip r:embed="rId2"/>
          <a:stretch>
            <a:fillRect/>
          </a:stretch>
        </p:blipFill>
        <p:spPr>
          <a:xfrm>
            <a:off x="2643860" y="1981200"/>
            <a:ext cx="8327354" cy="4818280"/>
          </a:xfrm>
          <a:prstGeom prst="rect">
            <a:avLst/>
          </a:prstGeom>
        </p:spPr>
      </p:pic>
      <p:sp>
        <p:nvSpPr>
          <p:cNvPr id="6" name="Rectangle 5"/>
          <p:cNvSpPr/>
          <p:nvPr/>
        </p:nvSpPr>
        <p:spPr>
          <a:xfrm>
            <a:off x="241425" y="3882508"/>
            <a:ext cx="2402435"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Mô hình sử dụng dịch vụ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888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758064"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912812" y="516202"/>
            <a:ext cx="9758064" cy="1477328"/>
          </a:xfrm>
          <a:prstGeom prst="rect">
            <a:avLst/>
          </a:prstGeom>
        </p:spPr>
        <p:txBody>
          <a:bodyPr wrap="square">
            <a:spAutoFit/>
          </a:bodyPr>
          <a:lstStyle/>
          <a:p>
            <a:pPr marL="400050" indent="-400050">
              <a:buFont typeface="+mj-lt"/>
              <a:buAutoNum type="romanUcPeriod" startAt="2"/>
            </a:pPr>
            <a:r>
              <a:rPr lang="en-US" sz="3000"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a:t>
            </a:r>
            <a:r>
              <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tích dữ liệu nghiệp vụ </a:t>
            </a:r>
            <a:r>
              <a:rPr lang="en-US" sz="3000"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 </a:t>
            </a:r>
          </a:p>
          <a:p>
            <a:r>
              <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1. Mô hình dữ liệu ban đầu </a:t>
            </a:r>
          </a:p>
          <a:p>
            <a:pPr marL="400050" indent="-400050">
              <a:buFont typeface="+mj-lt"/>
              <a:buAutoNum type="romanUcPeriod" startAt="2"/>
            </a:pPr>
            <a:endParaRPr lang="en-US" sz="3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09220" y="1524000"/>
            <a:ext cx="7311825" cy="4966797"/>
          </a:xfrm>
          <a:prstGeom prst="rect">
            <a:avLst/>
          </a:prstGeom>
        </p:spPr>
      </p:pic>
      <p:sp>
        <p:nvSpPr>
          <p:cNvPr id="6" name="Rectangle 5"/>
          <p:cNvSpPr/>
          <p:nvPr/>
        </p:nvSpPr>
        <p:spPr>
          <a:xfrm>
            <a:off x="912812" y="3499566"/>
            <a:ext cx="2296070" cy="1015663"/>
          </a:xfrm>
          <a:prstGeom prst="rect">
            <a:avLst/>
          </a:prstGeom>
        </p:spPr>
        <p:txBody>
          <a:bodyPr wrap="square">
            <a:spAutoFit/>
          </a:bodyPr>
          <a:lstStyle/>
          <a:p>
            <a:pPr algn="ct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a:t>
            </a:r>
            <a:r>
              <a:rPr lang="en-US" sz="300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ô </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hình thực thể liên kết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4661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274638"/>
            <a:ext cx="9753600" cy="715962"/>
          </a:xfrm>
        </p:spPr>
        <p:txBody>
          <a:bodyPr>
            <a:normAutofit/>
          </a:bodyPr>
          <a:lstStyle/>
          <a:p>
            <a:pPr algn="ctr"/>
            <a:r>
              <a:rPr lang="en-US" sz="3200" b="1" dirty="0" smtClean="0">
                <a:latin typeface="Times New Roman" panose="02020603050405020304" pitchFamily="18" charset="0"/>
                <a:ea typeface="Verdana" panose="020B0604030504040204" pitchFamily="34" charset="0"/>
                <a:cs typeface="Times New Roman" panose="02020603050405020304" pitchFamily="18" charset="0"/>
              </a:rPr>
              <a:t>Danh sách thành viên</a:t>
            </a:r>
            <a:endParaRPr lang="en-US" sz="3200" b="1"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215655891"/>
              </p:ext>
            </p:extLst>
          </p:nvPr>
        </p:nvGraphicFramePr>
        <p:xfrm>
          <a:off x="1233488" y="1828800"/>
          <a:ext cx="10194924" cy="3810000"/>
        </p:xfrm>
        <a:graphic>
          <a:graphicData uri="http://schemas.openxmlformats.org/drawingml/2006/table">
            <a:tbl>
              <a:tblPr firstRow="1" bandRow="1">
                <a:tableStyleId>{073A0DAA-6AF3-43AB-8588-CEC1D06C72B9}</a:tableStyleId>
              </a:tblPr>
              <a:tblGrid>
                <a:gridCol w="822324">
                  <a:extLst>
                    <a:ext uri="{9D8B030D-6E8A-4147-A177-3AD203B41FA5}">
                      <a16:colId xmlns="" xmlns:a16="http://schemas.microsoft.com/office/drawing/2014/main" val="20000"/>
                    </a:ext>
                  </a:extLst>
                </a:gridCol>
                <a:gridCol w="4267200">
                  <a:extLst>
                    <a:ext uri="{9D8B030D-6E8A-4147-A177-3AD203B41FA5}">
                      <a16:colId xmlns="" xmlns:a16="http://schemas.microsoft.com/office/drawing/2014/main" val="20001"/>
                    </a:ext>
                  </a:extLst>
                </a:gridCol>
                <a:gridCol w="5105400">
                  <a:extLst>
                    <a:ext uri="{9D8B030D-6E8A-4147-A177-3AD203B41FA5}">
                      <a16:colId xmlns="" xmlns:a16="http://schemas.microsoft.com/office/drawing/2014/main" val="20002"/>
                    </a:ext>
                  </a:extLst>
                </a:gridCol>
              </a:tblGrid>
              <a:tr h="952500">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STT</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Tên</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Mail</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extLst>
                  <a:ext uri="{0D108BD9-81ED-4DB2-BD59-A6C34878D82A}">
                    <a16:rowId xmlns="" xmlns:a16="http://schemas.microsoft.com/office/drawing/2014/main" val="10000"/>
                  </a:ext>
                </a:extLst>
              </a:tr>
              <a:tr h="952500">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01</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Trần</a:t>
                      </a:r>
                      <a:r>
                        <a:rPr lang="en-US" sz="2600" baseline="0" dirty="0" smtClean="0">
                          <a:latin typeface="Times New Roman" panose="02020603050405020304" pitchFamily="18" charset="0"/>
                          <a:ea typeface="Verdana" panose="020B0604030504040204" pitchFamily="34" charset="0"/>
                          <a:cs typeface="Times New Roman" panose="02020603050405020304" pitchFamily="18" charset="0"/>
                        </a:rPr>
                        <a:t> Lục Long Tính</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jackymon41@gmail.com</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extLst>
                  <a:ext uri="{0D108BD9-81ED-4DB2-BD59-A6C34878D82A}">
                    <a16:rowId xmlns="" xmlns:a16="http://schemas.microsoft.com/office/drawing/2014/main" val="10001"/>
                  </a:ext>
                </a:extLst>
              </a:tr>
              <a:tr h="952500">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02</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Huỳnh</a:t>
                      </a:r>
                      <a:r>
                        <a:rPr lang="en-US" sz="2600" baseline="0" dirty="0" smtClean="0">
                          <a:latin typeface="Times New Roman" panose="02020603050405020304" pitchFamily="18" charset="0"/>
                          <a:ea typeface="Verdana" panose="020B0604030504040204" pitchFamily="34" charset="0"/>
                          <a:cs typeface="Times New Roman" panose="02020603050405020304" pitchFamily="18" charset="0"/>
                        </a:rPr>
                        <a:t> Vân Nhật</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huynhvannhat1996@gmail.com</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extLst>
                  <a:ext uri="{0D108BD9-81ED-4DB2-BD59-A6C34878D82A}">
                    <a16:rowId xmlns="" xmlns:a16="http://schemas.microsoft.com/office/drawing/2014/main" val="10002"/>
                  </a:ext>
                </a:extLst>
              </a:tr>
              <a:tr h="952500">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03</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Thái</a:t>
                      </a:r>
                      <a:r>
                        <a:rPr lang="en-US" sz="2600" baseline="0" dirty="0" smtClean="0">
                          <a:latin typeface="Times New Roman" panose="02020603050405020304" pitchFamily="18" charset="0"/>
                          <a:ea typeface="Verdana" panose="020B0604030504040204" pitchFamily="34" charset="0"/>
                          <a:cs typeface="Times New Roman" panose="02020603050405020304" pitchFamily="18" charset="0"/>
                        </a:rPr>
                        <a:t> Quốc Anh</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2600" dirty="0" smtClean="0">
                          <a:latin typeface="Times New Roman" panose="02020603050405020304" pitchFamily="18" charset="0"/>
                          <a:ea typeface="Verdana" panose="020B0604030504040204" pitchFamily="34" charset="0"/>
                          <a:cs typeface="Times New Roman" panose="02020603050405020304" pitchFamily="18" charset="0"/>
                        </a:rPr>
                        <a:t>lamphonganh@gmail.com</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910462"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1412" y="430083"/>
            <a:ext cx="7927675" cy="1015663"/>
          </a:xfrm>
          <a:prstGeom prst="rect">
            <a:avLst/>
          </a:prstGeom>
        </p:spPr>
        <p:txBody>
          <a:bodyPr wrap="square">
            <a:spAutoFit/>
          </a:bodyPr>
          <a:lstStyle/>
          <a:p>
            <a:pPr marL="400050" indent="-400050">
              <a:buFont typeface="+mj-lt"/>
              <a:buAutoNum type="romanUcPeriod" startAt="2"/>
            </a:pPr>
            <a:r>
              <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tích dữ liệu nghiệp vụ</a:t>
            </a:r>
            <a:r>
              <a:rPr lang="en-US" sz="3000" dirty="0">
                <a:latin typeface="Times New Roman" panose="02020603050405020304" pitchFamily="18" charset="0"/>
                <a:ea typeface="Verdana" panose="020B0604030504040204" pitchFamily="34" charset="0"/>
                <a:cs typeface="Times New Roman" panose="02020603050405020304" pitchFamily="18" charset="0"/>
              </a:rPr>
              <a:t> </a:t>
            </a:r>
            <a:r>
              <a:rPr lang="en-US" sz="30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p>
          <a:p>
            <a:r>
              <a:rPr lang="en-US" sz="3000"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2. </a:t>
            </a:r>
            <a:r>
              <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Mô hình </a:t>
            </a:r>
            <a:r>
              <a:rPr lang="en-US" sz="3000"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quan hệ</a:t>
            </a:r>
            <a:endPar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717861" y="1445746"/>
            <a:ext cx="7405751" cy="5145554"/>
          </a:xfrm>
          <a:prstGeom prst="rect">
            <a:avLst/>
          </a:prstGeom>
        </p:spPr>
      </p:pic>
      <p:sp>
        <p:nvSpPr>
          <p:cNvPr id="7" name="Rectangle 6"/>
          <p:cNvSpPr/>
          <p:nvPr/>
        </p:nvSpPr>
        <p:spPr>
          <a:xfrm>
            <a:off x="-17012" y="3352800"/>
            <a:ext cx="3734873" cy="1295400"/>
          </a:xfrm>
          <a:prstGeom prst="rect">
            <a:avLst/>
          </a:prstGeom>
        </p:spPr>
        <p:txBody>
          <a:bodyPr wrap="square">
            <a:spAutoFit/>
          </a:bodyPr>
          <a:lstStyle/>
          <a:p>
            <a:pPr algn="ctr"/>
            <a:r>
              <a:rPr lang="en-US" sz="2600"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Chuẩn đổi từ mô hình thực thể liên kết về mô hình quan hệ </a:t>
            </a:r>
            <a:endParaRPr lang="en-US" sz="2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3870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758064" cy="533399"/>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2635" y="609600"/>
            <a:ext cx="9758064" cy="6324808"/>
          </a:xfrm>
          <a:prstGeom prst="rect">
            <a:avLst/>
          </a:prstGeom>
        </p:spPr>
        <p:txBody>
          <a:bodyPr wrap="square">
            <a:spAutoFit/>
          </a:bodyPr>
          <a:lstStyle/>
          <a:p>
            <a:pPr marL="514350" indent="-514350">
              <a:buFont typeface="+mj-lt"/>
              <a:buAutoNum type="romanUcPeriod" startAt="2"/>
            </a:pPr>
            <a:r>
              <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tích dữ liệu nghiệp vụ</a:t>
            </a:r>
            <a:endParaRPr lang="en-US" sz="2700" b="1"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a:p>
            <a:r>
              <a:rPr lang="en-US" sz="2700" b="1"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3</a:t>
            </a:r>
            <a:r>
              <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 Đặc tả dữ liệu </a:t>
            </a:r>
          </a:p>
          <a:p>
            <a:r>
              <a:rPr lang="en-US" sz="2700" dirty="0">
                <a:latin typeface="Times New Roman" panose="02020603050405020304" pitchFamily="18" charset="0"/>
                <a:ea typeface="Verdana" panose="020B0604030504040204" pitchFamily="34" charset="0"/>
                <a:cs typeface="Times New Roman" panose="02020603050405020304" pitchFamily="18" charset="0"/>
              </a:rPr>
              <a:t>3.1. Thực thể Nhân viên </a:t>
            </a:r>
            <a:endParaRPr lang="en-US" sz="2700" dirty="0" smtClean="0">
              <a:latin typeface="Times New Roman" panose="02020603050405020304" pitchFamily="18" charset="0"/>
              <a:ea typeface="Verdana" panose="020B0604030504040204" pitchFamily="34" charset="0"/>
              <a:cs typeface="Times New Roman" panose="02020603050405020304" pitchFamily="18" charset="0"/>
            </a:endParaRPr>
          </a:p>
          <a:p>
            <a:r>
              <a:rPr lang="en-US" sz="2700"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700" b="1" dirty="0" smtClean="0">
                <a:latin typeface="Times New Roman" panose="02020603050405020304" pitchFamily="18" charset="0"/>
                <a:ea typeface="Verdana" panose="020B0604030504040204" pitchFamily="34" charset="0"/>
                <a:cs typeface="Times New Roman" panose="02020603050405020304" pitchFamily="18" charset="0"/>
              </a:rPr>
              <a:t>NHANVIEN</a:t>
            </a:r>
            <a:r>
              <a:rPr lang="en-US" sz="2700" dirty="0" smtClean="0">
                <a:latin typeface="Times New Roman" panose="02020603050405020304" pitchFamily="18" charset="0"/>
                <a:ea typeface="Verdana" panose="020B0604030504040204" pitchFamily="34" charset="0"/>
                <a:cs typeface="Times New Roman" panose="02020603050405020304" pitchFamily="18" charset="0"/>
              </a:rPr>
              <a:t> (MANV, TenNV, MACV, Gioitinh, Ngaysinh, Điachi, </a:t>
            </a:r>
            <a:r>
              <a:rPr lang="en-US" sz="2700" smtClean="0">
                <a:latin typeface="Times New Roman" panose="02020603050405020304" pitchFamily="18" charset="0"/>
                <a:ea typeface="Verdana" panose="020B0604030504040204" pitchFamily="34" charset="0"/>
                <a:cs typeface="Times New Roman" panose="02020603050405020304" pitchFamily="18" charset="0"/>
              </a:rPr>
              <a:t>SDT</a:t>
            </a:r>
            <a:r>
              <a:rPr lang="en-US" sz="2700" smtClean="0">
                <a:latin typeface="Times New Roman" panose="02020603050405020304" pitchFamily="18" charset="0"/>
                <a:ea typeface="Verdana" panose="020B0604030504040204" pitchFamily="34" charset="0"/>
                <a:cs typeface="Times New Roman" panose="02020603050405020304" pitchFamily="18" charset="0"/>
              </a:rPr>
              <a:t>)</a:t>
            </a:r>
            <a:endParaRPr lang="en-US" sz="2700" dirty="0">
              <a:latin typeface="Times New Roman" panose="02020603050405020304" pitchFamily="18" charset="0"/>
              <a:ea typeface="Verdana" panose="020B0604030504040204" pitchFamily="34" charset="0"/>
              <a:cs typeface="Times New Roman" panose="02020603050405020304" pitchFamily="18" charset="0"/>
            </a:endParaRPr>
          </a:p>
          <a:p>
            <a:r>
              <a:rPr lang="en-US" sz="2700" dirty="0">
                <a:latin typeface="Times New Roman" panose="02020603050405020304" pitchFamily="18" charset="0"/>
                <a:ea typeface="Verdana" panose="020B0604030504040204" pitchFamily="34" charset="0"/>
                <a:cs typeface="Times New Roman" panose="02020603050405020304" pitchFamily="18" charset="0"/>
              </a:rPr>
              <a:t>3.2. Thực thể Chức vụ </a:t>
            </a:r>
            <a:endParaRPr lang="en-US" sz="2700" dirty="0" smtClean="0">
              <a:latin typeface="Times New Roman" panose="02020603050405020304" pitchFamily="18" charset="0"/>
              <a:ea typeface="Verdana" panose="020B0604030504040204" pitchFamily="34" charset="0"/>
              <a:cs typeface="Times New Roman" panose="02020603050405020304" pitchFamily="18" charset="0"/>
            </a:endParaRPr>
          </a:p>
          <a:p>
            <a:pPr lvl="1"/>
            <a:r>
              <a:rPr lang="en-US" sz="2700" b="1" dirty="0" smtClean="0">
                <a:latin typeface="Times New Roman" panose="02020603050405020304" pitchFamily="18" charset="0"/>
                <a:ea typeface="Verdana" panose="020B0604030504040204" pitchFamily="34" charset="0"/>
                <a:cs typeface="Times New Roman" panose="02020603050405020304" pitchFamily="18" charset="0"/>
              </a:rPr>
              <a:t>CHUCVU</a:t>
            </a:r>
            <a:r>
              <a:rPr lang="en-US" sz="2700" dirty="0" smtClean="0">
                <a:latin typeface="Times New Roman" panose="02020603050405020304" pitchFamily="18" charset="0"/>
                <a:ea typeface="Verdana" panose="020B0604030504040204" pitchFamily="34" charset="0"/>
                <a:cs typeface="Times New Roman" panose="02020603050405020304" pitchFamily="18" charset="0"/>
              </a:rPr>
              <a:t> (MACV, </a:t>
            </a:r>
            <a:r>
              <a:rPr lang="en-US" sz="2700" smtClean="0">
                <a:latin typeface="Times New Roman" panose="02020603050405020304" pitchFamily="18" charset="0"/>
                <a:ea typeface="Verdana" panose="020B0604030504040204" pitchFamily="34" charset="0"/>
                <a:cs typeface="Times New Roman" panose="02020603050405020304" pitchFamily="18" charset="0"/>
              </a:rPr>
              <a:t>TenCV</a:t>
            </a:r>
            <a:r>
              <a:rPr lang="en-US" sz="2700" smtClean="0">
                <a:latin typeface="Times New Roman" panose="02020603050405020304" pitchFamily="18" charset="0"/>
                <a:ea typeface="Verdana" panose="020B0604030504040204" pitchFamily="34" charset="0"/>
                <a:cs typeface="Times New Roman" panose="02020603050405020304" pitchFamily="18" charset="0"/>
              </a:rPr>
              <a:t>)</a:t>
            </a:r>
            <a:endParaRPr lang="en-US" sz="2700" dirty="0">
              <a:latin typeface="Times New Roman" panose="02020603050405020304" pitchFamily="18" charset="0"/>
              <a:ea typeface="Verdana" panose="020B0604030504040204" pitchFamily="34" charset="0"/>
              <a:cs typeface="Times New Roman" panose="02020603050405020304" pitchFamily="18" charset="0"/>
            </a:endParaRPr>
          </a:p>
          <a:p>
            <a:r>
              <a:rPr lang="en-US" sz="2700" dirty="0">
                <a:latin typeface="Times New Roman" panose="02020603050405020304" pitchFamily="18" charset="0"/>
                <a:ea typeface="Verdana" panose="020B0604030504040204" pitchFamily="34" charset="0"/>
                <a:cs typeface="Times New Roman" panose="02020603050405020304" pitchFamily="18" charset="0"/>
              </a:rPr>
              <a:t>3.3. Thực thể Khách hàng </a:t>
            </a:r>
          </a:p>
          <a:p>
            <a:pPr lvl="1"/>
            <a:r>
              <a:rPr lang="en-US" sz="2700" b="1" dirty="0" smtClean="0">
                <a:latin typeface="Times New Roman" panose="02020603050405020304" pitchFamily="18" charset="0"/>
                <a:ea typeface="Verdana" panose="020B0604030504040204" pitchFamily="34" charset="0"/>
                <a:cs typeface="Times New Roman" panose="02020603050405020304" pitchFamily="18" charset="0"/>
              </a:rPr>
              <a:t>KHACHHANG </a:t>
            </a:r>
            <a:r>
              <a:rPr lang="en-US" sz="2700" dirty="0" smtClean="0">
                <a:latin typeface="Times New Roman" panose="02020603050405020304" pitchFamily="18" charset="0"/>
                <a:ea typeface="Verdana" panose="020B0604030504040204" pitchFamily="34" charset="0"/>
                <a:cs typeface="Times New Roman" panose="02020603050405020304" pitchFamily="18" charset="0"/>
              </a:rPr>
              <a:t>(</a:t>
            </a:r>
            <a:r>
              <a:rPr lang="en-US" sz="2700" dirty="0">
                <a:latin typeface="Times New Roman" panose="02020603050405020304" pitchFamily="18" charset="0"/>
                <a:ea typeface="Verdana" panose="020B0604030504040204" pitchFamily="34" charset="0"/>
                <a:cs typeface="Times New Roman" panose="02020603050405020304" pitchFamily="18" charset="0"/>
              </a:rPr>
              <a:t>CMND, TenKH, MAQT ,Điachi, Gioitinh, </a:t>
            </a:r>
            <a:r>
              <a:rPr lang="en-US" sz="2700">
                <a:latin typeface="Times New Roman" panose="02020603050405020304" pitchFamily="18" charset="0"/>
                <a:ea typeface="Verdana" panose="020B0604030504040204" pitchFamily="34" charset="0"/>
                <a:cs typeface="Times New Roman" panose="02020603050405020304" pitchFamily="18" charset="0"/>
              </a:rPr>
              <a:t>SDT</a:t>
            </a:r>
            <a:r>
              <a:rPr lang="en-US" sz="2700" smtClean="0">
                <a:latin typeface="Times New Roman" panose="02020603050405020304" pitchFamily="18" charset="0"/>
                <a:ea typeface="Verdana" panose="020B0604030504040204" pitchFamily="34" charset="0"/>
                <a:cs typeface="Times New Roman" panose="02020603050405020304" pitchFamily="18" charset="0"/>
              </a:rPr>
              <a:t>)</a:t>
            </a:r>
            <a:endParaRPr lang="en-US" sz="2700" dirty="0">
              <a:latin typeface="Times New Roman" panose="02020603050405020304" pitchFamily="18" charset="0"/>
              <a:ea typeface="Verdana" panose="020B0604030504040204" pitchFamily="34" charset="0"/>
              <a:cs typeface="Times New Roman" panose="02020603050405020304" pitchFamily="18" charset="0"/>
            </a:endParaRPr>
          </a:p>
          <a:p>
            <a:r>
              <a:rPr lang="en-US" sz="2700" dirty="0">
                <a:latin typeface="Times New Roman" panose="02020603050405020304" pitchFamily="18" charset="0"/>
                <a:ea typeface="Verdana" panose="020B0604030504040204" pitchFamily="34" charset="0"/>
                <a:cs typeface="Times New Roman" panose="02020603050405020304" pitchFamily="18" charset="0"/>
              </a:rPr>
              <a:t>3.4. Thực thể Quốc tịch </a:t>
            </a:r>
          </a:p>
          <a:p>
            <a:pPr lvl="1"/>
            <a:r>
              <a:rPr lang="en-US" sz="2700" b="1" dirty="0" smtClean="0">
                <a:latin typeface="Times New Roman" panose="02020603050405020304" pitchFamily="18" charset="0"/>
                <a:ea typeface="Verdana" panose="020B0604030504040204" pitchFamily="34" charset="0"/>
                <a:cs typeface="Times New Roman" panose="02020603050405020304" pitchFamily="18" charset="0"/>
              </a:rPr>
              <a:t>QuocTich </a:t>
            </a:r>
            <a:r>
              <a:rPr lang="en-US" sz="2700" dirty="0" smtClean="0">
                <a:latin typeface="Times New Roman" panose="02020603050405020304" pitchFamily="18" charset="0"/>
                <a:ea typeface="Verdana" panose="020B0604030504040204" pitchFamily="34" charset="0"/>
                <a:cs typeface="Times New Roman" panose="02020603050405020304" pitchFamily="18" charset="0"/>
              </a:rPr>
              <a:t>(</a:t>
            </a:r>
            <a:r>
              <a:rPr lang="en-US" sz="2700" dirty="0">
                <a:latin typeface="Times New Roman" panose="02020603050405020304" pitchFamily="18" charset="0"/>
                <a:ea typeface="Verdana" panose="020B0604030504040204" pitchFamily="34" charset="0"/>
                <a:cs typeface="Times New Roman" panose="02020603050405020304" pitchFamily="18" charset="0"/>
              </a:rPr>
              <a:t>MAQT, </a:t>
            </a:r>
            <a:r>
              <a:rPr lang="en-US" sz="2700">
                <a:latin typeface="Times New Roman" panose="02020603050405020304" pitchFamily="18" charset="0"/>
                <a:ea typeface="Verdana" panose="020B0604030504040204" pitchFamily="34" charset="0"/>
                <a:cs typeface="Times New Roman" panose="02020603050405020304" pitchFamily="18" charset="0"/>
              </a:rPr>
              <a:t>TenQT</a:t>
            </a:r>
            <a:r>
              <a:rPr lang="en-US" sz="2700" smtClean="0">
                <a:latin typeface="Times New Roman" panose="02020603050405020304" pitchFamily="18" charset="0"/>
                <a:ea typeface="Verdana" panose="020B0604030504040204" pitchFamily="34" charset="0"/>
                <a:cs typeface="Times New Roman" panose="02020603050405020304" pitchFamily="18" charset="0"/>
              </a:rPr>
              <a:t>)</a:t>
            </a:r>
            <a:endParaRPr lang="en-US" sz="2700" dirty="0">
              <a:latin typeface="Times New Roman" panose="02020603050405020304" pitchFamily="18" charset="0"/>
              <a:ea typeface="Verdana" panose="020B0604030504040204" pitchFamily="34" charset="0"/>
              <a:cs typeface="Times New Roman" panose="02020603050405020304" pitchFamily="18" charset="0"/>
            </a:endParaRPr>
          </a:p>
          <a:p>
            <a:r>
              <a:rPr lang="en-US" sz="2700" dirty="0">
                <a:latin typeface="Times New Roman" panose="02020603050405020304" pitchFamily="18" charset="0"/>
                <a:ea typeface="Verdana" panose="020B0604030504040204" pitchFamily="34" charset="0"/>
                <a:cs typeface="Times New Roman" panose="02020603050405020304" pitchFamily="18" charset="0"/>
              </a:rPr>
              <a:t>3.5. Thực thể Phiếu đăng kí </a:t>
            </a:r>
          </a:p>
          <a:p>
            <a:pPr lvl="1"/>
            <a:r>
              <a:rPr lang="en-US" sz="2700" b="1" dirty="0">
                <a:latin typeface="Times New Roman" panose="02020603050405020304" pitchFamily="18" charset="0"/>
                <a:ea typeface="Verdana" panose="020B0604030504040204" pitchFamily="34" charset="0"/>
                <a:cs typeface="Times New Roman" panose="02020603050405020304" pitchFamily="18" charset="0"/>
              </a:rPr>
              <a:t>PHIEUDANGKI</a:t>
            </a:r>
            <a:r>
              <a:rPr lang="en-US" sz="2700" dirty="0">
                <a:latin typeface="Times New Roman" panose="02020603050405020304" pitchFamily="18" charset="0"/>
                <a:ea typeface="Verdana" panose="020B0604030504040204" pitchFamily="34" charset="0"/>
                <a:cs typeface="Times New Roman" panose="02020603050405020304" pitchFamily="18" charset="0"/>
              </a:rPr>
              <a:t> (MAPDK, CMND, MANV, MAP, ThoiGianDen, ThoiGianDi, TrangThai)</a:t>
            </a:r>
          </a:p>
        </p:txBody>
      </p:sp>
    </p:spTree>
    <p:extLst>
      <p:ext uri="{BB962C8B-B14F-4D97-AF65-F5344CB8AC3E}">
        <p14:creationId xmlns:p14="http://schemas.microsoft.com/office/powerpoint/2010/main" val="75738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76200"/>
            <a:ext cx="9758064"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65212" y="685800"/>
            <a:ext cx="9758064" cy="6324808"/>
          </a:xfrm>
          <a:prstGeom prst="rect">
            <a:avLst/>
          </a:prstGeom>
        </p:spPr>
        <p:txBody>
          <a:bodyPr wrap="square">
            <a:spAutoFit/>
          </a:bodyPr>
          <a:lstStyle/>
          <a:p>
            <a:pPr marL="514350" indent="-514350">
              <a:buFont typeface="+mj-lt"/>
              <a:buAutoNum type="romanUcPeriod" startAt="2"/>
            </a:pPr>
            <a:r>
              <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tích dữ liệu nghiệp vụ</a:t>
            </a:r>
          </a:p>
          <a:p>
            <a:r>
              <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3. Đặc tả dữ </a:t>
            </a:r>
            <a:r>
              <a:rPr lang="en-US" sz="27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liệu </a:t>
            </a:r>
            <a:endPar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a:p>
            <a:r>
              <a:rPr lang="vi-VN" sz="2700" dirty="0" smtClean="0">
                <a:latin typeface="Times New Roman" panose="02020603050405020304" pitchFamily="18" charset="0"/>
                <a:cs typeface="Times New Roman" panose="02020603050405020304" pitchFamily="18" charset="0"/>
              </a:rPr>
              <a:t>3.6</a:t>
            </a:r>
            <a:r>
              <a:rPr lang="vi-VN" sz="2700" dirty="0">
                <a:latin typeface="Times New Roman" panose="02020603050405020304" pitchFamily="18" charset="0"/>
                <a:cs typeface="Times New Roman" panose="02020603050405020304" pitchFamily="18" charset="0"/>
              </a:rPr>
              <a:t>. Thực thể Hóa đơn </a:t>
            </a:r>
            <a:endParaRPr lang="en-US" sz="2700" dirty="0" smtClean="0">
              <a:latin typeface="Times New Roman" panose="02020603050405020304" pitchFamily="18" charset="0"/>
              <a:cs typeface="Times New Roman" panose="02020603050405020304" pitchFamily="18" charset="0"/>
            </a:endParaRPr>
          </a:p>
          <a:p>
            <a:r>
              <a:rPr lang="en-US" sz="2700" b="1" dirty="0" smtClean="0">
                <a:latin typeface="Times New Roman" panose="02020603050405020304" pitchFamily="18" charset="0"/>
                <a:cs typeface="Times New Roman" panose="02020603050405020304" pitchFamily="18" charset="0"/>
              </a:rPr>
              <a:t>	HOANDON</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(MAHD, MAPDK, MANV, MAP, Ngaythantoan, Songay, Tongtien</a:t>
            </a:r>
            <a:r>
              <a:rPr lang="en-US" sz="270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3.7. Thực thể Phòng </a:t>
            </a:r>
          </a:p>
          <a:p>
            <a:r>
              <a:rPr lang="en-US" sz="2700" b="1" dirty="0" smtClean="0">
                <a:latin typeface="Times New Roman" panose="02020603050405020304" pitchFamily="18" charset="0"/>
                <a:cs typeface="Times New Roman" panose="02020603050405020304" pitchFamily="18" charset="0"/>
              </a:rPr>
              <a:t>	PHONG</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(MAP, MALP, Tenphong, Tinhtrang, GhiChu, SoKhachToiDa</a:t>
            </a:r>
            <a:r>
              <a:rPr lang="en-US" sz="270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3.8. Thực thể Loại phòng </a:t>
            </a:r>
          </a:p>
          <a:p>
            <a:r>
              <a:rPr lang="en-US" sz="2700" b="1" dirty="0" smtClean="0">
                <a:latin typeface="Times New Roman" panose="02020603050405020304" pitchFamily="18" charset="0"/>
                <a:cs typeface="Times New Roman" panose="02020603050405020304" pitchFamily="18" charset="0"/>
              </a:rPr>
              <a:t>	LOAIPHONG</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(MALP, TenLP, Gia</a:t>
            </a:r>
            <a:r>
              <a:rPr lang="en-US" sz="270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3.9. Thực thể Thiết bị </a:t>
            </a:r>
          </a:p>
          <a:p>
            <a:r>
              <a:rPr lang="en-US" sz="2700" b="1" dirty="0" smtClean="0">
                <a:latin typeface="Times New Roman" panose="02020603050405020304" pitchFamily="18" charset="0"/>
                <a:cs typeface="Times New Roman" panose="02020603050405020304" pitchFamily="18" charset="0"/>
              </a:rPr>
              <a:t>	THIETBI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(MATB, TenTB</a:t>
            </a:r>
            <a:r>
              <a:rPr lang="en-US" sz="270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3.10. Thực thể Chi tiết phòng thiết bị </a:t>
            </a:r>
          </a:p>
          <a:p>
            <a:r>
              <a:rPr lang="en-US" sz="2700" b="1" dirty="0" smtClean="0">
                <a:latin typeface="Times New Roman" panose="02020603050405020304" pitchFamily="18" charset="0"/>
                <a:cs typeface="Times New Roman" panose="02020603050405020304" pitchFamily="18" charset="0"/>
              </a:rPr>
              <a:t>	CTPTB</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(MATB, MALP,SoLuong) </a:t>
            </a:r>
            <a:endParaRPr lang="vi-VN" sz="2700" dirty="0">
              <a:latin typeface="Times New Roman" panose="02020603050405020304" pitchFamily="18" charset="0"/>
              <a:cs typeface="Times New Roman" panose="02020603050405020304" pitchFamily="18" charset="0"/>
            </a:endParaRPr>
          </a:p>
          <a:p>
            <a:endParaRPr lang="en-US" sz="27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6679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0012" y="152400"/>
            <a:ext cx="9758064" cy="533399"/>
          </a:xfrm>
        </p:spPr>
        <p:txBody>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7612" y="914400"/>
            <a:ext cx="9758064" cy="3000821"/>
          </a:xfrm>
          <a:prstGeom prst="rect">
            <a:avLst/>
          </a:prstGeom>
        </p:spPr>
        <p:txBody>
          <a:bodyPr wrap="square">
            <a:spAutoFit/>
          </a:bodyPr>
          <a:lstStyle/>
          <a:p>
            <a:pPr marL="514350" indent="-514350">
              <a:buFont typeface="+mj-lt"/>
              <a:buAutoNum type="romanUcPeriod" startAt="2"/>
            </a:pPr>
            <a:r>
              <a:rPr lang="en-US" sz="2700" b="1"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Phân tích dữ liệu nghiệp vụ</a:t>
            </a:r>
            <a:endPar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a:p>
            <a:r>
              <a:rPr lang="en-US" sz="27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3. Đặc tả dữ </a:t>
            </a:r>
            <a:r>
              <a:rPr lang="en-US" sz="27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liệu </a:t>
            </a:r>
            <a:endParaRPr lang="en-US" sz="2700" b="1"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3.11. Thực thể chi tiết phòng đăng kí </a:t>
            </a:r>
          </a:p>
          <a:p>
            <a:r>
              <a:rPr lang="en-US" sz="2700" b="1" dirty="0" smtClean="0">
                <a:latin typeface="Times New Roman" panose="02020603050405020304" pitchFamily="18" charset="0"/>
                <a:cs typeface="Times New Roman" panose="02020603050405020304" pitchFamily="18" charset="0"/>
              </a:rPr>
              <a:t>	CTPDK</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(CMND, MAPDK, MAP</a:t>
            </a:r>
            <a:r>
              <a:rPr lang="en-US" sz="2700">
                <a:latin typeface="Times New Roman" panose="02020603050405020304" pitchFamily="18" charset="0"/>
                <a:cs typeface="Times New Roman" panose="02020603050405020304" pitchFamily="18" charset="0"/>
              </a:rPr>
              <a:t>) </a:t>
            </a:r>
            <a:endParaRPr lang="en-US" sz="2700" dirty="0">
              <a:latin typeface="Times New Roman" panose="02020603050405020304" pitchFamily="18" charset="0"/>
              <a:cs typeface="Times New Roman" panose="02020603050405020304" pitchFamily="18" charset="0"/>
            </a:endParaRPr>
          </a:p>
          <a:p>
            <a:r>
              <a:rPr lang="en-US" sz="2700" dirty="0">
                <a:latin typeface="Times New Roman" panose="02020603050405020304" pitchFamily="18" charset="0"/>
                <a:cs typeface="Times New Roman" panose="02020603050405020304" pitchFamily="18" charset="0"/>
              </a:rPr>
              <a:t>3.12. Thực thể Tham số </a:t>
            </a:r>
          </a:p>
          <a:p>
            <a:r>
              <a:rPr lang="en-US" sz="2700" b="1" dirty="0" smtClean="0">
                <a:latin typeface="Times New Roman" panose="02020603050405020304" pitchFamily="18" charset="0"/>
                <a:cs typeface="Times New Roman" panose="02020603050405020304" pitchFamily="18" charset="0"/>
              </a:rPr>
              <a:t>	THAMSO</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TyLePhuThuKhachThu3, TyLePhuThuKhachNuocNgoai) </a:t>
            </a:r>
            <a:endParaRPr lang="en-US" sz="27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969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758064"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3150" y="762000"/>
            <a:ext cx="9758064" cy="4708981"/>
          </a:xfrm>
          <a:prstGeom prst="rect">
            <a:avLst/>
          </a:prstGeom>
        </p:spPr>
        <p:txBody>
          <a:bodyPr wrap="square">
            <a:spAutoFit/>
          </a:bodyPr>
          <a:lstStyle/>
          <a:p>
            <a:pPr marL="514350" indent="-514350">
              <a:buFont typeface="+mj-lt"/>
              <a:buAutoNum type="romanUcPeriod" startAt="3"/>
            </a:pP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 Thiết </a:t>
            </a:r>
            <a:r>
              <a:rPr lang="en-US" sz="3000" b="1" dirty="0">
                <a:latin typeface="Times New Roman" panose="02020603050405020304" pitchFamily="18" charset="0"/>
                <a:ea typeface="Verdana" panose="020B0604030504040204" pitchFamily="34" charset="0"/>
                <a:cs typeface="Times New Roman" panose="02020603050405020304" pitchFamily="18" charset="0"/>
              </a:rPr>
              <a:t>kế hệ thống kiểm soát </a:t>
            </a:r>
            <a:endParaRPr lang="en-US" sz="3000" b="1" dirty="0" smtClean="0">
              <a:latin typeface="Times New Roman" panose="02020603050405020304" pitchFamily="18" charset="0"/>
              <a:ea typeface="Verdana" panose="020B0604030504040204" pitchFamily="34" charset="0"/>
              <a:cs typeface="Times New Roman" panose="02020603050405020304" pitchFamily="18" charset="0"/>
            </a:endParaRPr>
          </a:p>
          <a:p>
            <a:r>
              <a:rPr lang="vi-VN" sz="3000" dirty="0">
                <a:solidFill>
                  <a:schemeClr val="tx2"/>
                </a:solidFill>
                <a:latin typeface="Times New Roman" panose="02020603050405020304" pitchFamily="18" charset="0"/>
                <a:cs typeface="Times New Roman" panose="02020603050405020304" pitchFamily="18" charset="0"/>
              </a:rPr>
              <a:t>1. Xác định nhóm người dùng </a:t>
            </a:r>
          </a:p>
          <a:p>
            <a:pPr marL="342900" indent="-342900">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Giám </a:t>
            </a:r>
            <a:r>
              <a:rPr lang="en-US" sz="3000" dirty="0">
                <a:latin typeface="Times New Roman" panose="02020603050405020304" pitchFamily="18" charset="0"/>
                <a:cs typeface="Times New Roman" panose="02020603050405020304" pitchFamily="18" charset="0"/>
              </a:rPr>
              <a:t>đốc khách sạn </a:t>
            </a:r>
          </a:p>
          <a:p>
            <a:pPr marL="342900" indent="-342900">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Lễ </a:t>
            </a:r>
            <a:r>
              <a:rPr lang="en-US" sz="3000" dirty="0">
                <a:latin typeface="Times New Roman" panose="02020603050405020304" pitchFamily="18" charset="0"/>
                <a:cs typeface="Times New Roman" panose="02020603050405020304" pitchFamily="18" charset="0"/>
              </a:rPr>
              <a:t>tân khách sạn </a:t>
            </a:r>
          </a:p>
          <a:p>
            <a:endParaRPr lang="en-US" sz="3000" dirty="0">
              <a:latin typeface="Times New Roman" panose="02020603050405020304" pitchFamily="18" charset="0"/>
              <a:cs typeface="Times New Roman" panose="02020603050405020304" pitchFamily="18" charset="0"/>
            </a:endParaRPr>
          </a:p>
          <a:p>
            <a:r>
              <a:rPr lang="vi-VN" sz="3000" dirty="0">
                <a:solidFill>
                  <a:schemeClr val="tx2"/>
                </a:solidFill>
                <a:latin typeface="Times New Roman" panose="02020603050405020304" pitchFamily="18" charset="0"/>
                <a:cs typeface="Times New Roman" panose="02020603050405020304" pitchFamily="18" charset="0"/>
              </a:rPr>
              <a:t>2. Phân định quyền hạn nhóm người dùng </a:t>
            </a:r>
          </a:p>
          <a:p>
            <a:r>
              <a:rPr lang="en-US" sz="3000" smtClean="0">
                <a:latin typeface="Times New Roman" panose="02020603050405020304" pitchFamily="18" charset="0"/>
                <a:ea typeface="Verdana" panose="020B0604030504040204" pitchFamily="34" charset="0"/>
                <a:cs typeface="Times New Roman" panose="02020603050405020304" pitchFamily="18" charset="0"/>
              </a:rPr>
              <a:t>Chỉ </a:t>
            </a:r>
            <a:r>
              <a:rPr lang="en-US" sz="3000" dirty="0">
                <a:latin typeface="Times New Roman" panose="02020603050405020304" pitchFamily="18" charset="0"/>
                <a:ea typeface="Verdana" panose="020B0604030504040204" pitchFamily="34" charset="0"/>
                <a:cs typeface="Times New Roman" panose="02020603050405020304" pitchFamily="18" charset="0"/>
              </a:rPr>
              <a:t>giám đốc khách sạn mới có quyền thêm nhân viên, thêm các thiết bị, thêm loại phòng, thay đổi tỉ lệ phụ thu, lập báo cáo. </a:t>
            </a:r>
          </a:p>
          <a:p>
            <a:r>
              <a:rPr lang="en-US" sz="3000" dirty="0">
                <a:latin typeface="Times New Roman" panose="02020603050405020304" pitchFamily="18" charset="0"/>
                <a:ea typeface="Verdana" panose="020B0604030504040204" pitchFamily="34" charset="0"/>
                <a:cs typeface="Times New Roman" panose="02020603050405020304" pitchFamily="18" charset="0"/>
              </a:rPr>
              <a:t>Lễ tân có quyền thêm khách hàng, thêm phòng. </a:t>
            </a:r>
            <a:endParaRPr lang="en-US" sz="3000"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1375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2" y="152400"/>
            <a:ext cx="9758064" cy="533399"/>
          </a:xfrm>
        </p:spPr>
        <p:txBody>
          <a:bodyPr>
            <a:normAutofit/>
          </a:bodyPr>
          <a:lstStyle/>
          <a:p>
            <a:pPr algn="ctr"/>
            <a:r>
              <a:rPr lang="vi-VN" sz="3200" b="1" smtClean="0">
                <a:solidFill>
                  <a:schemeClr val="tx2"/>
                </a:solidFill>
                <a:latin typeface="Times New Roman" panose="02020603050405020304" pitchFamily="18" charset="0"/>
                <a:cs typeface="Times New Roman" panose="02020603050405020304" pitchFamily="18" charset="0"/>
              </a:rPr>
              <a:t>CHƯƠNG 3. CÀI ĐẶT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41412" y="685799"/>
            <a:ext cx="6232796" cy="1015663"/>
          </a:xfrm>
          <a:prstGeom prst="rect">
            <a:avLst/>
          </a:prstGeom>
        </p:spPr>
        <p:txBody>
          <a:bodyPr wrap="none">
            <a:spAutoFit/>
          </a:bodyPr>
          <a:lstStyle/>
          <a:p>
            <a:pPr marL="514350" indent="-514350">
              <a:buAutoNum type="romanUcPeriod"/>
            </a:pP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Khái </a:t>
            </a:r>
            <a:r>
              <a:rPr lang="en-US" sz="30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quát các phần mềm sử </a:t>
            </a: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dụng</a:t>
            </a:r>
          </a:p>
          <a:p>
            <a:r>
              <a:rPr lang="en-US" sz="30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rPr>
              <a:t>1. Microsoft Visual Studio </a:t>
            </a:r>
            <a:r>
              <a:rPr lang="en-US" sz="3000" b="1"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 </a:t>
            </a:r>
            <a:endParaRPr lang="en-US" sz="30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Rectangle 4"/>
          <p:cNvSpPr/>
          <p:nvPr/>
        </p:nvSpPr>
        <p:spPr>
          <a:xfrm>
            <a:off x="1050556" y="1600200"/>
            <a:ext cx="6318844" cy="5170646"/>
          </a:xfrm>
          <a:prstGeom prst="rect">
            <a:avLst/>
          </a:prstGeom>
        </p:spPr>
        <p:txBody>
          <a:bodyPr wrap="square">
            <a:spAutoFit/>
          </a:bodyPr>
          <a:lstStyle/>
          <a:p>
            <a:pPr algn="just"/>
            <a:r>
              <a:rPr lang="en-US" sz="3000" smtClean="0">
                <a:latin typeface="Times New Roman" panose="02020603050405020304" pitchFamily="18" charset="0"/>
                <a:ea typeface="Verdana" panose="020B0604030504040204" pitchFamily="34" charset="0"/>
                <a:cs typeface="Times New Roman" panose="02020603050405020304" pitchFamily="18" charset="0"/>
              </a:rPr>
              <a:t>L</a:t>
            </a:r>
            <a:r>
              <a:rPr lang="vi-VN" sz="3000" dirty="0" smtClean="0">
                <a:latin typeface="Times New Roman" panose="02020603050405020304" pitchFamily="18" charset="0"/>
                <a:ea typeface="Verdana" panose="020B0604030504040204" pitchFamily="34" charset="0"/>
                <a:cs typeface="Times New Roman" panose="02020603050405020304" pitchFamily="18" charset="0"/>
              </a:rPr>
              <a:t>à </a:t>
            </a:r>
            <a:r>
              <a:rPr lang="vi-VN" sz="3000" dirty="0">
                <a:latin typeface="Times New Roman" panose="02020603050405020304" pitchFamily="18" charset="0"/>
                <a:ea typeface="Verdana" panose="020B0604030504040204" pitchFamily="34" charset="0"/>
                <a:cs typeface="Times New Roman" panose="02020603050405020304" pitchFamily="18" charset="0"/>
              </a:rPr>
              <a:t>một môi trường phát triển tích hợp (IDE) từ Microsoft. Nó được sử dụng để phát triển chương trình máy tính cho Microsoft Windows, cũng như các trang web, các ứng dụng web và các dịch vụ web. Visual Studio sử dụng nền tảng phát triển phần mềm của Microsoft như Windows API, Windows Forms, Windows Presentation Foundation, Windows Store và Microsoft Silverlight. </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412" y="2833352"/>
            <a:ext cx="2174974" cy="2174974"/>
          </a:xfrm>
          <a:prstGeom prst="rect">
            <a:avLst/>
          </a:prstGeom>
        </p:spPr>
      </p:pic>
    </p:spTree>
    <p:extLst>
      <p:ext uri="{BB962C8B-B14F-4D97-AF65-F5344CB8AC3E}">
        <p14:creationId xmlns:p14="http://schemas.microsoft.com/office/powerpoint/2010/main" val="71458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44832" y="152400"/>
            <a:ext cx="9758064" cy="533399"/>
          </a:xfrm>
        </p:spPr>
        <p:txBody>
          <a:bodyPr/>
          <a:lstStyle/>
          <a:p>
            <a:pPr algn="ctr"/>
            <a:r>
              <a:rPr lang="vi-VN" sz="3200" b="1" smtClean="0">
                <a:solidFill>
                  <a:schemeClr val="tx2"/>
                </a:solidFill>
                <a:latin typeface="Times New Roman" panose="02020603050405020304" pitchFamily="18" charset="0"/>
                <a:cs typeface="Times New Roman" panose="02020603050405020304" pitchFamily="18" charset="0"/>
              </a:rPr>
              <a:t>CHƯƠNG 3. CÀI ĐẶT </a:t>
            </a:r>
            <a:endParaRPr lang="en-US" sz="3200" b="1" smtClean="0">
              <a:solidFill>
                <a:schemeClr val="tx2"/>
              </a:solidFill>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1213149" y="646534"/>
            <a:ext cx="9758064" cy="1015663"/>
          </a:xfrm>
          <a:prstGeom prst="rect">
            <a:avLst/>
          </a:prstGeom>
        </p:spPr>
        <p:txBody>
          <a:bodyPr wrap="square">
            <a:spAutoFit/>
          </a:bodyPr>
          <a:lstStyle/>
          <a:p>
            <a:pPr marL="514350" indent="-514350">
              <a:buAutoNum type="romanUcPeriod"/>
            </a:pPr>
            <a:r>
              <a:rPr lang="en-US" sz="30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Khái quát các phần mềm sử </a:t>
            </a: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dụng</a:t>
            </a:r>
          </a:p>
          <a:p>
            <a:pPr marL="457200" indent="-457200">
              <a:buFont typeface="+mj-lt"/>
              <a:buAutoNum type="arabicPeriod" startAt="2"/>
            </a:pPr>
            <a:r>
              <a:rPr lang="en-US" sz="3000" b="1" dirty="0">
                <a:latin typeface="Times New Roman" panose="02020603050405020304" pitchFamily="18" charset="0"/>
                <a:ea typeface="Verdana" panose="020B0604030504040204" pitchFamily="34" charset="0"/>
                <a:cs typeface="Times New Roman" panose="02020603050405020304" pitchFamily="18" charset="0"/>
              </a:rPr>
              <a:t>SQL Server </a:t>
            </a:r>
          </a:p>
        </p:txBody>
      </p:sp>
      <p:sp>
        <p:nvSpPr>
          <p:cNvPr id="5" name="Rectangle 4"/>
          <p:cNvSpPr/>
          <p:nvPr/>
        </p:nvSpPr>
        <p:spPr>
          <a:xfrm>
            <a:off x="989012" y="1756725"/>
            <a:ext cx="9758064" cy="2862322"/>
          </a:xfrm>
          <a:prstGeom prst="rect">
            <a:avLst/>
          </a:prstGeom>
        </p:spPr>
        <p:txBody>
          <a:bodyPr wrap="square">
            <a:spAutoFit/>
          </a:bodyPr>
          <a:lstStyle/>
          <a:p>
            <a:pPr algn="just"/>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SQL </a:t>
            </a:r>
            <a:r>
              <a:rPr lang="vi-VN" sz="3000" dirty="0">
                <a:latin typeface="Times New Roman" panose="02020603050405020304" pitchFamily="18" charset="0"/>
                <a:cs typeface="Times New Roman" panose="02020603050405020304" pitchFamily="18" charset="0"/>
              </a:rPr>
              <a:t>Server là một hệ quản trị cơ sở dữ liệu quan hệ (Relational Database Management System (RDBMS) ) sử dụng câu lệnh SQL (Transact-SQL) để trao đổi dữ liệu giữa máy Client và máy cài SQL Server. Một RDBMS bao gồm databases, database engine và các ứng dụng dùng để quản lý dữ liệu và các bộ phận khác nhau trong RDBMS. </a:t>
            </a:r>
            <a:endParaRPr lang="en-US" sz="3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058" y="4607241"/>
            <a:ext cx="4910247" cy="1754595"/>
          </a:xfrm>
          <a:prstGeom prst="rect">
            <a:avLst/>
          </a:prstGeom>
        </p:spPr>
      </p:pic>
    </p:spTree>
    <p:extLst>
      <p:ext uri="{BB962C8B-B14F-4D97-AF65-F5344CB8AC3E}">
        <p14:creationId xmlns:p14="http://schemas.microsoft.com/office/powerpoint/2010/main" val="10524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85" y="2514600"/>
            <a:ext cx="9753600" cy="685799"/>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Kiểm thử sản phẩm</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13150" y="685801"/>
            <a:ext cx="9758064" cy="533399"/>
          </a:xfrm>
        </p:spPr>
        <p:txBody>
          <a:bodyPr/>
          <a:lstStyle/>
          <a:p>
            <a:pPr algn="ctr"/>
            <a:r>
              <a:rPr lang="vi-VN" sz="3200" dirty="0">
                <a:solidFill>
                  <a:schemeClr val="tx2"/>
                </a:solidFill>
                <a:latin typeface="Times New Roman" panose="02020603050405020304" pitchFamily="18" charset="0"/>
                <a:cs typeface="Times New Roman" panose="02020603050405020304" pitchFamily="18" charset="0"/>
              </a:rPr>
              <a:t>CHƯƠNG 3. CÀI ĐẶT </a:t>
            </a:r>
            <a:endParaRPr lang="en-US" sz="3200" dirty="0">
              <a:solidFill>
                <a:schemeClr val="tx2"/>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47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8612" y="2133600"/>
            <a:ext cx="8763000" cy="2308324"/>
          </a:xfrm>
          <a:prstGeom prst="rect">
            <a:avLst/>
          </a:prstGeom>
          <a:noFill/>
        </p:spPr>
        <p:txBody>
          <a:bodyPr wrap="square" rtlCol="0">
            <a:spAutoFit/>
          </a:bodyPr>
          <a:lstStyle/>
          <a:p>
            <a:pPr algn="ctr">
              <a:lnSpc>
                <a:spcPct val="90000"/>
              </a:lnSpc>
            </a:pPr>
            <a:r>
              <a:rPr lang="en-US" sz="8000" smtClean="0">
                <a:latin typeface="Times New Roman" panose="02020603050405020304" pitchFamily="18" charset="0"/>
                <a:ea typeface="Verdana" panose="020B0604030504040204" pitchFamily="34" charset="0"/>
                <a:cs typeface="Times New Roman" panose="02020603050405020304" pitchFamily="18" charset="0"/>
              </a:rPr>
              <a:t>Cảm ơn thầy, cô và các bạn đã lắng nghe</a:t>
            </a:r>
            <a:endParaRPr lang="en-US" sz="8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8600"/>
            <a:ext cx="9753600" cy="762000"/>
          </a:xfrm>
        </p:spPr>
        <p:txBody>
          <a:bodyPr/>
          <a:lstStyle/>
          <a:p>
            <a:pPr algn="ctr"/>
            <a:r>
              <a:rPr lang="en-US" b="1" dirty="0" smtClean="0">
                <a:latin typeface="Times New Roman" panose="02020603050405020304" pitchFamily="18" charset="0"/>
                <a:ea typeface="Verdana" panose="020B0604030504040204" pitchFamily="34" charset="0"/>
                <a:cs typeface="Times New Roman" panose="02020603050405020304" pitchFamily="18" charset="0"/>
              </a:rPr>
              <a:t>Quy trình thiết kế sản phẩm</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5" name="Content Placeholder 4" descr="Step down process diagram showing sequence of 3 steps in descending order with tasks"/>
          <p:cNvGraphicFramePr>
            <a:graphicFrameLocks noGrp="1"/>
          </p:cNvGraphicFramePr>
          <p:nvPr>
            <p:ph sz="half" idx="2"/>
            <p:extLst>
              <p:ext uri="{D42A27DB-BD31-4B8C-83A1-F6EECF244321}">
                <p14:modId xmlns:p14="http://schemas.microsoft.com/office/powerpoint/2010/main" val="1804299551"/>
              </p:ext>
            </p:extLst>
          </p:nvPr>
        </p:nvGraphicFramePr>
        <p:xfrm>
          <a:off x="608012" y="990600"/>
          <a:ext cx="11506199"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213150" y="152400"/>
            <a:ext cx="9758064" cy="609599"/>
          </a:xfrm>
        </p:spPr>
        <p:txBody>
          <a:bodyPr>
            <a:normAutofit/>
          </a:bodyPr>
          <a:lstStyle/>
          <a:p>
            <a:pPr algn="ctr"/>
            <a:r>
              <a:rPr lang="en-US" sz="3200" b="1"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CHƯƠNG 1</a:t>
            </a:r>
            <a:r>
              <a:rPr lang="en-US" sz="3200" b="1"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 KHẢO </a:t>
            </a:r>
            <a:r>
              <a:rPr lang="en-US" sz="3200" b="1" dirty="0"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SÁT HỆ THỐNG</a:t>
            </a:r>
            <a:endParaRPr lang="en-US" sz="32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TextBox 2"/>
          <p:cNvSpPr txBox="1"/>
          <p:nvPr/>
        </p:nvSpPr>
        <p:spPr>
          <a:xfrm>
            <a:off x="455612" y="990600"/>
            <a:ext cx="5486400" cy="5078313"/>
          </a:xfrm>
          <a:prstGeom prst="rect">
            <a:avLst/>
          </a:prstGeom>
          <a:noFill/>
        </p:spPr>
        <p:txBody>
          <a:bodyPr wrap="square" rtlCol="0">
            <a:spAutoFit/>
          </a:bodyPr>
          <a:lstStyle/>
          <a:p>
            <a:pPr marL="514350" indent="-514350">
              <a:lnSpc>
                <a:spcPct val="90000"/>
              </a:lnSpc>
              <a:buFont typeface="+mj-lt"/>
              <a:buAutoNum type="romanUcPeriod"/>
            </a:pPr>
            <a:r>
              <a:rPr lang="en-US" sz="3000" b="1" dirty="0" smtClean="0">
                <a:latin typeface="Times New Roman" panose="02020603050405020304" pitchFamily="18" charset="0"/>
                <a:cs typeface="Times New Roman" panose="02020603050405020304" pitchFamily="18" charset="0"/>
              </a:rPr>
              <a:t>Mô tả hệ thống</a:t>
            </a:r>
          </a:p>
          <a:p>
            <a:pPr>
              <a:lnSpc>
                <a:spcPct val="90000"/>
              </a:lnSpc>
            </a:pPr>
            <a:r>
              <a:rPr lang="en-US" sz="3000" b="1" smtClean="0">
                <a:latin typeface="Times New Roman" panose="02020603050405020304" pitchFamily="18" charset="0"/>
                <a:cs typeface="Times New Roman" panose="02020603050405020304" pitchFamily="18" charset="0"/>
              </a:rPr>
              <a:t>1.1. Khảo </a:t>
            </a:r>
            <a:r>
              <a:rPr lang="en-US" sz="3000" b="1" dirty="0" smtClean="0">
                <a:latin typeface="Times New Roman" panose="02020603050405020304" pitchFamily="18" charset="0"/>
                <a:cs typeface="Times New Roman" panose="02020603050405020304" pitchFamily="18" charset="0"/>
              </a:rPr>
              <a:t>sát thực tế</a:t>
            </a:r>
          </a:p>
          <a:p>
            <a:pPr marL="342900" indent="-342900">
              <a:lnSpc>
                <a:spcPct val="9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Đối tượng khảo sát: khách sạn 2 sao </a:t>
            </a:r>
            <a:r>
              <a:rPr lang="en-US" sz="3000" b="1">
                <a:latin typeface="Times New Roman" panose="02020603050405020304" pitchFamily="18" charset="0"/>
                <a:cs typeface="Times New Roman" panose="02020603050405020304" pitchFamily="18" charset="0"/>
              </a:rPr>
              <a:t>OCEAN </a:t>
            </a:r>
            <a:r>
              <a:rPr lang="en-US" sz="3000" b="1" smtClean="0">
                <a:latin typeface="Times New Roman" panose="02020603050405020304" pitchFamily="18" charset="0"/>
                <a:cs typeface="Times New Roman" panose="02020603050405020304" pitchFamily="18" charset="0"/>
              </a:rPr>
              <a:t>BAY.</a:t>
            </a:r>
            <a:endParaRPr lang="en-US" sz="3000" b="1" dirty="0" smtClean="0">
              <a:latin typeface="Times New Roman" panose="02020603050405020304" pitchFamily="18" charset="0"/>
              <a:cs typeface="Times New Roman" panose="02020603050405020304" pitchFamily="18" charset="0"/>
            </a:endParaRPr>
          </a:p>
          <a:p>
            <a:pPr marL="342900" indent="-342900">
              <a:lnSpc>
                <a:spcPct val="90000"/>
              </a:lnSpc>
              <a:buFont typeface="Courier New" panose="02070309020205020404" pitchFamily="49" charset="0"/>
              <a:buChar char="o"/>
            </a:pPr>
            <a:r>
              <a:rPr lang="en-US" sz="3000" smtClean="0">
                <a:latin typeface="Times New Roman" panose="02020603050405020304" pitchFamily="18" charset="0"/>
                <a:cs typeface="Times New Roman" panose="02020603050405020304" pitchFamily="18" charset="0"/>
              </a:rPr>
              <a:t>Tìm hiểu</a:t>
            </a:r>
            <a:r>
              <a:rPr lang="en-US" sz="300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bộ phận lễ tân </a:t>
            </a:r>
            <a:r>
              <a:rPr lang="en-US" sz="3000" smtClean="0">
                <a:latin typeface="Times New Roman" panose="02020603050405020304" pitchFamily="18" charset="0"/>
                <a:cs typeface="Times New Roman" panose="02020603050405020304" pitchFamily="18" charset="0"/>
              </a:rPr>
              <a:t>nhằm </a:t>
            </a:r>
            <a:r>
              <a:rPr lang="en-US" sz="3000" smtClean="0">
                <a:latin typeface="Times New Roman" panose="02020603050405020304" pitchFamily="18" charset="0"/>
                <a:cs typeface="Times New Roman" panose="02020603050405020304" pitchFamily="18" charset="0"/>
              </a:rPr>
              <a:t>hiểu </a:t>
            </a:r>
            <a:r>
              <a:rPr lang="en-US" sz="3000" dirty="0" smtClean="0">
                <a:latin typeface="Times New Roman" panose="02020603050405020304" pitchFamily="18" charset="0"/>
                <a:cs typeface="Times New Roman" panose="02020603050405020304" pitchFamily="18" charset="0"/>
              </a:rPr>
              <a:t>được qui trình làm việc của </a:t>
            </a:r>
            <a:r>
              <a:rPr lang="en-US" sz="3000" smtClean="0">
                <a:latin typeface="Times New Roman" panose="02020603050405020304" pitchFamily="18" charset="0"/>
                <a:cs typeface="Times New Roman" panose="02020603050405020304" pitchFamily="18" charset="0"/>
              </a:rPr>
              <a:t>khách </a:t>
            </a:r>
            <a:r>
              <a:rPr lang="en-US" sz="3000" smtClean="0">
                <a:latin typeface="Times New Roman" panose="02020603050405020304" pitchFamily="18" charset="0"/>
                <a:cs typeface="Times New Roman" panose="02020603050405020304" pitchFamily="18" charset="0"/>
              </a:rPr>
              <a:t>sạn.</a:t>
            </a:r>
            <a:endParaRPr lang="en-US" sz="3000" dirty="0" smtClean="0">
              <a:latin typeface="Times New Roman" panose="02020603050405020304" pitchFamily="18" charset="0"/>
              <a:cs typeface="Times New Roman" panose="02020603050405020304" pitchFamily="18" charset="0"/>
            </a:endParaRPr>
          </a:p>
          <a:p>
            <a:pPr marL="342900" indent="-342900">
              <a:lnSpc>
                <a:spcPct val="90000"/>
              </a:lnSpc>
              <a:buFont typeface="Courier New" panose="02070309020205020404" pitchFamily="49" charset="0"/>
              <a:buChar char="o"/>
            </a:pPr>
            <a:r>
              <a:rPr lang="en-US" sz="3000" dirty="0" smtClean="0">
                <a:latin typeface="Times New Roman" panose="02020603050405020304" pitchFamily="18" charset="0"/>
                <a:cs typeface="Times New Roman" panose="02020603050405020304" pitchFamily="18" charset="0"/>
              </a:rPr>
              <a:t>Hoạt động quản lý khách hàng, phòng, đăng ký – thuê phòng, trả phòng, nhân viên, thu chi, dịch vụ và vấn đề khó khăn </a:t>
            </a:r>
            <a:r>
              <a:rPr lang="en-US" sz="3000" smtClean="0">
                <a:latin typeface="Times New Roman" panose="02020603050405020304" pitchFamily="18" charset="0"/>
                <a:cs typeface="Times New Roman" panose="02020603050405020304" pitchFamily="18" charset="0"/>
              </a:rPr>
              <a:t>gặp </a:t>
            </a:r>
            <a:r>
              <a:rPr lang="en-US" sz="3000" smtClean="0">
                <a:latin typeface="Times New Roman" panose="02020603050405020304" pitchFamily="18" charset="0"/>
                <a:cs typeface="Times New Roman" panose="02020603050405020304" pitchFamily="18" charset="0"/>
              </a:rPr>
              <a:t>phải.</a:t>
            </a:r>
            <a:endParaRPr lang="en-US" sz="3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182" y="2052600"/>
            <a:ext cx="4876800" cy="3428121"/>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753600" cy="609599"/>
          </a:xfrm>
        </p:spPr>
        <p:txBody>
          <a:bodyPr/>
          <a:lstStyle/>
          <a:p>
            <a:pPr algn="ctr"/>
            <a:r>
              <a:rPr lang="en-US" sz="32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CHƯƠNG 1: KHẢO SÁT HỆ THỐNG</a:t>
            </a:r>
            <a:endParaRPr lang="en-US" sz="32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Rectangle 4"/>
          <p:cNvSpPr/>
          <p:nvPr/>
        </p:nvSpPr>
        <p:spPr>
          <a:xfrm>
            <a:off x="1213150" y="885673"/>
            <a:ext cx="9753600" cy="923330"/>
          </a:xfrm>
          <a:prstGeom prst="rect">
            <a:avLst/>
          </a:prstGeom>
        </p:spPr>
        <p:txBody>
          <a:bodyPr wrap="square">
            <a:spAutoFit/>
          </a:bodyPr>
          <a:lstStyle/>
          <a:p>
            <a:pPr marL="514350" indent="-514350">
              <a:lnSpc>
                <a:spcPct val="90000"/>
              </a:lnSpc>
              <a:buFont typeface="+mj-lt"/>
              <a:buAutoNum type="romanUcPeriod"/>
            </a:pP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Mô tả hệ thống</a:t>
            </a:r>
          </a:p>
          <a:p>
            <a:pPr>
              <a:lnSpc>
                <a:spcPct val="90000"/>
              </a:lnSpc>
            </a:pP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1.2 Cơ cấu tổ chức</a:t>
            </a:r>
            <a:endParaRPr lang="en-US" sz="30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10489" y="2209800"/>
            <a:ext cx="9753600" cy="3641669"/>
          </a:xfrm>
          <a:prstGeom prst="rect">
            <a:avLst/>
          </a:prstGeom>
        </p:spPr>
      </p:pic>
    </p:spTree>
    <p:extLst>
      <p:ext uri="{BB962C8B-B14F-4D97-AF65-F5344CB8AC3E}">
        <p14:creationId xmlns:p14="http://schemas.microsoft.com/office/powerpoint/2010/main" val="6501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6950" y="152400"/>
            <a:ext cx="9910462" cy="609599"/>
          </a:xfrm>
        </p:spPr>
        <p:txBody>
          <a:bodyPr/>
          <a:lstStyle/>
          <a:p>
            <a:pPr algn="ctr"/>
            <a:r>
              <a:rPr lang="en-US" sz="32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CHƯƠNG 1: KHẢO SÁT </a:t>
            </a:r>
            <a:r>
              <a:rPr lang="en-US" sz="32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HỆ </a:t>
            </a:r>
            <a:r>
              <a:rPr lang="en-US" sz="3200" b="1" smtClean="0">
                <a:solidFill>
                  <a:schemeClr val="tx2"/>
                </a:solidFill>
                <a:latin typeface="Times New Roman" panose="02020603050405020304" pitchFamily="18" charset="0"/>
                <a:ea typeface="Verdana" panose="020B0604030504040204" pitchFamily="34" charset="0"/>
                <a:cs typeface="Times New Roman" panose="02020603050405020304" pitchFamily="18" charset="0"/>
              </a:rPr>
              <a:t>THỐNG</a:t>
            </a:r>
            <a:endParaRPr lang="en-US" sz="32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Rectangle 3"/>
          <p:cNvSpPr/>
          <p:nvPr/>
        </p:nvSpPr>
        <p:spPr>
          <a:xfrm>
            <a:off x="1293812" y="1013245"/>
            <a:ext cx="9910462" cy="923330"/>
          </a:xfrm>
          <a:prstGeom prst="rect">
            <a:avLst/>
          </a:prstGeom>
        </p:spPr>
        <p:txBody>
          <a:bodyPr wrap="square">
            <a:spAutoFit/>
          </a:bodyPr>
          <a:lstStyle/>
          <a:p>
            <a:pPr marL="514350" indent="-514350">
              <a:lnSpc>
                <a:spcPct val="90000"/>
              </a:lnSpc>
              <a:buFont typeface="+mj-lt"/>
              <a:buAutoNum type="romanUcPeriod"/>
            </a:pPr>
            <a:r>
              <a:rPr lang="en-US" sz="3000" b="1" dirty="0">
                <a:latin typeface="Times New Roman" panose="02020603050405020304" pitchFamily="18" charset="0"/>
                <a:ea typeface="Verdana" panose="020B0604030504040204" pitchFamily="34" charset="0"/>
                <a:cs typeface="Times New Roman" panose="02020603050405020304" pitchFamily="18" charset="0"/>
              </a:rPr>
              <a:t>Mô tả hệ thống</a:t>
            </a:r>
          </a:p>
          <a:p>
            <a:pPr>
              <a:lnSpc>
                <a:spcPct val="90000"/>
              </a:lnSpc>
            </a:pP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1.3 Sơ đồ ngữ cảnh</a:t>
            </a:r>
            <a:endParaRPr lang="en-US" sz="30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210743" y="2187821"/>
            <a:ext cx="7762875" cy="3629025"/>
          </a:xfrm>
          <a:prstGeom prst="rect">
            <a:avLst/>
          </a:prstGeom>
        </p:spPr>
      </p:pic>
    </p:spTree>
    <p:extLst>
      <p:ext uri="{BB962C8B-B14F-4D97-AF65-F5344CB8AC3E}">
        <p14:creationId xmlns:p14="http://schemas.microsoft.com/office/powerpoint/2010/main" val="36992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3150" y="152400"/>
            <a:ext cx="9758064" cy="533399"/>
          </a:xfrm>
        </p:spPr>
        <p:txBody>
          <a:bodyPr>
            <a:normAutofit/>
          </a:bodyPr>
          <a:lstStyle/>
          <a:p>
            <a:pPr algn="ctr"/>
            <a:r>
              <a:rPr lang="en-US" sz="3200" b="1">
                <a:solidFill>
                  <a:schemeClr val="tx2"/>
                </a:solidFill>
                <a:latin typeface="Times New Roman" panose="02020603050405020304" pitchFamily="18" charset="0"/>
                <a:ea typeface="Verdana" panose="020B0604030504040204" pitchFamily="34" charset="0"/>
                <a:cs typeface="Times New Roman" panose="02020603050405020304" pitchFamily="18" charset="0"/>
              </a:rPr>
              <a:t>CHƯƠNG 1: KHẢO SÁT HỆ THỐNG</a:t>
            </a:r>
            <a:endParaRPr lang="en-US" sz="3200" b="1" dirty="0">
              <a:solidFill>
                <a:schemeClr val="tx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Rectangle 3"/>
          <p:cNvSpPr/>
          <p:nvPr/>
        </p:nvSpPr>
        <p:spPr>
          <a:xfrm>
            <a:off x="531812" y="876553"/>
            <a:ext cx="4191000" cy="507831"/>
          </a:xfrm>
          <a:prstGeom prst="rect">
            <a:avLst/>
          </a:prstGeom>
        </p:spPr>
        <p:txBody>
          <a:bodyPr wrap="square">
            <a:spAutoFit/>
          </a:bodyPr>
          <a:lstStyle/>
          <a:p>
            <a:pPr>
              <a:lnSpc>
                <a:spcPct val="90000"/>
              </a:lnSpc>
            </a:pP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II. </a:t>
            </a:r>
            <a:r>
              <a:rPr lang="en-US" sz="3000" b="1" dirty="0">
                <a:latin typeface="Times New Roman" panose="02020603050405020304" pitchFamily="18" charset="0"/>
                <a:ea typeface="Verdana" panose="020B0604030504040204" pitchFamily="34" charset="0"/>
                <a:cs typeface="Times New Roman" panose="02020603050405020304" pitchFamily="18" charset="0"/>
              </a:rPr>
              <a:t>Biểu đồ hoạt động </a:t>
            </a:r>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4418012" y="685799"/>
            <a:ext cx="7074729" cy="5947372"/>
          </a:xfrm>
          <a:prstGeom prst="rect">
            <a:avLst/>
          </a:prstGeom>
        </p:spPr>
      </p:pic>
      <p:sp>
        <p:nvSpPr>
          <p:cNvPr id="6" name="TextBox 5"/>
          <p:cNvSpPr txBox="1"/>
          <p:nvPr/>
        </p:nvSpPr>
        <p:spPr>
          <a:xfrm>
            <a:off x="531812" y="1577284"/>
            <a:ext cx="3509662" cy="1338828"/>
          </a:xfrm>
          <a:prstGeom prst="rect">
            <a:avLst/>
          </a:prstGeom>
          <a:noFill/>
        </p:spPr>
        <p:txBody>
          <a:bodyPr wrap="square" rtlCol="0">
            <a:spAutoFit/>
          </a:bodyPr>
          <a:lstStyle/>
          <a:p>
            <a:pPr>
              <a:lnSpc>
                <a:spcPct val="90000"/>
              </a:lnSpc>
            </a:pPr>
            <a:r>
              <a:rPr lang="en-US" sz="3000" dirty="0" smtClean="0">
                <a:latin typeface="Times New Roman" panose="02020603050405020304" pitchFamily="18" charset="0"/>
                <a:ea typeface="Verdana" panose="020B0604030504040204" pitchFamily="34" charset="0"/>
                <a:cs typeface="Times New Roman" panose="02020603050405020304" pitchFamily="18" charset="0"/>
              </a:rPr>
              <a:t>Khách đặt phòng tại khách sạn trước khi ở tại khách sạn</a:t>
            </a:r>
            <a:endParaRPr lang="en-US" sz="3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2801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5804" y="152400"/>
            <a:ext cx="9758064" cy="507642"/>
          </a:xfrm>
        </p:spPr>
        <p:txBody>
          <a:bodyPr>
            <a:normAutofit lnSpcReduction="10000"/>
          </a:bodyPr>
          <a:lstStyle/>
          <a:p>
            <a:r>
              <a:rPr lang="vi-VN" sz="3200" b="1" dirty="0">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5804" y="660042"/>
            <a:ext cx="8792792" cy="1015663"/>
          </a:xfrm>
          <a:prstGeom prst="rect">
            <a:avLst/>
          </a:prstGeom>
        </p:spPr>
        <p:txBody>
          <a:bodyPr wrap="none">
            <a:spAutoFit/>
          </a:bodyPr>
          <a:lstStyle/>
          <a:p>
            <a:pPr marL="514350" indent="-514350">
              <a:buFont typeface="+mj-lt"/>
              <a:buAutoNum type="romanUcPeriod"/>
            </a:pP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a:t>
            </a:r>
            <a:r>
              <a:rPr lang="en-US" sz="30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tích chức năng nghiệp </a:t>
            </a: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vụ</a:t>
            </a:r>
          </a:p>
          <a:p>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1. Mô hình dòng dữ liệu DFD (Data Flow Diagram) </a:t>
            </a: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endParaRPr lang="en-US" sz="3000" b="1"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5" name="Content Placeholder 4" descr="Step down process diagram showing sequence of 3 steps in descending order with tasks"/>
          <p:cNvGraphicFramePr>
            <a:graphicFrameLocks/>
          </p:cNvGraphicFramePr>
          <p:nvPr>
            <p:extLst>
              <p:ext uri="{D42A27DB-BD31-4B8C-83A1-F6EECF244321}">
                <p14:modId xmlns:p14="http://schemas.microsoft.com/office/powerpoint/2010/main" val="851932308"/>
              </p:ext>
            </p:extLst>
          </p:nvPr>
        </p:nvGraphicFramePr>
        <p:xfrm>
          <a:off x="379413" y="1675705"/>
          <a:ext cx="11430000" cy="5029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79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5072" y="140752"/>
            <a:ext cx="9758064" cy="457199"/>
          </a:xfrm>
        </p:spPr>
        <p:txBody>
          <a:bodyPr>
            <a:normAutofit fontScale="92500" lnSpcReduction="20000"/>
          </a:bodyPr>
          <a:lstStyle/>
          <a:p>
            <a:pPr algn="ctr"/>
            <a:r>
              <a:rPr lang="vi-VN" sz="3200" b="1">
                <a:solidFill>
                  <a:schemeClr val="tx2"/>
                </a:solidFill>
                <a:latin typeface="Times New Roman" panose="02020603050405020304" pitchFamily="18" charset="0"/>
                <a:cs typeface="Times New Roman" panose="02020603050405020304" pitchFamily="18" charset="0"/>
              </a:rPr>
              <a:t>CHƯƠNG 2. PHÂN TÍCH THIẾT KẾ HỆ THỐNG </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45580" y="597951"/>
            <a:ext cx="9758064" cy="1785104"/>
          </a:xfrm>
          <a:prstGeom prst="rect">
            <a:avLst/>
          </a:prstGeom>
        </p:spPr>
        <p:txBody>
          <a:bodyPr wrap="square">
            <a:spAutoFit/>
          </a:bodyPr>
          <a:lstStyle/>
          <a:p>
            <a:pPr marL="514350" indent="-514350">
              <a:buFont typeface="+mj-lt"/>
              <a:buAutoNum type="romanUcPeriod"/>
            </a:pPr>
            <a:r>
              <a:rPr lang="en-US" sz="30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Phân tích chức năng nghiệp vụ</a:t>
            </a:r>
          </a:p>
          <a:p>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en-US" sz="30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Mô hình hóa tiến trình nghiệp </a:t>
            </a:r>
            <a:r>
              <a:rPr lang="en-US" sz="30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vụ</a:t>
            </a:r>
          </a:p>
          <a:p>
            <a:r>
              <a:rPr lang="en-US" sz="3000" b="1" dirty="0" smtClean="0">
                <a:latin typeface="Times New Roman" panose="02020603050405020304" pitchFamily="18" charset="0"/>
                <a:ea typeface="Verdana" panose="020B0604030504040204" pitchFamily="34" charset="0"/>
                <a:cs typeface="Times New Roman" panose="02020603050405020304" pitchFamily="18" charset="0"/>
              </a:rPr>
              <a:t>2.1</a:t>
            </a:r>
            <a:r>
              <a:rPr lang="en-US" sz="3000" b="1" dirty="0">
                <a:latin typeface="Times New Roman" panose="02020603050405020304" pitchFamily="18" charset="0"/>
                <a:ea typeface="Verdana" panose="020B0604030504040204" pitchFamily="34" charset="0"/>
                <a:cs typeface="Times New Roman" panose="02020603050405020304" pitchFamily="18" charset="0"/>
              </a:rPr>
              <a:t>. Mức 0 </a:t>
            </a:r>
          </a:p>
          <a:p>
            <a:r>
              <a:rPr lang="en-US" sz="2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stretch>
            <a:fillRect/>
          </a:stretch>
        </p:blipFill>
        <p:spPr>
          <a:xfrm>
            <a:off x="1226587" y="2383055"/>
            <a:ext cx="8677825" cy="2459526"/>
          </a:xfrm>
          <a:prstGeom prst="rect">
            <a:avLst/>
          </a:prstGeom>
        </p:spPr>
      </p:pic>
      <p:sp>
        <p:nvSpPr>
          <p:cNvPr id="7" name="Rectangle 6"/>
          <p:cNvSpPr/>
          <p:nvPr/>
        </p:nvSpPr>
        <p:spPr>
          <a:xfrm>
            <a:off x="1213150" y="5694968"/>
            <a:ext cx="9758064" cy="553998"/>
          </a:xfrm>
          <a:prstGeom prst="rect">
            <a:avLst/>
          </a:prstGeom>
        </p:spPr>
        <p:txBody>
          <a:bodyPr wrap="square">
            <a:spAutoFit/>
          </a:bodyPr>
          <a:lstStyle/>
          <a:p>
            <a:pPr algn="ctr"/>
            <a:r>
              <a:rPr lang="en-US" sz="3000" dirty="0">
                <a:latin typeface="Times New Roman" panose="02020603050405020304" pitchFamily="18" charset="0"/>
                <a:ea typeface="Verdana" panose="020B0604030504040204" pitchFamily="34" charset="0"/>
                <a:cs typeface="Times New Roman" panose="02020603050405020304" pitchFamily="18" charset="0"/>
              </a:rPr>
              <a:t>Mô hình DFD mức tổng quát </a:t>
            </a:r>
          </a:p>
        </p:txBody>
      </p:sp>
    </p:spTree>
    <p:extLst>
      <p:ext uri="{BB962C8B-B14F-4D97-AF65-F5344CB8AC3E}">
        <p14:creationId xmlns:p14="http://schemas.microsoft.com/office/powerpoint/2010/main" val="11768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279</TotalTime>
  <Words>1088</Words>
  <Application>Microsoft Office PowerPoint</Application>
  <PresentationFormat>Custom</PresentationFormat>
  <Paragraphs>191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Courier New</vt:lpstr>
      <vt:lpstr>Times New Roman</vt:lpstr>
      <vt:lpstr>Verdana</vt:lpstr>
      <vt:lpstr>World Presentation 16x9</vt:lpstr>
      <vt:lpstr>TrƯỜNG ĐH THÔNG TIN LIÊN LẠC</vt:lpstr>
      <vt:lpstr>Danh sách thành viên</vt:lpstr>
      <vt:lpstr>Quy trình thiết kế sản phẩm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Kiểm thử sản phẩm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dc:creator>
  <cp:lastModifiedBy>Le Tien Duat</cp:lastModifiedBy>
  <cp:revision>70</cp:revision>
  <dcterms:created xsi:type="dcterms:W3CDTF">2018-04-10T16:28:26Z</dcterms:created>
  <dcterms:modified xsi:type="dcterms:W3CDTF">2018-04-11T16:01:49Z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