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22" autoAdjust="0"/>
    <p:restoredTop sz="94660"/>
  </p:normalViewPr>
  <p:slideViewPr>
    <p:cSldViewPr snapToGrid="0">
      <p:cViewPr varScale="1">
        <p:scale>
          <a:sx n="129" d="100"/>
          <a:sy n="129" d="100"/>
        </p:scale>
        <p:origin x="40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31CA2E-4DD1-41EF-93C7-99DC6CDA5692}" type="datetimeFigureOut">
              <a:rPr lang="en-US" smtClean="0"/>
              <a:t>9/21/22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F63B3A-2DC4-4E67-B8CE-A4E9E437A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576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5ED42-B920-435F-B83B-C61666D3F108}" type="datetimeFigureOut">
              <a:rPr lang="en-US" smtClean="0"/>
              <a:t>9/21/22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6EBE8-D4A2-494A-B5E4-C4E27F491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491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5ED42-B920-435F-B83B-C61666D3F108}" type="datetimeFigureOut">
              <a:rPr lang="en-US" smtClean="0"/>
              <a:t>9/21/22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6EBE8-D4A2-494A-B5E4-C4E27F491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154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5ED42-B920-435F-B83B-C61666D3F108}" type="datetimeFigureOut">
              <a:rPr lang="en-US" smtClean="0"/>
              <a:t>9/21/22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6EBE8-D4A2-494A-B5E4-C4E27F491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961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5ED42-B920-435F-B83B-C61666D3F108}" type="datetimeFigureOut">
              <a:rPr lang="en-US" smtClean="0"/>
              <a:t>9/21/22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6EBE8-D4A2-494A-B5E4-C4E27F491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823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5ED42-B920-435F-B83B-C61666D3F108}" type="datetimeFigureOut">
              <a:rPr lang="en-US" smtClean="0"/>
              <a:t>9/21/22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6EBE8-D4A2-494A-B5E4-C4E27F491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867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5ED42-B920-435F-B83B-C61666D3F108}" type="datetimeFigureOut">
              <a:rPr lang="en-US" smtClean="0"/>
              <a:t>9/21/22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6EBE8-D4A2-494A-B5E4-C4E27F491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378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5ED42-B920-435F-B83B-C61666D3F108}" type="datetimeFigureOut">
              <a:rPr lang="en-US" smtClean="0"/>
              <a:t>9/21/22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6EBE8-D4A2-494A-B5E4-C4E27F491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239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5ED42-B920-435F-B83B-C61666D3F108}" type="datetimeFigureOut">
              <a:rPr lang="en-US" smtClean="0"/>
              <a:t>9/21/22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6EBE8-D4A2-494A-B5E4-C4E27F491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589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5ED42-B920-435F-B83B-C61666D3F108}" type="datetimeFigureOut">
              <a:rPr lang="en-US" smtClean="0"/>
              <a:t>9/21/22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6EBE8-D4A2-494A-B5E4-C4E27F491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591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5ED42-B920-435F-B83B-C61666D3F108}" type="datetimeFigureOut">
              <a:rPr lang="en-US" smtClean="0"/>
              <a:t>9/21/22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6EBE8-D4A2-494A-B5E4-C4E27F491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65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5ED42-B920-435F-B83B-C61666D3F108}" type="datetimeFigureOut">
              <a:rPr lang="en-US" smtClean="0"/>
              <a:t>9/21/22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6EBE8-D4A2-494A-B5E4-C4E27F491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997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5ED42-B920-435F-B83B-C61666D3F108}" type="datetimeFigureOut">
              <a:rPr lang="en-US" smtClean="0"/>
              <a:t>9/21/22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36EBE8-D4A2-494A-B5E4-C4E27F491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473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747567"/>
            <a:ext cx="9144000" cy="1131683"/>
          </a:xfrm>
        </p:spPr>
        <p:txBody>
          <a:bodyPr>
            <a:noAutofit/>
          </a:bodyPr>
          <a:lstStyle/>
          <a:p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Case study</a:t>
            </a:r>
            <a:b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Python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1025" y="3159651"/>
            <a:ext cx="9144000" cy="434565"/>
          </a:xfrm>
        </p:spPr>
        <p:txBody>
          <a:bodyPr>
            <a:noAutofit/>
          </a:bodyPr>
          <a:lstStyle/>
          <a:p>
            <a:pPr algn="l"/>
            <a:r>
              <a:rPr lang="ja-JP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</a:t>
            </a:r>
            <a:r>
              <a:rPr lang="en-US" altLang="ja-JP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altLang="ja-JP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lục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851025" y="3766233"/>
            <a:ext cx="9144000" cy="10861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ja-JP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・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altLang="ja-JP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ja-JP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・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hoạch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cải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tiến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endParaRPr lang="en-US" altLang="ja-JP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51025" y="2018927"/>
            <a:ext cx="10489949" cy="64278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Font, size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chữ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Office Convert</a:t>
            </a:r>
          </a:p>
        </p:txBody>
      </p:sp>
    </p:spTree>
    <p:extLst>
      <p:ext uri="{BB962C8B-B14F-4D97-AF65-F5344CB8AC3E}">
        <p14:creationId xmlns:p14="http://schemas.microsoft.com/office/powerpoint/2010/main" val="3829133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14947" y="301033"/>
            <a:ext cx="9144000" cy="633742"/>
          </a:xfrm>
        </p:spPr>
        <p:txBody>
          <a:bodyPr>
            <a:noAutofit/>
          </a:bodyPr>
          <a:lstStyle/>
          <a:p>
            <a:r>
              <a:rPr lang="en-US" altLang="ja-JP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altLang="ja-JP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altLang="ja-JP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altLang="ja-JP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altLang="ja-JP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altLang="ja-JP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739" y="1308227"/>
            <a:ext cx="9144000" cy="434565"/>
          </a:xfrm>
        </p:spPr>
        <p:txBody>
          <a:bodyPr>
            <a:noAutofit/>
          </a:bodyPr>
          <a:lstStyle/>
          <a:p>
            <a:pPr algn="l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đích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l">
              <a:buAutoNum type="arabicPeriod"/>
            </a:pP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1297663" y="1855955"/>
            <a:ext cx="9144000" cy="9581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Font, size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chữ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514350" indent="-514350" algn="l">
              <a:buFont typeface="Arial" panose="020B0604020202020204" pitchFamily="34" charset="0"/>
              <a:buAutoNum type="arabicPeriod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971739" y="2927288"/>
            <a:ext cx="9144000" cy="4345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1297663" y="3475016"/>
            <a:ext cx="9144000" cy="17578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Excel,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Font, Size.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bấm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nút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Convert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 Excel,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kí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Font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size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514350" indent="-514350" algn="l">
              <a:buFont typeface="Arial" panose="020B0604020202020204" pitchFamily="34" charset="0"/>
              <a:buAutoNum type="arabicPeriod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6884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14947" y="301033"/>
            <a:ext cx="9144000" cy="633742"/>
          </a:xfrm>
        </p:spPr>
        <p:txBody>
          <a:bodyPr>
            <a:noAutofit/>
          </a:bodyPr>
          <a:lstStyle/>
          <a:p>
            <a:r>
              <a:rPr lang="en-US" altLang="ja-JP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altLang="ja-JP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altLang="ja-JP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altLang="ja-JP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altLang="ja-JP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altLang="ja-JP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2685" y="929370"/>
            <a:ext cx="9144000" cy="434565"/>
          </a:xfrm>
        </p:spPr>
        <p:txBody>
          <a:bodyPr>
            <a:noAutofit/>
          </a:bodyPr>
          <a:lstStyle/>
          <a:p>
            <a:pPr algn="l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l">
              <a:buAutoNum type="arabicPeriod"/>
            </a:pP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1427862" y="3780115"/>
            <a:ext cx="9144000" cy="9581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・Import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showinfo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・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cửa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sổ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title “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Offive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Convert”</a:t>
            </a:r>
          </a:p>
          <a:p>
            <a:pPr algn="l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・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Grid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layout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・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Button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Combobox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ja-JP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　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6F6A34-7958-7860-C411-EE389B826A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947" y="1563112"/>
            <a:ext cx="5651500" cy="214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875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67833"/>
            <a:ext cx="9144000" cy="559154"/>
          </a:xfrm>
        </p:spPr>
        <p:txBody>
          <a:bodyPr>
            <a:noAutofit/>
          </a:bodyPr>
          <a:lstStyle/>
          <a:p>
            <a:r>
              <a:rPr lang="en-US" altLang="ja-JP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altLang="ja-JP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altLang="ja-JP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altLang="ja-JP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altLang="ja-JP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altLang="ja-JP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59751" y="698274"/>
            <a:ext cx="9144000" cy="434565"/>
          </a:xfrm>
        </p:spPr>
        <p:txBody>
          <a:bodyPr>
            <a:noAutofit/>
          </a:bodyPr>
          <a:lstStyle/>
          <a:p>
            <a:pPr algn="l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lí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l">
              <a:buAutoNum type="arabicPeriod"/>
            </a:pP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1427862" y="3439967"/>
            <a:ext cx="9144000" cy="3250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・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openpyxl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 excel</a:t>
            </a:r>
          </a:p>
          <a:p>
            <a:pPr algn="l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・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kí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Nhật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・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vòng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lặp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lặp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Cell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</a:t>
            </a:r>
          </a:p>
          <a:p>
            <a:pPr algn="l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・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cell_value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current_font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current_size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cell.value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ja-JP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　</a:t>
            </a:r>
            <a:r>
              <a:rPr lang="en-US" altLang="ja-JP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combobox.get</a:t>
            </a:r>
            <a:r>
              <a:rPr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en-US" altLang="ja-JP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cell </a:t>
            </a:r>
            <a:r>
              <a:rPr lang="en-US" altLang="ja-JP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combobox</a:t>
            </a:r>
            <a:endParaRPr lang="en-US" altLang="ja-JP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・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cell,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cell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rỗng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ja-JP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　</a:t>
            </a:r>
            <a:r>
              <a:rPr lang="en-US" altLang="ja-JP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chuỗi</a:t>
            </a:r>
            <a:r>
              <a:rPr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Sau </a:t>
            </a:r>
            <a:r>
              <a:rPr lang="en-US" altLang="ja-JP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cell </a:t>
            </a:r>
            <a:r>
              <a:rPr lang="en-US" altLang="ja-JP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Tiếng</a:t>
            </a:r>
            <a:r>
              <a:rPr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nhật</a:t>
            </a:r>
            <a:r>
              <a:rPr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ở</a:t>
            </a:r>
            <a:r>
              <a:rPr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l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・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OK→chuyển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Font→thoát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khỏi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vòng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lặp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 excel</a:t>
            </a:r>
          </a:p>
          <a:p>
            <a:pPr algn="l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91AD500-5CFA-F819-4045-ACE474C65C4C}"/>
              </a:ext>
            </a:extLst>
          </p:cNvPr>
          <p:cNvGrpSpPr/>
          <p:nvPr/>
        </p:nvGrpSpPr>
        <p:grpSpPr>
          <a:xfrm>
            <a:off x="1427862" y="1222211"/>
            <a:ext cx="5651500" cy="2146300"/>
            <a:chOff x="1427862" y="1527011"/>
            <a:chExt cx="5651500" cy="21463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76F6A34-7958-7860-C411-EE389B826AA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27862" y="1527011"/>
              <a:ext cx="5651500" cy="214630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0067185-757B-BE47-72EA-2DDC6CE1EC43}"/>
                </a:ext>
              </a:extLst>
            </p:cNvPr>
            <p:cNvSpPr/>
            <p:nvPr/>
          </p:nvSpPr>
          <p:spPr>
            <a:xfrm>
              <a:off x="2352152" y="1852566"/>
              <a:ext cx="3528000" cy="1073514"/>
            </a:xfrm>
            <a:prstGeom prst="rect">
              <a:avLst/>
            </a:prstGeom>
            <a:noFill/>
            <a:ln w="31750">
              <a:solidFill>
                <a:srgbClr val="0432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E68B310-A893-3464-010D-76DE5CE9FDA5}"/>
                </a:ext>
              </a:extLst>
            </p:cNvPr>
            <p:cNvSpPr/>
            <p:nvPr/>
          </p:nvSpPr>
          <p:spPr>
            <a:xfrm>
              <a:off x="5964702" y="1852566"/>
              <a:ext cx="910222" cy="1073514"/>
            </a:xfrm>
            <a:prstGeom prst="rect">
              <a:avLst/>
            </a:prstGeom>
            <a:noFill/>
            <a:ln w="317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DAF79E5-A663-1ADD-276D-162994AC091B}"/>
                </a:ext>
              </a:extLst>
            </p:cNvPr>
            <p:cNvSpPr/>
            <p:nvPr/>
          </p:nvSpPr>
          <p:spPr>
            <a:xfrm>
              <a:off x="1427862" y="1852566"/>
              <a:ext cx="868018" cy="1073514"/>
            </a:xfrm>
            <a:prstGeom prst="rect">
              <a:avLst/>
            </a:prstGeom>
            <a:noFill/>
            <a:ln w="317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0782D120-6C09-88F0-45F5-DECD69CA8E11}"/>
                </a:ext>
              </a:extLst>
            </p:cNvPr>
            <p:cNvSpPr/>
            <p:nvPr/>
          </p:nvSpPr>
          <p:spPr>
            <a:xfrm>
              <a:off x="3685735" y="2967387"/>
              <a:ext cx="957955" cy="301159"/>
            </a:xfrm>
            <a:prstGeom prst="roundRect">
              <a:avLst/>
            </a:prstGeom>
            <a:noFill/>
            <a:ln>
              <a:solidFill>
                <a:srgbClr val="0432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VN" dirty="0">
                  <a:solidFill>
                    <a:srgbClr val="0432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Step①</a:t>
              </a:r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0246A14E-8C60-0AC3-EE2A-326513FB0371}"/>
                </a:ext>
              </a:extLst>
            </p:cNvPr>
            <p:cNvSpPr/>
            <p:nvPr/>
          </p:nvSpPr>
          <p:spPr>
            <a:xfrm>
              <a:off x="3685735" y="3320349"/>
              <a:ext cx="957955" cy="301159"/>
            </a:xfrm>
            <a:prstGeom prst="round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VN" dirty="0">
                  <a:solidFill>
                    <a:schemeClr val="accent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Step②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ECF389F6-E06E-D2F5-3122-6B3B739D180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61871" y="2977883"/>
              <a:ext cx="1823864" cy="49304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654DE35B-0AA5-350F-F680-F0498C6C9A4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43690" y="2967387"/>
              <a:ext cx="1776123" cy="50354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Subtitle 2">
            <a:extLst>
              <a:ext uri="{FF2B5EF4-FFF2-40B4-BE49-F238E27FC236}">
                <a16:creationId xmlns:a16="http://schemas.microsoft.com/office/drawing/2014/main" id="{54F6F221-0030-8959-5AA6-29B16BD91796}"/>
              </a:ext>
            </a:extLst>
          </p:cNvPr>
          <p:cNvSpPr txBox="1">
            <a:spLocks/>
          </p:cNvSpPr>
          <p:nvPr/>
        </p:nvSpPr>
        <p:spPr>
          <a:xfrm>
            <a:off x="7163912" y="1223782"/>
            <a:ext cx="4857400" cy="9581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Step1: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lí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lần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Step2: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Đang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nghĩ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lí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 Excel</a:t>
            </a:r>
          </a:p>
        </p:txBody>
      </p:sp>
    </p:spTree>
    <p:extLst>
      <p:ext uri="{BB962C8B-B14F-4D97-AF65-F5344CB8AC3E}">
        <p14:creationId xmlns:p14="http://schemas.microsoft.com/office/powerpoint/2010/main" val="2219387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67833"/>
            <a:ext cx="9144000" cy="559154"/>
          </a:xfrm>
        </p:spPr>
        <p:txBody>
          <a:bodyPr>
            <a:noAutofit/>
          </a:bodyPr>
          <a:lstStyle/>
          <a:p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hoạch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cải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tiến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59751" y="722658"/>
            <a:ext cx="9144000" cy="434565"/>
          </a:xfrm>
        </p:spPr>
        <p:txBody>
          <a:bodyPr>
            <a:noAutofit/>
          </a:bodyPr>
          <a:lstStyle/>
          <a:p>
            <a:pPr algn="l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l">
              <a:buAutoNum type="arabicPeriod"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54F6F221-0030-8959-5AA6-29B16BD91796}"/>
              </a:ext>
            </a:extLst>
          </p:cNvPr>
          <p:cNvSpPr txBox="1">
            <a:spLocks/>
          </p:cNvSpPr>
          <p:nvPr/>
        </p:nvSpPr>
        <p:spPr>
          <a:xfrm>
            <a:off x="1427862" y="1223782"/>
            <a:ext cx="10593450" cy="9581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・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cứu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đọc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nguồn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gây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nhiễu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loạn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3D1AEED1-BF7E-4374-B15A-BE2D9118F839}"/>
              </a:ext>
            </a:extLst>
          </p:cNvPr>
          <p:cNvSpPr txBox="1">
            <a:spLocks/>
          </p:cNvSpPr>
          <p:nvPr/>
        </p:nvSpPr>
        <p:spPr>
          <a:xfrm>
            <a:off x="959751" y="2776283"/>
            <a:ext cx="9144000" cy="4345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hoạch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tiến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l">
              <a:buFont typeface="Arial" panose="020B0604020202020204" pitchFamily="34" charset="0"/>
              <a:buAutoNum type="arabicPeriod"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B3982B97-8872-2E23-197B-C02D6ED85C0F}"/>
              </a:ext>
            </a:extLst>
          </p:cNvPr>
          <p:cNvSpPr txBox="1">
            <a:spLocks/>
          </p:cNvSpPr>
          <p:nvPr/>
        </p:nvSpPr>
        <p:spPr>
          <a:xfrm>
            <a:off x="1427862" y="3277407"/>
            <a:ext cx="10593450" cy="16603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・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tục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Step 2,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bổ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sung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preview,…</a:t>
            </a:r>
          </a:p>
          <a:p>
            <a:pPr algn="l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・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Bổ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sung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đậm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,…</a:t>
            </a:r>
          </a:p>
          <a:p>
            <a:pPr algn="l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・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,….</a:t>
            </a:r>
          </a:p>
          <a:p>
            <a:pPr algn="l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・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gói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dung.</a:t>
            </a:r>
          </a:p>
          <a:p>
            <a:pPr algn="l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43606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497</Words>
  <Application>Microsoft Macintosh PowerPoint</Application>
  <PresentationFormat>Widescreen</PresentationFormat>
  <Paragraphs>41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Office Theme</vt:lpstr>
      <vt:lpstr>Báo cáo Case study Khóa học Python cơ bản</vt:lpstr>
      <vt:lpstr>Nội dung thực hiện đề tài</vt:lpstr>
      <vt:lpstr>Nội dung thực hiện đề tài</vt:lpstr>
      <vt:lpstr>Nội dung thực hiện đề tài</vt:lpstr>
      <vt:lpstr>Điểm vấn đề và kế hoạch cải tiến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Case study Khóa học Python cơ bản</dc:title>
  <dc:creator>Hai Nguyen Hoang</dc:creator>
  <cp:lastModifiedBy>Microsoft Office User</cp:lastModifiedBy>
  <cp:revision>16</cp:revision>
  <dcterms:created xsi:type="dcterms:W3CDTF">2022-09-18T13:38:08Z</dcterms:created>
  <dcterms:modified xsi:type="dcterms:W3CDTF">2022-09-21T14:26:17Z</dcterms:modified>
</cp:coreProperties>
</file>