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1CA2E-4DD1-41EF-93C7-99DC6CDA5692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3B3A-2DC4-4E67-B8CE-A4E9E437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ED42-B920-435F-B83B-C61666D3F10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EBE8-D4A2-494A-B5E4-C4E27F491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7567"/>
            <a:ext cx="9144000" cy="113168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025" y="3159651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51025" y="3766233"/>
            <a:ext cx="9144000" cy="1086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1025" y="2018927"/>
            <a:ext cx="10489949" cy="642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Font, size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Convert</a:t>
            </a:r>
          </a:p>
        </p:txBody>
      </p:sp>
    </p:spTree>
    <p:extLst>
      <p:ext uri="{BB962C8B-B14F-4D97-AF65-F5344CB8AC3E}">
        <p14:creationId xmlns:p14="http://schemas.microsoft.com/office/powerpoint/2010/main" val="382913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47" y="301033"/>
            <a:ext cx="9144000" cy="633742"/>
          </a:xfrm>
        </p:spPr>
        <p:txBody>
          <a:bodyPr>
            <a:no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739" y="1308227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7663" y="1855955"/>
            <a:ext cx="914400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Font, size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71739" y="2927288"/>
            <a:ext cx="9144000" cy="43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297663" y="3475016"/>
            <a:ext cx="9144000" cy="1757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Font, Size.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47" y="301033"/>
            <a:ext cx="9144000" cy="633742"/>
          </a:xfrm>
        </p:spPr>
        <p:txBody>
          <a:bodyPr>
            <a:no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85" y="929370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7862" y="3780115"/>
            <a:ext cx="914400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showinfo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Convert”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F6A34-7958-7860-C411-EE389B82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47" y="1563112"/>
            <a:ext cx="5651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7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833"/>
            <a:ext cx="9144000" cy="559154"/>
          </a:xfrm>
        </p:spPr>
        <p:txBody>
          <a:bodyPr>
            <a:no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751" y="698274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7862" y="3439967"/>
            <a:ext cx="9144000" cy="325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current_font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cell.value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combobox.get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OK→chuyển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Font→thoát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1AD500-5CFA-F819-4045-ACE474C65C4C}"/>
              </a:ext>
            </a:extLst>
          </p:cNvPr>
          <p:cNvGrpSpPr/>
          <p:nvPr/>
        </p:nvGrpSpPr>
        <p:grpSpPr>
          <a:xfrm>
            <a:off x="1427862" y="1222211"/>
            <a:ext cx="5651500" cy="2146300"/>
            <a:chOff x="1427862" y="1527011"/>
            <a:chExt cx="5651500" cy="2146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F6A34-7958-7860-C411-EE389B826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862" y="1527011"/>
              <a:ext cx="5651500" cy="21463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067185-757B-BE47-72EA-2DDC6CE1EC43}"/>
                </a:ext>
              </a:extLst>
            </p:cNvPr>
            <p:cNvSpPr/>
            <p:nvPr/>
          </p:nvSpPr>
          <p:spPr>
            <a:xfrm>
              <a:off x="2352152" y="1852566"/>
              <a:ext cx="3528000" cy="1073514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68B310-A893-3464-010D-76DE5CE9FDA5}"/>
                </a:ext>
              </a:extLst>
            </p:cNvPr>
            <p:cNvSpPr/>
            <p:nvPr/>
          </p:nvSpPr>
          <p:spPr>
            <a:xfrm>
              <a:off x="5964702" y="1852566"/>
              <a:ext cx="910222" cy="107351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AF79E5-A663-1ADD-276D-162994AC091B}"/>
                </a:ext>
              </a:extLst>
            </p:cNvPr>
            <p:cNvSpPr/>
            <p:nvPr/>
          </p:nvSpPr>
          <p:spPr>
            <a:xfrm>
              <a:off x="1427862" y="1852566"/>
              <a:ext cx="868018" cy="1073514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82D120-6C09-88F0-45F5-DECD69CA8E11}"/>
                </a:ext>
              </a:extLst>
            </p:cNvPr>
            <p:cNvSpPr/>
            <p:nvPr/>
          </p:nvSpPr>
          <p:spPr>
            <a:xfrm>
              <a:off x="3685735" y="2967387"/>
              <a:ext cx="957955" cy="301159"/>
            </a:xfrm>
            <a:prstGeom prst="round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Step①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246A14E-8C60-0AC3-EE2A-326513FB0371}"/>
                </a:ext>
              </a:extLst>
            </p:cNvPr>
            <p:cNvSpPr/>
            <p:nvPr/>
          </p:nvSpPr>
          <p:spPr>
            <a:xfrm>
              <a:off x="3685735" y="3320349"/>
              <a:ext cx="957955" cy="30115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Step②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F389F6-E06E-D2F5-3122-6B3B739D1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1871" y="2977883"/>
              <a:ext cx="1823864" cy="493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4DE35B-0AA5-350F-F680-F0498C6C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3690" y="2967387"/>
              <a:ext cx="1776123" cy="503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54F6F221-0030-8959-5AA6-29B16BD91796}"/>
              </a:ext>
            </a:extLst>
          </p:cNvPr>
          <p:cNvSpPr txBox="1">
            <a:spLocks/>
          </p:cNvSpPr>
          <p:nvPr/>
        </p:nvSpPr>
        <p:spPr>
          <a:xfrm>
            <a:off x="7163912" y="1223782"/>
            <a:ext cx="485740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</p:txBody>
      </p:sp>
    </p:spTree>
    <p:extLst>
      <p:ext uri="{BB962C8B-B14F-4D97-AF65-F5344CB8AC3E}">
        <p14:creationId xmlns:p14="http://schemas.microsoft.com/office/powerpoint/2010/main" val="221938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833"/>
            <a:ext cx="9144000" cy="559154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751" y="722658"/>
            <a:ext cx="9144000" cy="434565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4F6F221-0030-8959-5AA6-29B16BD91796}"/>
              </a:ext>
            </a:extLst>
          </p:cNvPr>
          <p:cNvSpPr txBox="1">
            <a:spLocks/>
          </p:cNvSpPr>
          <p:nvPr/>
        </p:nvSpPr>
        <p:spPr>
          <a:xfrm>
            <a:off x="1427862" y="1223782"/>
            <a:ext cx="10593450" cy="958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1AEED1-BF7E-4374-B15A-BE2D9118F839}"/>
              </a:ext>
            </a:extLst>
          </p:cNvPr>
          <p:cNvSpPr txBox="1">
            <a:spLocks/>
          </p:cNvSpPr>
          <p:nvPr/>
        </p:nvSpPr>
        <p:spPr>
          <a:xfrm>
            <a:off x="959751" y="2776283"/>
            <a:ext cx="9144000" cy="43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982B97-8872-2E23-197B-C02D6ED85C0F}"/>
              </a:ext>
            </a:extLst>
          </p:cNvPr>
          <p:cNvSpPr txBox="1">
            <a:spLocks/>
          </p:cNvSpPr>
          <p:nvPr/>
        </p:nvSpPr>
        <p:spPr>
          <a:xfrm>
            <a:off x="1427862" y="3277407"/>
            <a:ext cx="10593450" cy="1660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preview.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6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517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Báo cáo Case study Khóa học Python cơ bản</vt:lpstr>
      <vt:lpstr>Nội dung thực hiện đề tài</vt:lpstr>
      <vt:lpstr>Nội dung thực hiện đề tài</vt:lpstr>
      <vt:lpstr>Nội dung thực hiện đề tài</vt:lpstr>
      <vt:lpstr>Điểm vấn đề và kế hoạch cải tiến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Case study Khóa học Python cơ bản</dc:title>
  <dc:creator>Hai Nguyen Hoang</dc:creator>
  <cp:lastModifiedBy>Microsoft Office User</cp:lastModifiedBy>
  <cp:revision>15</cp:revision>
  <dcterms:created xsi:type="dcterms:W3CDTF">2022-09-18T13:38:08Z</dcterms:created>
  <dcterms:modified xsi:type="dcterms:W3CDTF">2022-09-18T16:42:44Z</dcterms:modified>
</cp:coreProperties>
</file>