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87" r:id="rId4"/>
    <p:sldId id="292" r:id="rId5"/>
    <p:sldId id="293" r:id="rId6"/>
    <p:sldId id="294" r:id="rId7"/>
    <p:sldId id="295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Barlow Light" charset="0"/>
      <p:regular r:id="rId14"/>
      <p:bold r:id="rId15"/>
      <p:italic r:id="rId16"/>
      <p:boldItalic r:id="rId17"/>
    </p:embeddedFont>
    <p:embeddedFont>
      <p:font typeface="Raleway SemiBold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984C898-C78B-4C78-AF30-E9F16960E9BC}">
  <a:tblStyle styleId="{A984C898-C78B-4C78-AF30-E9F16960E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108" d="100"/>
          <a:sy n="108" d="100"/>
        </p:scale>
        <p:origin x="-21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11360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4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4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4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4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6391084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HỆ THỐNG QUẢN LÝ BÁN HÀNG</a:t>
            </a:r>
            <a:endParaRPr sz="4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>
            <a:off x="0" y="1136914"/>
            <a:ext cx="4702484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GIẢNG VIÊN HƯỚNG DẪN:</a:t>
            </a:r>
          </a:p>
          <a:p>
            <a:pPr algn="ctr"/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 TS.NGUYỄN THÀNH HUY</a:t>
            </a:r>
            <a:endParaRPr lang="en-US" sz="25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0" name="Google Shape;338;p12"/>
          <p:cNvSpPr txBox="1">
            <a:spLocks/>
          </p:cNvSpPr>
          <p:nvPr/>
        </p:nvSpPr>
        <p:spPr>
          <a:xfrm>
            <a:off x="589938" y="3025957"/>
            <a:ext cx="4702484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NHÓM 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NGUYỄN HOÀNG LINH – 3118410227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VÕ THẾ HỌC – 3118410134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TRẦN QUỐC HUY – 3118410161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ĐOÀN VĂN HỒ – 3118410135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728692"/>
            <a:ext cx="5640900" cy="554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MỤC TIÊU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14300" y="1134208"/>
            <a:ext cx="9029700" cy="3687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XÂY DỰNG HỆ THỐNG QUẢN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BÁN HÀNG HỖ TRỢ NHÂN VIÊN TẠI SIÊU THỊ, CỬA HÀNG BÁN LẺ,… ĐƠN GIẢN HÓA CÁC TÁC VỤ - QUẢN LÝ CÁC THÔNG TIN – LƯU TRỮ DỮ LIỆU TỐI ƯU NHẤT LIÊN QUAN ĐẾN NGHIỆP VỤ BÁN HÀNG.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XÂY DỰNG HỆ THỐNG QUẢN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BÁN HÀNG NHƯ MỘT MODULE CỦA HỆ THỐNG QUẢN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CỬA HÀNG, HOẠT ĐỘNG ĐỘC LẬP NHƯ MỘT PHẦN MỀM RIÊNG VÀ CÓ THỂ DỄ DÀNG TÍCH HỢP VÀO HỆ THỐNG LỚN HƠN.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HỆ THỐNG CÓ THỂ ĐƯỢC MỞ RỘNG VÀ PHÁT TRIỂN TRONG TƯƠNG LAI.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728692"/>
            <a:ext cx="5640900" cy="554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YÊU CẦU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31884" y="1134208"/>
            <a:ext cx="9012115" cy="3687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THANH 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LẬP - THỐNG KÊ ĐƠN HÀNG, TÍCH ĐIỂM CHO KHÁCH HÀNG.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QUẢN LÝ SẢN PHẨM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THÊM, XÓA, SỬA, TÌM KIẾM SẢN PHẨM VÀ NHÀ CUNG CẤP.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QUẢN LÝ HÓA 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TÌM KIẾM, THỐNG KÊ HÓA ĐƠN.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QUẢN LÝ KHÁCH 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THÊM, XÓA, SỬA, TÌM KIẾM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KHÁCH HÀNG.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QUẢN LÝ NGƯỜI 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THÊM, XÓA, SỬA, TÌM KIẾM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NGƯỜI DÙNG.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CHỨC NĂNG KHÁC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PHÂN QUYỀN, SAO LƯU DỮ LIỆU.</a:t>
            </a:r>
          </a:p>
        </p:txBody>
      </p:sp>
    </p:spTree>
    <p:extLst>
      <p:ext uri="{BB962C8B-B14F-4D97-AF65-F5344CB8AC3E}">
        <p14:creationId xmlns:p14="http://schemas.microsoft.com/office/powerpoint/2010/main" val="14455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728692"/>
            <a:ext cx="6339254" cy="554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CÔNG NGHỆ - MÔ HÌNH – CÔNG CỤ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14300" y="1134208"/>
            <a:ext cx="9029700" cy="3687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CÔNG NGHỆ: JSP – SERVLET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NGÔN NGỮ: JAVA 8, HTML5, CSS3, JAVASCRIPT, MYSQL.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MÔ HÌNH: MVC2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CÔNG CỤ: NEATBEAN,  XAMPP, ADOBE PHOTOSHOP CS6.</a:t>
            </a:r>
          </a:p>
        </p:txBody>
      </p:sp>
    </p:spTree>
    <p:extLst>
      <p:ext uri="{BB962C8B-B14F-4D97-AF65-F5344CB8AC3E}">
        <p14:creationId xmlns:p14="http://schemas.microsoft.com/office/powerpoint/2010/main" val="15483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728692"/>
            <a:ext cx="6339254" cy="554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THỰC THỂ– LUỒNG THÔNG TIN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49468" y="1134208"/>
            <a:ext cx="8994531" cy="171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HOADON (MAHD, MANV, MAKH, TGBAN)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SANPHAM (MASP, TENSP, GIABAN, GIANHAP, SL, LOAI, MANCC, TGNHAP)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NHACUNGCAP (MANCC, TENNCC, SDT, DIACHI, EMAIL)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NHANVIEN (MANV, TENNV, SDT, DIACHI, EMAIL, QUYEN)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KHACHHANG (MAKH, TENKH, SDT, DIACHI, EMAIL, DIEM)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" r="11442" b="42809"/>
          <a:stretch/>
        </p:blipFill>
        <p:spPr>
          <a:xfrm>
            <a:off x="0" y="2875084"/>
            <a:ext cx="8668922" cy="2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728692"/>
            <a:ext cx="6339254" cy="554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CƠ SỞ DỮ LIỆU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3" y="1208996"/>
            <a:ext cx="8379069" cy="37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3030" y="1882409"/>
            <a:ext cx="5674292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sz="8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375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Barlow Light</vt:lpstr>
      <vt:lpstr>Raleway SemiBold</vt:lpstr>
      <vt:lpstr>Times New Roman</vt:lpstr>
      <vt:lpstr>Gaoler template</vt:lpstr>
      <vt:lpstr>HỆ THỐNG QUẢN LÝ BÁN HÀNG</vt:lpstr>
      <vt:lpstr>MỤC TIÊU</vt:lpstr>
      <vt:lpstr>YÊU CẦU</vt:lpstr>
      <vt:lpstr>CÔNG NGHỆ - MÔ HÌNH – CÔNG CỤ</vt:lpstr>
      <vt:lpstr>THỰC THỂ– LUỒNG THÔNG TIN</vt:lpstr>
      <vt:lpstr>CƠ SỞ DỮ LIỆU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bán hàng trong siêu thị</dc:title>
  <dc:creator>HocIT</dc:creator>
  <cp:lastModifiedBy>user</cp:lastModifiedBy>
  <cp:revision>25</cp:revision>
  <dcterms:modified xsi:type="dcterms:W3CDTF">2020-06-25T11:49:04Z</dcterms:modified>
</cp:coreProperties>
</file>