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08" r:id="rId1"/>
    <p:sldMasterId id="2147483720" r:id="rId2"/>
    <p:sldMasterId id="2147483732" r:id="rId3"/>
  </p:sldMasterIdLst>
  <p:notesMasterIdLst>
    <p:notesMasterId r:id="rId21"/>
  </p:notesMasterIdLst>
  <p:sldIdLst>
    <p:sldId id="256" r:id="rId4"/>
    <p:sldId id="284" r:id="rId5"/>
    <p:sldId id="285" r:id="rId6"/>
    <p:sldId id="286" r:id="rId7"/>
    <p:sldId id="287" r:id="rId8"/>
    <p:sldId id="288" r:id="rId9"/>
    <p:sldId id="289" r:id="rId10"/>
    <p:sldId id="290" r:id="rId11"/>
    <p:sldId id="291" r:id="rId12"/>
    <p:sldId id="298" r:id="rId13"/>
    <p:sldId id="299" r:id="rId14"/>
    <p:sldId id="292" r:id="rId15"/>
    <p:sldId id="293" r:id="rId16"/>
    <p:sldId id="294" r:id="rId17"/>
    <p:sldId id="295" r:id="rId18"/>
    <p:sldId id="296" r:id="rId19"/>
    <p:sldId id="29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9" d="100"/>
          <a:sy n="79" d="100"/>
        </p:scale>
        <p:origin x="773" y="72"/>
      </p:cViewPr>
      <p:guideLst>
        <p:guide orient="horz" pos="2208"/>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083D2-5C48-4536-B332-A764F4458D67}"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07E873-0851-4C69-878D-99255B1CC8B7}" type="slidenum">
              <a:rPr lang="en-US" smtClean="0"/>
              <a:t>‹#›</a:t>
            </a:fld>
            <a:endParaRPr lang="en-US"/>
          </a:p>
        </p:txBody>
      </p:sp>
    </p:spTree>
    <p:extLst>
      <p:ext uri="{BB962C8B-B14F-4D97-AF65-F5344CB8AC3E}">
        <p14:creationId xmlns:p14="http://schemas.microsoft.com/office/powerpoint/2010/main" val="307136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CAAE0D-3441-4906-A64A-7D2C20127F80}"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455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113C-A904-49AA-949E-D751B5A90CCE}"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325773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1E107E-E092-45F4-85B6-9A227E35F313}"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207547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2F32-734A-65BF-BBC9-774B71D1A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50FF6-FA93-9BED-8B2E-9EB58ED5A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E444AE-F85D-C505-BF90-C3067201F62D}"/>
              </a:ext>
            </a:extLst>
          </p:cNvPr>
          <p:cNvSpPr>
            <a:spLocks noGrp="1"/>
          </p:cNvSpPr>
          <p:nvPr>
            <p:ph type="dt" sz="half" idx="10"/>
          </p:nvPr>
        </p:nvSpPr>
        <p:spPr/>
        <p:txBody>
          <a:bodyPr/>
          <a:lstStyle/>
          <a:p>
            <a:fld id="{11CAAE0D-3441-4906-A64A-7D2C20127F80}" type="datetime1">
              <a:rPr lang="en-US" smtClean="0"/>
              <a:t>1/12/2025</a:t>
            </a:fld>
            <a:endParaRPr lang="en-US"/>
          </a:p>
        </p:txBody>
      </p:sp>
      <p:sp>
        <p:nvSpPr>
          <p:cNvPr id="5" name="Footer Placeholder 4">
            <a:extLst>
              <a:ext uri="{FF2B5EF4-FFF2-40B4-BE49-F238E27FC236}">
                <a16:creationId xmlns:a16="http://schemas.microsoft.com/office/drawing/2014/main" id="{E5C94635-7EF5-71AF-201B-2E504A73D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AC3CC-6974-EEEF-808D-41E55A638B8F}"/>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754671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73F0-96DE-48C3-556D-9B7DCFB60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6D811-5250-EA45-4FF9-72CCC5A2B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B2D9C-F581-DFCA-789F-DBC81CACE629}"/>
              </a:ext>
            </a:extLst>
          </p:cNvPr>
          <p:cNvSpPr>
            <a:spLocks noGrp="1"/>
          </p:cNvSpPr>
          <p:nvPr>
            <p:ph type="dt" sz="half" idx="10"/>
          </p:nvPr>
        </p:nvSpPr>
        <p:spPr/>
        <p:txBody>
          <a:bodyPr/>
          <a:lstStyle/>
          <a:p>
            <a:fld id="{E4125A0B-256F-45C5-9FBA-362BBC7F545A}" type="datetime1">
              <a:rPr lang="en-US" smtClean="0"/>
              <a:t>1/12/2025</a:t>
            </a:fld>
            <a:endParaRPr lang="en-US"/>
          </a:p>
        </p:txBody>
      </p:sp>
      <p:sp>
        <p:nvSpPr>
          <p:cNvPr id="5" name="Footer Placeholder 4">
            <a:extLst>
              <a:ext uri="{FF2B5EF4-FFF2-40B4-BE49-F238E27FC236}">
                <a16:creationId xmlns:a16="http://schemas.microsoft.com/office/drawing/2014/main" id="{EB72E7FD-13E2-FED9-DB38-0A7571EA7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00681-0897-5CC6-A886-8704BFDD94D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3025463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DCAF-EFA0-3C73-705D-3C84D17C5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F1A2BA-E2A5-8B72-B7F4-E91DF4FD50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8F4B9-C672-83A8-639F-0434DC2EAD8F}"/>
              </a:ext>
            </a:extLst>
          </p:cNvPr>
          <p:cNvSpPr>
            <a:spLocks noGrp="1"/>
          </p:cNvSpPr>
          <p:nvPr>
            <p:ph type="dt" sz="half" idx="10"/>
          </p:nvPr>
        </p:nvSpPr>
        <p:spPr/>
        <p:txBody>
          <a:bodyPr/>
          <a:lstStyle/>
          <a:p>
            <a:fld id="{922CDB40-F44C-4E5A-9F18-CCAB00396110}" type="datetime1">
              <a:rPr lang="en-US" smtClean="0"/>
              <a:t>1/12/2025</a:t>
            </a:fld>
            <a:endParaRPr lang="en-US"/>
          </a:p>
        </p:txBody>
      </p:sp>
      <p:sp>
        <p:nvSpPr>
          <p:cNvPr id="5" name="Footer Placeholder 4">
            <a:extLst>
              <a:ext uri="{FF2B5EF4-FFF2-40B4-BE49-F238E27FC236}">
                <a16:creationId xmlns:a16="http://schemas.microsoft.com/office/drawing/2014/main" id="{CCA644F3-1374-CEE5-C124-DE28348BA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3499-29E3-2B48-E3C5-53B52923758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32030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8604-658E-77C2-3A63-780647BF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3DAD2-C82B-F696-4A97-CCF7A9293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0949F-6DF6-3E39-F452-3AE03484A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61B48-9B2C-A20B-FF5A-D62DC6644B7B}"/>
              </a:ext>
            </a:extLst>
          </p:cNvPr>
          <p:cNvSpPr>
            <a:spLocks noGrp="1"/>
          </p:cNvSpPr>
          <p:nvPr>
            <p:ph type="dt" sz="half" idx="10"/>
          </p:nvPr>
        </p:nvSpPr>
        <p:spPr/>
        <p:txBody>
          <a:bodyPr/>
          <a:lstStyle/>
          <a:p>
            <a:fld id="{7FF1D6FF-7DF6-4C85-AB5D-BE93991D34F1}" type="datetime1">
              <a:rPr lang="en-US" smtClean="0"/>
              <a:t>1/12/2025</a:t>
            </a:fld>
            <a:endParaRPr lang="en-US"/>
          </a:p>
        </p:txBody>
      </p:sp>
      <p:sp>
        <p:nvSpPr>
          <p:cNvPr id="6" name="Footer Placeholder 5">
            <a:extLst>
              <a:ext uri="{FF2B5EF4-FFF2-40B4-BE49-F238E27FC236}">
                <a16:creationId xmlns:a16="http://schemas.microsoft.com/office/drawing/2014/main" id="{1EA9204E-2CEA-E295-E150-41F24F906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45294-6342-6376-243E-AF75357DDD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7914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5F83-922D-51AD-805C-8B9D5C3F6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BC67-4E50-2C97-E2B8-53CD2E862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BBF3F-A81E-35DC-40D8-A1EBB0E8B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B58DE-F12B-62D9-EDAB-1A05C93FE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83FA5-4EF0-992D-7DB2-40672E41B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DE5CC-B04F-5DA1-B35F-09CB7B2DF819}"/>
              </a:ext>
            </a:extLst>
          </p:cNvPr>
          <p:cNvSpPr>
            <a:spLocks noGrp="1"/>
          </p:cNvSpPr>
          <p:nvPr>
            <p:ph type="dt" sz="half" idx="10"/>
          </p:nvPr>
        </p:nvSpPr>
        <p:spPr/>
        <p:txBody>
          <a:bodyPr/>
          <a:lstStyle/>
          <a:p>
            <a:fld id="{A65E997E-53D1-4FC9-8D0B-483375908042}" type="datetime1">
              <a:rPr lang="en-US" smtClean="0"/>
              <a:t>1/12/2025</a:t>
            </a:fld>
            <a:endParaRPr lang="en-US"/>
          </a:p>
        </p:txBody>
      </p:sp>
      <p:sp>
        <p:nvSpPr>
          <p:cNvPr id="8" name="Footer Placeholder 7">
            <a:extLst>
              <a:ext uri="{FF2B5EF4-FFF2-40B4-BE49-F238E27FC236}">
                <a16:creationId xmlns:a16="http://schemas.microsoft.com/office/drawing/2014/main" id="{4B162B67-3EE4-EA26-56DE-D08E7FEAB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000A7-F4A5-0615-15AF-13D1CA94D22E}"/>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056584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2029-6D0A-21F1-0D5B-5F23A31FA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2AEE4-D860-7B73-B644-7E7A61FBBC6E}"/>
              </a:ext>
            </a:extLst>
          </p:cNvPr>
          <p:cNvSpPr>
            <a:spLocks noGrp="1"/>
          </p:cNvSpPr>
          <p:nvPr>
            <p:ph type="dt" sz="half" idx="10"/>
          </p:nvPr>
        </p:nvSpPr>
        <p:spPr/>
        <p:txBody>
          <a:bodyPr/>
          <a:lstStyle/>
          <a:p>
            <a:fld id="{CDD172DB-4F94-4075-9224-51A846485DE5}" type="datetime1">
              <a:rPr lang="en-US" smtClean="0"/>
              <a:t>1/12/2025</a:t>
            </a:fld>
            <a:endParaRPr lang="en-US"/>
          </a:p>
        </p:txBody>
      </p:sp>
      <p:sp>
        <p:nvSpPr>
          <p:cNvPr id="4" name="Footer Placeholder 3">
            <a:extLst>
              <a:ext uri="{FF2B5EF4-FFF2-40B4-BE49-F238E27FC236}">
                <a16:creationId xmlns:a16="http://schemas.microsoft.com/office/drawing/2014/main" id="{41955D69-CEA9-9E38-422E-455BF1222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41F9F-583B-8B99-4A44-E8A8BA360199}"/>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5384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399F6-49D3-FB93-A348-3E2212A4A053}"/>
              </a:ext>
            </a:extLst>
          </p:cNvPr>
          <p:cNvSpPr>
            <a:spLocks noGrp="1"/>
          </p:cNvSpPr>
          <p:nvPr>
            <p:ph type="dt" sz="half" idx="10"/>
          </p:nvPr>
        </p:nvSpPr>
        <p:spPr/>
        <p:txBody>
          <a:bodyPr/>
          <a:lstStyle/>
          <a:p>
            <a:fld id="{1A1673DD-B046-4B66-80CE-0DD43B97C0BE}" type="datetime1">
              <a:rPr lang="en-US" smtClean="0"/>
              <a:t>1/12/2025</a:t>
            </a:fld>
            <a:endParaRPr lang="en-US"/>
          </a:p>
        </p:txBody>
      </p:sp>
      <p:sp>
        <p:nvSpPr>
          <p:cNvPr id="3" name="Footer Placeholder 2">
            <a:extLst>
              <a:ext uri="{FF2B5EF4-FFF2-40B4-BE49-F238E27FC236}">
                <a16:creationId xmlns:a16="http://schemas.microsoft.com/office/drawing/2014/main" id="{ECD15ECE-D1EE-9058-0E87-630CF8ED0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A5410-668D-BC3C-8792-2E8D228E3830}"/>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848498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8AA1-10A2-5CD1-096A-1E040DA2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796CE-0E4D-7747-3C6A-B6160BA9B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06EB73-D56B-CEA6-EF39-B24DE0C2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79B36-79E2-D587-B4C7-B458167D6631}"/>
              </a:ext>
            </a:extLst>
          </p:cNvPr>
          <p:cNvSpPr>
            <a:spLocks noGrp="1"/>
          </p:cNvSpPr>
          <p:nvPr>
            <p:ph type="dt" sz="half" idx="10"/>
          </p:nvPr>
        </p:nvSpPr>
        <p:spPr/>
        <p:txBody>
          <a:bodyPr/>
          <a:lstStyle/>
          <a:p>
            <a:fld id="{451D1776-73EC-4B3C-88E1-835141B09AEB}" type="datetime1">
              <a:rPr lang="en-US" smtClean="0"/>
              <a:t>1/12/2025</a:t>
            </a:fld>
            <a:endParaRPr lang="en-US"/>
          </a:p>
        </p:txBody>
      </p:sp>
      <p:sp>
        <p:nvSpPr>
          <p:cNvPr id="6" name="Footer Placeholder 5">
            <a:extLst>
              <a:ext uri="{FF2B5EF4-FFF2-40B4-BE49-F238E27FC236}">
                <a16:creationId xmlns:a16="http://schemas.microsoft.com/office/drawing/2014/main" id="{B59B0EE2-BFCA-290C-3412-0AD20C8A2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980BA-DD4E-9A2D-B1FE-F4E97DCC54AA}"/>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67588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125A0B-256F-45C5-9FBA-362BBC7F545A}"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276918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D503-BA6B-88BA-D08B-08CFECFB5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81530-806F-1DA6-5A8C-B7496A17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519386-DDD8-21F2-03DF-A389FBA05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5BDD-37B7-3E8E-FD53-CB8C6A2C30FE}"/>
              </a:ext>
            </a:extLst>
          </p:cNvPr>
          <p:cNvSpPr>
            <a:spLocks noGrp="1"/>
          </p:cNvSpPr>
          <p:nvPr>
            <p:ph type="dt" sz="half" idx="10"/>
          </p:nvPr>
        </p:nvSpPr>
        <p:spPr/>
        <p:txBody>
          <a:bodyPr/>
          <a:lstStyle/>
          <a:p>
            <a:fld id="{84A537F8-96C6-48EF-9A91-47ED6220C1D0}" type="datetime1">
              <a:rPr lang="en-US" smtClean="0"/>
              <a:t>1/12/2025</a:t>
            </a:fld>
            <a:endParaRPr lang="en-US"/>
          </a:p>
        </p:txBody>
      </p:sp>
      <p:sp>
        <p:nvSpPr>
          <p:cNvPr id="6" name="Footer Placeholder 5">
            <a:extLst>
              <a:ext uri="{FF2B5EF4-FFF2-40B4-BE49-F238E27FC236}">
                <a16:creationId xmlns:a16="http://schemas.microsoft.com/office/drawing/2014/main" id="{3609C046-4830-2EDB-938C-5C1682C87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46242-9581-CE9B-4E8D-2200495F3CC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35694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973D-FD13-5723-5B68-4A542677D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07BCD-C06A-63FA-6F03-1C3D89043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6A284-46FD-70FD-60FA-1F72BBD62729}"/>
              </a:ext>
            </a:extLst>
          </p:cNvPr>
          <p:cNvSpPr>
            <a:spLocks noGrp="1"/>
          </p:cNvSpPr>
          <p:nvPr>
            <p:ph type="dt" sz="half" idx="10"/>
          </p:nvPr>
        </p:nvSpPr>
        <p:spPr/>
        <p:txBody>
          <a:bodyPr/>
          <a:lstStyle/>
          <a:p>
            <a:fld id="{B769113C-A904-49AA-949E-D751B5A90CCE}" type="datetime1">
              <a:rPr lang="en-US" smtClean="0"/>
              <a:t>1/12/2025</a:t>
            </a:fld>
            <a:endParaRPr lang="en-US"/>
          </a:p>
        </p:txBody>
      </p:sp>
      <p:sp>
        <p:nvSpPr>
          <p:cNvPr id="5" name="Footer Placeholder 4">
            <a:extLst>
              <a:ext uri="{FF2B5EF4-FFF2-40B4-BE49-F238E27FC236}">
                <a16:creationId xmlns:a16="http://schemas.microsoft.com/office/drawing/2014/main" id="{8FF27B79-5A88-6C1B-AE05-DA4296602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EC72-080A-E16F-BE23-0738C06A3FA6}"/>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158358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F8A02-8272-1C20-765C-A91714F93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F6CA-CECE-61AB-8454-729BAF8B7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CE48E-A63F-AFCD-3F79-7F885C5EEC0E}"/>
              </a:ext>
            </a:extLst>
          </p:cNvPr>
          <p:cNvSpPr>
            <a:spLocks noGrp="1"/>
          </p:cNvSpPr>
          <p:nvPr>
            <p:ph type="dt" sz="half" idx="10"/>
          </p:nvPr>
        </p:nvSpPr>
        <p:spPr/>
        <p:txBody>
          <a:bodyPr/>
          <a:lstStyle/>
          <a:p>
            <a:fld id="{E51E107E-E092-45F4-85B6-9A227E35F313}" type="datetime1">
              <a:rPr lang="en-US" smtClean="0"/>
              <a:t>1/12/2025</a:t>
            </a:fld>
            <a:endParaRPr lang="en-US"/>
          </a:p>
        </p:txBody>
      </p:sp>
      <p:sp>
        <p:nvSpPr>
          <p:cNvPr id="5" name="Footer Placeholder 4">
            <a:extLst>
              <a:ext uri="{FF2B5EF4-FFF2-40B4-BE49-F238E27FC236}">
                <a16:creationId xmlns:a16="http://schemas.microsoft.com/office/drawing/2014/main" id="{B7A010E1-5417-911E-11A1-D687A1144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57311-69F6-2BE7-77DC-140419B1B2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820557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2F32-734A-65BF-BBC9-774B71D1A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50FF6-FA93-9BED-8B2E-9EB58ED5A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E444AE-F85D-C505-BF90-C3067201F62D}"/>
              </a:ext>
            </a:extLst>
          </p:cNvPr>
          <p:cNvSpPr>
            <a:spLocks noGrp="1"/>
          </p:cNvSpPr>
          <p:nvPr>
            <p:ph type="dt" sz="half" idx="10"/>
          </p:nvPr>
        </p:nvSpPr>
        <p:spPr/>
        <p:txBody>
          <a:bodyPr/>
          <a:lstStyle/>
          <a:p>
            <a:fld id="{11CAAE0D-3441-4906-A64A-7D2C20127F80}" type="datetime1">
              <a:rPr lang="en-US" smtClean="0"/>
              <a:t>1/12/2025</a:t>
            </a:fld>
            <a:endParaRPr lang="en-US"/>
          </a:p>
        </p:txBody>
      </p:sp>
      <p:sp>
        <p:nvSpPr>
          <p:cNvPr id="5" name="Footer Placeholder 4">
            <a:extLst>
              <a:ext uri="{FF2B5EF4-FFF2-40B4-BE49-F238E27FC236}">
                <a16:creationId xmlns:a16="http://schemas.microsoft.com/office/drawing/2014/main" id="{E5C94635-7EF5-71AF-201B-2E504A73D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AC3CC-6974-EEEF-808D-41E55A638B8F}"/>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2681530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73F0-96DE-48C3-556D-9B7DCFB604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E6D811-5250-EA45-4FF9-72CCC5A2B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FB2D9C-F581-DFCA-789F-DBC81CACE629}"/>
              </a:ext>
            </a:extLst>
          </p:cNvPr>
          <p:cNvSpPr>
            <a:spLocks noGrp="1"/>
          </p:cNvSpPr>
          <p:nvPr>
            <p:ph type="dt" sz="half" idx="10"/>
          </p:nvPr>
        </p:nvSpPr>
        <p:spPr/>
        <p:txBody>
          <a:bodyPr/>
          <a:lstStyle/>
          <a:p>
            <a:fld id="{E4125A0B-256F-45C5-9FBA-362BBC7F545A}" type="datetime1">
              <a:rPr lang="en-US" smtClean="0"/>
              <a:t>1/12/2025</a:t>
            </a:fld>
            <a:endParaRPr lang="en-US"/>
          </a:p>
        </p:txBody>
      </p:sp>
      <p:sp>
        <p:nvSpPr>
          <p:cNvPr id="5" name="Footer Placeholder 4">
            <a:extLst>
              <a:ext uri="{FF2B5EF4-FFF2-40B4-BE49-F238E27FC236}">
                <a16:creationId xmlns:a16="http://schemas.microsoft.com/office/drawing/2014/main" id="{EB72E7FD-13E2-FED9-DB38-0A7571EA7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00681-0897-5CC6-A886-8704BFDD94D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7094093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DCAF-EFA0-3C73-705D-3C84D17C50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F1A2BA-E2A5-8B72-B7F4-E91DF4FD50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D8F4B9-C672-83A8-639F-0434DC2EAD8F}"/>
              </a:ext>
            </a:extLst>
          </p:cNvPr>
          <p:cNvSpPr>
            <a:spLocks noGrp="1"/>
          </p:cNvSpPr>
          <p:nvPr>
            <p:ph type="dt" sz="half" idx="10"/>
          </p:nvPr>
        </p:nvSpPr>
        <p:spPr/>
        <p:txBody>
          <a:bodyPr/>
          <a:lstStyle/>
          <a:p>
            <a:fld id="{922CDB40-F44C-4E5A-9F18-CCAB00396110}" type="datetime1">
              <a:rPr lang="en-US" smtClean="0"/>
              <a:t>1/12/2025</a:t>
            </a:fld>
            <a:endParaRPr lang="en-US"/>
          </a:p>
        </p:txBody>
      </p:sp>
      <p:sp>
        <p:nvSpPr>
          <p:cNvPr id="5" name="Footer Placeholder 4">
            <a:extLst>
              <a:ext uri="{FF2B5EF4-FFF2-40B4-BE49-F238E27FC236}">
                <a16:creationId xmlns:a16="http://schemas.microsoft.com/office/drawing/2014/main" id="{CCA644F3-1374-CEE5-C124-DE28348BA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53499-29E3-2B48-E3C5-53B52923758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2327754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8604-658E-77C2-3A63-780647BF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3DAD2-C82B-F696-4A97-CCF7A9293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40949F-6DF6-3E39-F452-3AE03484A5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A61B48-9B2C-A20B-FF5A-D62DC6644B7B}"/>
              </a:ext>
            </a:extLst>
          </p:cNvPr>
          <p:cNvSpPr>
            <a:spLocks noGrp="1"/>
          </p:cNvSpPr>
          <p:nvPr>
            <p:ph type="dt" sz="half" idx="10"/>
          </p:nvPr>
        </p:nvSpPr>
        <p:spPr/>
        <p:txBody>
          <a:bodyPr/>
          <a:lstStyle/>
          <a:p>
            <a:fld id="{7FF1D6FF-7DF6-4C85-AB5D-BE93991D34F1}" type="datetime1">
              <a:rPr lang="en-US" smtClean="0"/>
              <a:t>1/12/2025</a:t>
            </a:fld>
            <a:endParaRPr lang="en-US"/>
          </a:p>
        </p:txBody>
      </p:sp>
      <p:sp>
        <p:nvSpPr>
          <p:cNvPr id="6" name="Footer Placeholder 5">
            <a:extLst>
              <a:ext uri="{FF2B5EF4-FFF2-40B4-BE49-F238E27FC236}">
                <a16:creationId xmlns:a16="http://schemas.microsoft.com/office/drawing/2014/main" id="{1EA9204E-2CEA-E295-E150-41F24F906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45294-6342-6376-243E-AF75357DDD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8803696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5F83-922D-51AD-805C-8B9D5C3F6B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BC67-4E50-2C97-E2B8-53CD2E862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BBF3F-A81E-35DC-40D8-A1EBB0E8B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B58DE-F12B-62D9-EDAB-1A05C93FEC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083FA5-4EF0-992D-7DB2-40672E41B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DE5CC-B04F-5DA1-B35F-09CB7B2DF819}"/>
              </a:ext>
            </a:extLst>
          </p:cNvPr>
          <p:cNvSpPr>
            <a:spLocks noGrp="1"/>
          </p:cNvSpPr>
          <p:nvPr>
            <p:ph type="dt" sz="half" idx="10"/>
          </p:nvPr>
        </p:nvSpPr>
        <p:spPr/>
        <p:txBody>
          <a:bodyPr/>
          <a:lstStyle/>
          <a:p>
            <a:fld id="{A65E997E-53D1-4FC9-8D0B-483375908042}" type="datetime1">
              <a:rPr lang="en-US" smtClean="0"/>
              <a:t>1/12/2025</a:t>
            </a:fld>
            <a:endParaRPr lang="en-US"/>
          </a:p>
        </p:txBody>
      </p:sp>
      <p:sp>
        <p:nvSpPr>
          <p:cNvPr id="8" name="Footer Placeholder 7">
            <a:extLst>
              <a:ext uri="{FF2B5EF4-FFF2-40B4-BE49-F238E27FC236}">
                <a16:creationId xmlns:a16="http://schemas.microsoft.com/office/drawing/2014/main" id="{4B162B67-3EE4-EA26-56DE-D08E7FEAB2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E000A7-F4A5-0615-15AF-13D1CA94D22E}"/>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1982115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2029-6D0A-21F1-0D5B-5F23A31FA2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C2AEE4-D860-7B73-B644-7E7A61FBBC6E}"/>
              </a:ext>
            </a:extLst>
          </p:cNvPr>
          <p:cNvSpPr>
            <a:spLocks noGrp="1"/>
          </p:cNvSpPr>
          <p:nvPr>
            <p:ph type="dt" sz="half" idx="10"/>
          </p:nvPr>
        </p:nvSpPr>
        <p:spPr/>
        <p:txBody>
          <a:bodyPr/>
          <a:lstStyle/>
          <a:p>
            <a:fld id="{CDD172DB-4F94-4075-9224-51A846485DE5}" type="datetime1">
              <a:rPr lang="en-US" smtClean="0"/>
              <a:t>1/12/2025</a:t>
            </a:fld>
            <a:endParaRPr lang="en-US"/>
          </a:p>
        </p:txBody>
      </p:sp>
      <p:sp>
        <p:nvSpPr>
          <p:cNvPr id="4" name="Footer Placeholder 3">
            <a:extLst>
              <a:ext uri="{FF2B5EF4-FFF2-40B4-BE49-F238E27FC236}">
                <a16:creationId xmlns:a16="http://schemas.microsoft.com/office/drawing/2014/main" id="{41955D69-CEA9-9E38-422E-455BF12229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E41F9F-583B-8B99-4A44-E8A8BA360199}"/>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852835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399F6-49D3-FB93-A348-3E2212A4A053}"/>
              </a:ext>
            </a:extLst>
          </p:cNvPr>
          <p:cNvSpPr>
            <a:spLocks noGrp="1"/>
          </p:cNvSpPr>
          <p:nvPr>
            <p:ph type="dt" sz="half" idx="10"/>
          </p:nvPr>
        </p:nvSpPr>
        <p:spPr/>
        <p:txBody>
          <a:bodyPr/>
          <a:lstStyle/>
          <a:p>
            <a:fld id="{1A1673DD-B046-4B66-80CE-0DD43B97C0BE}" type="datetime1">
              <a:rPr lang="en-US" smtClean="0"/>
              <a:t>1/12/2025</a:t>
            </a:fld>
            <a:endParaRPr lang="en-US"/>
          </a:p>
        </p:txBody>
      </p:sp>
      <p:sp>
        <p:nvSpPr>
          <p:cNvPr id="3" name="Footer Placeholder 2">
            <a:extLst>
              <a:ext uri="{FF2B5EF4-FFF2-40B4-BE49-F238E27FC236}">
                <a16:creationId xmlns:a16="http://schemas.microsoft.com/office/drawing/2014/main" id="{ECD15ECE-D1EE-9058-0E87-630CF8ED0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2A5410-668D-BC3C-8792-2E8D228E3830}"/>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65575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2CDB40-F44C-4E5A-9F18-CCAB00396110}" type="datetime1">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6EA1EE-1AB6-40C4-ADCB-7B395AD295B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0460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8AA1-10A2-5CD1-096A-1E040DA2A7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796CE-0E4D-7747-3C6A-B6160BA9B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06EB73-D56B-CEA6-EF39-B24DE0C2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179B36-79E2-D587-B4C7-B458167D6631}"/>
              </a:ext>
            </a:extLst>
          </p:cNvPr>
          <p:cNvSpPr>
            <a:spLocks noGrp="1"/>
          </p:cNvSpPr>
          <p:nvPr>
            <p:ph type="dt" sz="half" idx="10"/>
          </p:nvPr>
        </p:nvSpPr>
        <p:spPr/>
        <p:txBody>
          <a:bodyPr/>
          <a:lstStyle/>
          <a:p>
            <a:fld id="{451D1776-73EC-4B3C-88E1-835141B09AEB}" type="datetime1">
              <a:rPr lang="en-US" smtClean="0"/>
              <a:t>1/12/2025</a:t>
            </a:fld>
            <a:endParaRPr lang="en-US"/>
          </a:p>
        </p:txBody>
      </p:sp>
      <p:sp>
        <p:nvSpPr>
          <p:cNvPr id="6" name="Footer Placeholder 5">
            <a:extLst>
              <a:ext uri="{FF2B5EF4-FFF2-40B4-BE49-F238E27FC236}">
                <a16:creationId xmlns:a16="http://schemas.microsoft.com/office/drawing/2014/main" id="{B59B0EE2-BFCA-290C-3412-0AD20C8A2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E980BA-DD4E-9A2D-B1FE-F4E97DCC54AA}"/>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1091310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D503-BA6B-88BA-D08B-08CFECFB5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081530-806F-1DA6-5A8C-B7496A17B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519386-DDD8-21F2-03DF-A389FBA05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5BDD-37B7-3E8E-FD53-CB8C6A2C30FE}"/>
              </a:ext>
            </a:extLst>
          </p:cNvPr>
          <p:cNvSpPr>
            <a:spLocks noGrp="1"/>
          </p:cNvSpPr>
          <p:nvPr>
            <p:ph type="dt" sz="half" idx="10"/>
          </p:nvPr>
        </p:nvSpPr>
        <p:spPr/>
        <p:txBody>
          <a:bodyPr/>
          <a:lstStyle/>
          <a:p>
            <a:fld id="{84A537F8-96C6-48EF-9A91-47ED6220C1D0}" type="datetime1">
              <a:rPr lang="en-US" smtClean="0"/>
              <a:t>1/12/2025</a:t>
            </a:fld>
            <a:endParaRPr lang="en-US"/>
          </a:p>
        </p:txBody>
      </p:sp>
      <p:sp>
        <p:nvSpPr>
          <p:cNvPr id="6" name="Footer Placeholder 5">
            <a:extLst>
              <a:ext uri="{FF2B5EF4-FFF2-40B4-BE49-F238E27FC236}">
                <a16:creationId xmlns:a16="http://schemas.microsoft.com/office/drawing/2014/main" id="{3609C046-4830-2EDB-938C-5C1682C87A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46242-9581-CE9B-4E8D-2200495F3CC7}"/>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709544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973D-FD13-5723-5B68-4A542677D6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07BCD-C06A-63FA-6F03-1C3D890437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6A284-46FD-70FD-60FA-1F72BBD62729}"/>
              </a:ext>
            </a:extLst>
          </p:cNvPr>
          <p:cNvSpPr>
            <a:spLocks noGrp="1"/>
          </p:cNvSpPr>
          <p:nvPr>
            <p:ph type="dt" sz="half" idx="10"/>
          </p:nvPr>
        </p:nvSpPr>
        <p:spPr/>
        <p:txBody>
          <a:bodyPr/>
          <a:lstStyle/>
          <a:p>
            <a:fld id="{B769113C-A904-49AA-949E-D751B5A90CCE}" type="datetime1">
              <a:rPr lang="en-US" smtClean="0"/>
              <a:t>1/12/2025</a:t>
            </a:fld>
            <a:endParaRPr lang="en-US"/>
          </a:p>
        </p:txBody>
      </p:sp>
      <p:sp>
        <p:nvSpPr>
          <p:cNvPr id="5" name="Footer Placeholder 4">
            <a:extLst>
              <a:ext uri="{FF2B5EF4-FFF2-40B4-BE49-F238E27FC236}">
                <a16:creationId xmlns:a16="http://schemas.microsoft.com/office/drawing/2014/main" id="{8FF27B79-5A88-6C1B-AE05-DA4296602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EC72-080A-E16F-BE23-0738C06A3FA6}"/>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28832955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DF8A02-8272-1C20-765C-A91714F93A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F6CA-CECE-61AB-8454-729BAF8B77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CE48E-A63F-AFCD-3F79-7F885C5EEC0E}"/>
              </a:ext>
            </a:extLst>
          </p:cNvPr>
          <p:cNvSpPr>
            <a:spLocks noGrp="1"/>
          </p:cNvSpPr>
          <p:nvPr>
            <p:ph type="dt" sz="half" idx="10"/>
          </p:nvPr>
        </p:nvSpPr>
        <p:spPr/>
        <p:txBody>
          <a:bodyPr/>
          <a:lstStyle/>
          <a:p>
            <a:fld id="{E51E107E-E092-45F4-85B6-9A227E35F313}" type="datetime1">
              <a:rPr lang="en-US" smtClean="0"/>
              <a:t>1/12/2025</a:t>
            </a:fld>
            <a:endParaRPr lang="en-US"/>
          </a:p>
        </p:txBody>
      </p:sp>
      <p:sp>
        <p:nvSpPr>
          <p:cNvPr id="5" name="Footer Placeholder 4">
            <a:extLst>
              <a:ext uri="{FF2B5EF4-FFF2-40B4-BE49-F238E27FC236}">
                <a16:creationId xmlns:a16="http://schemas.microsoft.com/office/drawing/2014/main" id="{B7A010E1-5417-911E-11A1-D687A1144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57311-69F6-2BE7-77DC-140419B1B20C}"/>
              </a:ext>
            </a:extLst>
          </p:cNvPr>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932429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F1D6FF-7DF6-4C85-AB5D-BE93991D34F1}" type="datetime1">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411260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E997E-53D1-4FC9-8D0B-483375908042}" type="datetime1">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3085537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D172DB-4F94-4075-9224-51A846485DE5}" type="datetime1">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435968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A1673DD-B046-4B66-80CE-0DD43B97C0BE}" type="datetime1">
              <a:rPr lang="en-US" smtClean="0"/>
              <a:t>1/12/2025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721898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1D1776-73EC-4B3C-88E1-835141B09AEB}" type="datetime1">
              <a:rPr lang="en-US" smtClean="0"/>
              <a:t>1/12/2025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6EA1EE-1AB6-40C4-ADCB-7B395AD295B2}" type="slidenum">
              <a:rPr lang="en-US" smtClean="0"/>
              <a:t>‹#›</a:t>
            </a:fld>
            <a:endParaRPr lang="en-US"/>
          </a:p>
        </p:txBody>
      </p:sp>
    </p:spTree>
    <p:extLst>
      <p:ext uri="{BB962C8B-B14F-4D97-AF65-F5344CB8AC3E}">
        <p14:creationId xmlns:p14="http://schemas.microsoft.com/office/powerpoint/2010/main" val="9885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537F8-96C6-48EF-9A91-47ED6220C1D0}" type="datetime1">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6EA1EE-1AB6-40C4-ADCB-7B395AD295B2}" type="slidenum">
              <a:rPr lang="en-US" smtClean="0"/>
              <a:t>‹#›</a:t>
            </a:fld>
            <a:endParaRPr lang="en-US"/>
          </a:p>
        </p:txBody>
      </p:sp>
    </p:spTree>
    <p:extLst>
      <p:ext uri="{BB962C8B-B14F-4D97-AF65-F5344CB8AC3E}">
        <p14:creationId xmlns:p14="http://schemas.microsoft.com/office/powerpoint/2010/main" val="180992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97BE10E-F54C-45C9-82EB-8EFEBCC5A06A}" type="datetime1">
              <a:rPr lang="en-US" smtClean="0"/>
              <a:t>1/12/2025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6EA1EE-1AB6-40C4-ADCB-7B395AD295B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2500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42223-A11D-F469-2C24-C111BD51D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C3A324-20B7-52C5-C961-AB7F52B3C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44486-391A-C4ED-8C09-B83137B8D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7BE10E-F54C-45C9-82EB-8EFEBCC5A06A}" type="datetime1">
              <a:rPr lang="en-US" smtClean="0"/>
              <a:t>1/12/2025</a:t>
            </a:fld>
            <a:endParaRPr lang="en-US"/>
          </a:p>
        </p:txBody>
      </p:sp>
      <p:sp>
        <p:nvSpPr>
          <p:cNvPr id="5" name="Footer Placeholder 4">
            <a:extLst>
              <a:ext uri="{FF2B5EF4-FFF2-40B4-BE49-F238E27FC236}">
                <a16:creationId xmlns:a16="http://schemas.microsoft.com/office/drawing/2014/main" id="{5BE85D39-F6EA-3280-ACCA-8690392F2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E6F545-6DF5-6742-575E-2127DAD57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6EA1EE-1AB6-40C4-ADCB-7B395AD295B2}" type="slidenum">
              <a:rPr lang="en-US" smtClean="0"/>
              <a:t>‹#›</a:t>
            </a:fld>
            <a:endParaRPr lang="en-US"/>
          </a:p>
        </p:txBody>
      </p:sp>
    </p:spTree>
    <p:extLst>
      <p:ext uri="{BB962C8B-B14F-4D97-AF65-F5344CB8AC3E}">
        <p14:creationId xmlns:p14="http://schemas.microsoft.com/office/powerpoint/2010/main" val="292479355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A42223-A11D-F469-2C24-C111BD51DF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C3A324-20B7-52C5-C961-AB7F52B3C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44486-391A-C4ED-8C09-B83137B8D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7BE10E-F54C-45C9-82EB-8EFEBCC5A06A}" type="datetime1">
              <a:rPr lang="en-US" smtClean="0"/>
              <a:t>1/12/2025</a:t>
            </a:fld>
            <a:endParaRPr lang="en-US"/>
          </a:p>
        </p:txBody>
      </p:sp>
      <p:sp>
        <p:nvSpPr>
          <p:cNvPr id="5" name="Footer Placeholder 4">
            <a:extLst>
              <a:ext uri="{FF2B5EF4-FFF2-40B4-BE49-F238E27FC236}">
                <a16:creationId xmlns:a16="http://schemas.microsoft.com/office/drawing/2014/main" id="{5BE85D39-F6EA-3280-ACCA-8690392F2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E6F545-6DF5-6742-575E-2127DAD57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6EA1EE-1AB6-40C4-ADCB-7B395AD295B2}" type="slidenum">
              <a:rPr lang="en-US" smtClean="0"/>
              <a:t>‹#›</a:t>
            </a:fld>
            <a:endParaRPr lang="en-US"/>
          </a:p>
        </p:txBody>
      </p:sp>
    </p:spTree>
    <p:extLst>
      <p:ext uri="{BB962C8B-B14F-4D97-AF65-F5344CB8AC3E}">
        <p14:creationId xmlns:p14="http://schemas.microsoft.com/office/powerpoint/2010/main" val="420335799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eg"/><Relationship Id="rId10" Type="http://schemas.openxmlformats.org/officeDocument/2006/relationships/image" Target="../media/image14.jpeg"/><Relationship Id="rId4" Type="http://schemas.openxmlformats.org/officeDocument/2006/relationships/image" Target="../media/image8.png"/><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7CEF81D-2F6A-4577-A49C-38BD6C61115D}"/>
              </a:ext>
            </a:extLst>
          </p:cNvPr>
          <p:cNvSpPr txBox="1"/>
          <p:nvPr/>
        </p:nvSpPr>
        <p:spPr>
          <a:xfrm>
            <a:off x="3048786" y="52304"/>
            <a:ext cx="6094428" cy="873252"/>
          </a:xfrm>
          <a:prstGeom prst="rect">
            <a:avLst/>
          </a:prstGeom>
          <a:noFill/>
        </p:spPr>
        <p:txBody>
          <a:bodyPr wrap="square">
            <a:spAutoFit/>
          </a:bodyPr>
          <a:lstStyle/>
          <a:p>
            <a:pPr marL="0" marR="0" algn="ctr">
              <a:lnSpc>
                <a:spcPct val="150000"/>
              </a:lnSpc>
              <a:spcBef>
                <a:spcPts val="0"/>
              </a:spcBef>
              <a:spcAft>
                <a:spcPts val="0"/>
              </a:spcAft>
            </a:pPr>
            <a:r>
              <a:rPr lang="vi-VN" sz="1800">
                <a:effectLst/>
                <a:latin typeface="Tahoma" panose="020B0604030504040204" pitchFamily="34" charset="0"/>
                <a:ea typeface="Tahoma" panose="020B0604030504040204" pitchFamily="34" charset="0"/>
                <a:cs typeface="Tahoma" panose="020B0604030504040204" pitchFamily="34" charset="0"/>
              </a:rPr>
              <a:t>KHOA KỸ THUẬT VÀ CÔNG NGHỆ</a:t>
            </a:r>
            <a:endParaRPr lang="en-US" sz="1400">
              <a:effectLst/>
              <a:latin typeface="Tahoma" panose="020B0604030504040204" pitchFamily="34" charset="0"/>
              <a:ea typeface="Tahoma" panose="020B0604030504040204" pitchFamily="34" charset="0"/>
              <a:cs typeface="Tahoma" panose="020B0604030504040204" pitchFamily="34" charset="0"/>
            </a:endParaRPr>
          </a:p>
          <a:p>
            <a:pPr marL="0" marR="0" algn="ctr">
              <a:lnSpc>
                <a:spcPct val="150000"/>
              </a:lnSpc>
              <a:spcBef>
                <a:spcPts val="0"/>
              </a:spcBef>
              <a:spcAft>
                <a:spcPts val="0"/>
              </a:spcAft>
            </a:pPr>
            <a:r>
              <a:rPr lang="vi-VN" sz="1800" b="1">
                <a:effectLst/>
                <a:latin typeface="Tahoma" panose="020B0604030504040204" pitchFamily="34" charset="0"/>
                <a:ea typeface="Tahoma" panose="020B0604030504040204" pitchFamily="34" charset="0"/>
                <a:cs typeface="Tahoma" panose="020B0604030504040204" pitchFamily="34" charset="0"/>
              </a:rPr>
              <a:t>BỘ MÔN CÔNG NGHỆ THÔNG TIN</a:t>
            </a:r>
            <a:endParaRPr lang="en-US" sz="1400">
              <a:effectLst/>
              <a:latin typeface="Tahoma" panose="020B0604030504040204" pitchFamily="34" charset="0"/>
              <a:ea typeface="Tahoma" panose="020B0604030504040204" pitchFamily="34" charset="0"/>
              <a:cs typeface="Tahoma" panose="020B0604030504040204" pitchFamily="34" charset="0"/>
            </a:endParaRPr>
          </a:p>
        </p:txBody>
      </p:sp>
      <p:pic>
        <p:nvPicPr>
          <p:cNvPr id="11" name="Picture 10" descr="A blue and white logo&#10;&#10;Description automatically generated">
            <a:extLst>
              <a:ext uri="{FF2B5EF4-FFF2-40B4-BE49-F238E27FC236}">
                <a16:creationId xmlns:a16="http://schemas.microsoft.com/office/drawing/2014/main" id="{0714D102-3361-BAB8-AE25-EFF558F9A6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1298" y="1020871"/>
            <a:ext cx="1029404" cy="1017252"/>
          </a:xfrm>
          <a:prstGeom prst="rect">
            <a:avLst/>
          </a:prstGeom>
          <a:noFill/>
          <a:ln>
            <a:noFill/>
          </a:ln>
        </p:spPr>
      </p:pic>
      <p:sp>
        <p:nvSpPr>
          <p:cNvPr id="13" name="TextBox 12">
            <a:extLst>
              <a:ext uri="{FF2B5EF4-FFF2-40B4-BE49-F238E27FC236}">
                <a16:creationId xmlns:a16="http://schemas.microsoft.com/office/drawing/2014/main" id="{ADC92442-215A-79A3-B865-D4E719C654B5}"/>
              </a:ext>
            </a:extLst>
          </p:cNvPr>
          <p:cNvSpPr txBox="1"/>
          <p:nvPr/>
        </p:nvSpPr>
        <p:spPr>
          <a:xfrm>
            <a:off x="3048786" y="2094974"/>
            <a:ext cx="6094428" cy="737766"/>
          </a:xfrm>
          <a:prstGeom prst="rect">
            <a:avLst/>
          </a:prstGeom>
          <a:noFill/>
        </p:spPr>
        <p:txBody>
          <a:bodyPr wrap="square">
            <a:spAutoFit/>
          </a:bodyPr>
          <a:lstStyle/>
          <a:p>
            <a:pPr marL="0" marR="0" algn="ctr">
              <a:lnSpc>
                <a:spcPct val="150000"/>
              </a:lnSpc>
              <a:spcBef>
                <a:spcPts val="0"/>
              </a:spcBef>
              <a:spcAft>
                <a:spcPts val="0"/>
              </a:spcAft>
            </a:pPr>
            <a:r>
              <a:rPr lang="en-US" sz="1500" b="1">
                <a:effectLst/>
                <a:latin typeface="Tahoma" panose="020B0604030504040204" pitchFamily="34" charset="0"/>
                <a:ea typeface="Tahoma" panose="020B0604030504040204" pitchFamily="34" charset="0"/>
                <a:cs typeface="Tahoma" panose="020B0604030504040204" pitchFamily="34" charset="0"/>
              </a:rPr>
              <a:t>THỰC TẬP </a:t>
            </a:r>
            <a:r>
              <a:rPr lang="vi-VN" sz="1500" b="1">
                <a:effectLst/>
                <a:latin typeface="Tahoma" panose="020B0604030504040204" pitchFamily="34" charset="0"/>
                <a:ea typeface="Tahoma" panose="020B0604030504040204" pitchFamily="34" charset="0"/>
                <a:cs typeface="Tahoma" panose="020B0604030504040204" pitchFamily="34" charset="0"/>
              </a:rPr>
              <a:t>ĐỒ ÁN</a:t>
            </a:r>
            <a:r>
              <a:rPr lang="en-US" sz="1500" b="1">
                <a:effectLst/>
                <a:latin typeface="Tahoma" panose="020B0604030504040204" pitchFamily="34" charset="0"/>
                <a:ea typeface="Tahoma" panose="020B0604030504040204" pitchFamily="34" charset="0"/>
                <a:cs typeface="Tahoma" panose="020B0604030504040204" pitchFamily="34" charset="0"/>
              </a:rPr>
              <a:t> </a:t>
            </a:r>
            <a:r>
              <a:rPr lang="en-US" sz="1500" b="1">
                <a:latin typeface="Tahoma" panose="020B0604030504040204" pitchFamily="34" charset="0"/>
                <a:ea typeface="Tahoma" panose="020B0604030504040204" pitchFamily="34" charset="0"/>
                <a:cs typeface="Tahoma" panose="020B0604030504040204" pitchFamily="34" charset="0"/>
              </a:rPr>
              <a:t>CHUYÊN NGÀNH</a:t>
            </a:r>
            <a:endParaRPr lang="en-US" sz="1500">
              <a:effectLst/>
              <a:latin typeface="Tahoma" panose="020B0604030504040204" pitchFamily="34" charset="0"/>
              <a:ea typeface="Tahoma" panose="020B0604030504040204" pitchFamily="34" charset="0"/>
              <a:cs typeface="Tahoma" panose="020B0604030504040204" pitchFamily="34" charset="0"/>
            </a:endParaRPr>
          </a:p>
          <a:p>
            <a:pPr marL="0" marR="0" algn="ctr">
              <a:lnSpc>
                <a:spcPct val="150000"/>
              </a:lnSpc>
              <a:spcBef>
                <a:spcPts val="0"/>
              </a:spcBef>
              <a:spcAft>
                <a:spcPts val="0"/>
              </a:spcAft>
            </a:pPr>
            <a:r>
              <a:rPr lang="vi-VN" sz="1500" b="1">
                <a:effectLst/>
                <a:latin typeface="Tahoma" panose="020B0604030504040204" pitchFamily="34" charset="0"/>
                <a:ea typeface="Tahoma" panose="020B0604030504040204" pitchFamily="34" charset="0"/>
                <a:cs typeface="Tahoma" panose="020B0604030504040204" pitchFamily="34" charset="0"/>
              </a:rPr>
              <a:t>HỌC KỲ </a:t>
            </a:r>
            <a:r>
              <a:rPr lang="en-US" sz="1500" b="1">
                <a:effectLst/>
                <a:latin typeface="Tahoma" panose="020B0604030504040204" pitchFamily="34" charset="0"/>
                <a:ea typeface="Tahoma" panose="020B0604030504040204" pitchFamily="34" charset="0"/>
                <a:cs typeface="Tahoma" panose="020B0604030504040204" pitchFamily="34" charset="0"/>
              </a:rPr>
              <a:t>I</a:t>
            </a:r>
            <a:r>
              <a:rPr lang="vi-VN" sz="1500" b="1">
                <a:effectLst/>
                <a:latin typeface="Tahoma" panose="020B0604030504040204" pitchFamily="34" charset="0"/>
                <a:ea typeface="Tahoma" panose="020B0604030504040204" pitchFamily="34" charset="0"/>
                <a:cs typeface="Tahoma" panose="020B0604030504040204" pitchFamily="34" charset="0"/>
              </a:rPr>
              <a:t>, NĂM HỌC 202</a:t>
            </a:r>
            <a:r>
              <a:rPr lang="en-US" sz="1500" b="1">
                <a:effectLst/>
                <a:latin typeface="Tahoma" panose="020B0604030504040204" pitchFamily="34" charset="0"/>
                <a:ea typeface="Tahoma" panose="020B0604030504040204" pitchFamily="34" charset="0"/>
                <a:cs typeface="Tahoma" panose="020B0604030504040204" pitchFamily="34" charset="0"/>
              </a:rPr>
              <a:t>4</a:t>
            </a:r>
            <a:r>
              <a:rPr lang="vi-VN" sz="1500" b="1">
                <a:effectLst/>
                <a:latin typeface="Tahoma" panose="020B0604030504040204" pitchFamily="34" charset="0"/>
                <a:ea typeface="Tahoma" panose="020B0604030504040204" pitchFamily="34" charset="0"/>
                <a:cs typeface="Tahoma" panose="020B0604030504040204" pitchFamily="34" charset="0"/>
              </a:rPr>
              <a:t>-202</a:t>
            </a:r>
            <a:r>
              <a:rPr lang="en-US" sz="1500" b="1">
                <a:effectLst/>
                <a:latin typeface="Tahoma" panose="020B0604030504040204" pitchFamily="34" charset="0"/>
                <a:ea typeface="Tahoma" panose="020B0604030504040204" pitchFamily="34" charset="0"/>
                <a:cs typeface="Tahoma" panose="020B0604030504040204" pitchFamily="34" charset="0"/>
              </a:rPr>
              <a:t>5</a:t>
            </a:r>
            <a:endParaRPr lang="en-US" sz="1500">
              <a:effectLst/>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2BCA5E5B-A845-6777-AFA0-862A555FE2B5}"/>
              </a:ext>
            </a:extLst>
          </p:cNvPr>
          <p:cNvSpPr txBox="1"/>
          <p:nvPr/>
        </p:nvSpPr>
        <p:spPr>
          <a:xfrm>
            <a:off x="167148" y="2810160"/>
            <a:ext cx="11857704" cy="1391728"/>
          </a:xfrm>
          <a:prstGeom prst="rect">
            <a:avLst/>
          </a:prstGeom>
          <a:noFill/>
        </p:spPr>
        <p:txBody>
          <a:bodyPr wrap="square">
            <a:spAutoFit/>
          </a:bodyPr>
          <a:lstStyle/>
          <a:p>
            <a:pPr marL="0" marR="0" algn="ctr">
              <a:lnSpc>
                <a:spcPct val="150000"/>
              </a:lnSpc>
              <a:spcBef>
                <a:spcPts val="0"/>
              </a:spcBef>
              <a:spcAft>
                <a:spcPts val="0"/>
              </a:spcAft>
            </a:pPr>
            <a:r>
              <a:rPr lang="en-US" sz="3000" b="1">
                <a:solidFill>
                  <a:srgbClr val="000000"/>
                </a:solidFill>
                <a:effectLst/>
                <a:latin typeface="Tahoma" panose="020B0604030504040204" pitchFamily="34" charset="0"/>
                <a:ea typeface="Tahoma" panose="020B0604030504040204" pitchFamily="34" charset="0"/>
                <a:cs typeface="Tahoma" panose="020B0604030504040204" pitchFamily="34" charset="0"/>
              </a:rPr>
              <a:t>XÂY DỰNG WEBSITE BÁN ĐIỆN THOẠI</a:t>
            </a:r>
          </a:p>
          <a:p>
            <a:pPr marL="0" marR="0" algn="ctr">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BẰNG EXPRESS</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4A6EBEA5-5DAC-C8F8-FE83-3F9BA8D359B3}"/>
              </a:ext>
            </a:extLst>
          </p:cNvPr>
          <p:cNvSpPr txBox="1"/>
          <p:nvPr/>
        </p:nvSpPr>
        <p:spPr>
          <a:xfrm>
            <a:off x="964816" y="4268295"/>
            <a:ext cx="6094428" cy="885884"/>
          </a:xfrm>
          <a:prstGeom prst="rect">
            <a:avLst/>
          </a:prstGeom>
          <a:noFill/>
        </p:spPr>
        <p:txBody>
          <a:bodyPr wrap="square">
            <a:spAutoFit/>
          </a:bodyPr>
          <a:lstStyle/>
          <a:p>
            <a:pPr marL="0" marR="0">
              <a:lnSpc>
                <a:spcPct val="150000"/>
              </a:lnSpc>
              <a:spcBef>
                <a:spcPts val="0"/>
              </a:spcBef>
              <a:spcAft>
                <a:spcPts val="0"/>
              </a:spcAft>
            </a:pPr>
            <a:r>
              <a:rPr lang="en-US" sz="2000" i="1">
                <a:effectLst/>
                <a:latin typeface="Tahoma" panose="020B0604030504040204" pitchFamily="34" charset="0"/>
                <a:ea typeface="Tahoma" panose="020B0604030504040204" pitchFamily="34" charset="0"/>
                <a:cs typeface="Tahoma" panose="020B0604030504040204" pitchFamily="34" charset="0"/>
              </a:rPr>
              <a:t> </a:t>
            </a:r>
            <a:r>
              <a:rPr lang="en-US" sz="1600" i="1">
                <a:effectLst/>
                <a:latin typeface="Tahoma" panose="020B0604030504040204" pitchFamily="34" charset="0"/>
                <a:ea typeface="Tahoma" panose="020B0604030504040204" pitchFamily="34" charset="0"/>
                <a:cs typeface="Tahoma" panose="020B0604030504040204" pitchFamily="34" charset="0"/>
              </a:rPr>
              <a:t>Gi</a:t>
            </a:r>
            <a:r>
              <a:rPr lang="en-US" sz="1600" i="1">
                <a:latin typeface="Tahoma" panose="020B0604030504040204" pitchFamily="34" charset="0"/>
                <a:ea typeface="Tahoma" panose="020B0604030504040204" pitchFamily="34" charset="0"/>
                <a:cs typeface="Tahoma" panose="020B0604030504040204" pitchFamily="34" charset="0"/>
              </a:rPr>
              <a:t>ảng</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viên</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hướng</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dẫn</a:t>
            </a:r>
            <a:r>
              <a:rPr lang="en-US" sz="1600" i="1">
                <a:effectLst/>
                <a:latin typeface="Tahoma" panose="020B0604030504040204" pitchFamily="34" charset="0"/>
                <a:ea typeface="Tahoma" panose="020B0604030504040204" pitchFamily="34" charset="0"/>
                <a:cs typeface="Tahoma" panose="020B0604030504040204" pitchFamily="34" charset="0"/>
              </a:rPr>
              <a:t>:</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1600">
                <a:latin typeface="Tahoma" panose="020B0604030504040204" pitchFamily="34" charset="0"/>
                <a:ea typeface="Tahoma" panose="020B0604030504040204" pitchFamily="34" charset="0"/>
                <a:cs typeface="Tahoma" panose="020B0604030504040204" pitchFamily="34" charset="0"/>
              </a:rPr>
              <a:t>ThS.</a:t>
            </a:r>
            <a:r>
              <a:rPr lang="en-US" sz="1600">
                <a:effectLst/>
                <a:latin typeface="Tahoma" panose="020B0604030504040204" pitchFamily="34" charset="0"/>
                <a:ea typeface="Tahoma" panose="020B0604030504040204" pitchFamily="34" charset="0"/>
                <a:cs typeface="Tahoma" panose="020B0604030504040204" pitchFamily="34" charset="0"/>
              </a:rPr>
              <a:t> Phạm Thị Trúc Mai</a:t>
            </a:r>
            <a:endParaRPr lang="en-US" sz="1600">
              <a:latin typeface="Tahoma" panose="020B0604030504040204" pitchFamily="34" charset="0"/>
              <a:ea typeface="Tahoma" panose="020B0604030504040204" pitchFamily="34" charset="0"/>
              <a:cs typeface="Tahoma" panose="020B0604030504040204" pitchFamily="34" charset="0"/>
            </a:endParaRPr>
          </a:p>
        </p:txBody>
      </p:sp>
      <p:sp>
        <p:nvSpPr>
          <p:cNvPr id="19" name="TextBox 18">
            <a:extLst>
              <a:ext uri="{FF2B5EF4-FFF2-40B4-BE49-F238E27FC236}">
                <a16:creationId xmlns:a16="http://schemas.microsoft.com/office/drawing/2014/main" id="{E4DD453F-8932-B292-8DB6-B94728E45679}"/>
              </a:ext>
            </a:extLst>
          </p:cNvPr>
          <p:cNvSpPr txBox="1"/>
          <p:nvPr/>
        </p:nvSpPr>
        <p:spPr>
          <a:xfrm>
            <a:off x="8765357" y="4249104"/>
            <a:ext cx="6094428" cy="1525161"/>
          </a:xfrm>
          <a:prstGeom prst="rect">
            <a:avLst/>
          </a:prstGeom>
          <a:noFill/>
        </p:spPr>
        <p:txBody>
          <a:bodyPr wrap="square">
            <a:spAutoFit/>
          </a:bodyPr>
          <a:lstStyle/>
          <a:p>
            <a:pPr marL="0" marR="0">
              <a:lnSpc>
                <a:spcPct val="150000"/>
              </a:lnSpc>
              <a:spcBef>
                <a:spcPts val="0"/>
              </a:spcBef>
              <a:spcAft>
                <a:spcPts val="0"/>
              </a:spcAft>
            </a:pPr>
            <a:r>
              <a:rPr lang="en-US" sz="1600" i="1">
                <a:effectLst/>
                <a:latin typeface="Tahoma" panose="020B0604030504040204" pitchFamily="34" charset="0"/>
                <a:ea typeface="Tahoma" panose="020B0604030504040204" pitchFamily="34" charset="0"/>
                <a:cs typeface="Tahoma" panose="020B0604030504040204" pitchFamily="34" charset="0"/>
              </a:rPr>
              <a:t>Sinh </a:t>
            </a:r>
            <a:r>
              <a:rPr lang="en-US" sz="1600" i="1" err="1">
                <a:effectLst/>
                <a:latin typeface="Tahoma" panose="020B0604030504040204" pitchFamily="34" charset="0"/>
                <a:ea typeface="Tahoma" panose="020B0604030504040204" pitchFamily="34" charset="0"/>
                <a:cs typeface="Tahoma" panose="020B0604030504040204" pitchFamily="34" charset="0"/>
              </a:rPr>
              <a:t>viên</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thực</a:t>
            </a:r>
            <a:r>
              <a:rPr lang="en-US" sz="1600" i="1">
                <a:effectLst/>
                <a:latin typeface="Tahoma" panose="020B0604030504040204" pitchFamily="34" charset="0"/>
                <a:ea typeface="Tahoma" panose="020B0604030504040204" pitchFamily="34" charset="0"/>
                <a:cs typeface="Tahoma" panose="020B0604030504040204" pitchFamily="34" charset="0"/>
              </a:rPr>
              <a:t> </a:t>
            </a:r>
            <a:r>
              <a:rPr lang="en-US" sz="1600" i="1" err="1">
                <a:effectLst/>
                <a:latin typeface="Tahoma" panose="020B0604030504040204" pitchFamily="34" charset="0"/>
                <a:ea typeface="Tahoma" panose="020B0604030504040204" pitchFamily="34" charset="0"/>
                <a:cs typeface="Tahoma" panose="020B0604030504040204" pitchFamily="34" charset="0"/>
              </a:rPr>
              <a:t>hiện</a:t>
            </a:r>
            <a:r>
              <a:rPr lang="en-US" sz="1600" i="1">
                <a:effectLst/>
                <a:latin typeface="Tahoma" panose="020B0604030504040204" pitchFamily="34" charset="0"/>
                <a:ea typeface="Tahoma" panose="020B0604030504040204" pitchFamily="34" charset="0"/>
                <a:cs typeface="Tahoma" panose="020B0604030504040204" pitchFamily="34" charset="0"/>
              </a:rPr>
              <a:t>:</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0"/>
              </a:spcAft>
            </a:pPr>
            <a:r>
              <a:rPr lang="en-US" sz="1600" err="1">
                <a:effectLst/>
                <a:latin typeface="Tahoma" panose="020B0604030504040204" pitchFamily="34" charset="0"/>
                <a:ea typeface="Tahoma" panose="020B0604030504040204" pitchFamily="34" charset="0"/>
                <a:cs typeface="Tahoma" panose="020B0604030504040204" pitchFamily="34" charset="0"/>
              </a:rPr>
              <a:t>Họ</a:t>
            </a: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1600" err="1">
                <a:effectLst/>
                <a:latin typeface="Tahoma" panose="020B0604030504040204" pitchFamily="34" charset="0"/>
                <a:ea typeface="Tahoma" panose="020B0604030504040204" pitchFamily="34" charset="0"/>
                <a:cs typeface="Tahoma" panose="020B0604030504040204" pitchFamily="34" charset="0"/>
              </a:rPr>
              <a:t>tên</a:t>
            </a:r>
            <a:r>
              <a:rPr lang="en-US" sz="1600">
                <a:effectLst/>
                <a:latin typeface="Tahoma" panose="020B0604030504040204" pitchFamily="34" charset="0"/>
                <a:ea typeface="Tahoma" panose="020B0604030504040204" pitchFamily="34" charset="0"/>
                <a:cs typeface="Tahoma" panose="020B0604030504040204" pitchFamily="34" charset="0"/>
              </a:rPr>
              <a:t>: </a:t>
            </a:r>
            <a:r>
              <a:rPr lang="en-US" sz="1600" err="1">
                <a:effectLst/>
                <a:latin typeface="Tahoma" panose="020B0604030504040204" pitchFamily="34" charset="0"/>
                <a:ea typeface="Tahoma" panose="020B0604030504040204" pitchFamily="34" charset="0"/>
                <a:cs typeface="Tahoma" panose="020B0604030504040204" pitchFamily="34" charset="0"/>
              </a:rPr>
              <a:t>Nguyễn</a:t>
            </a:r>
            <a:r>
              <a:rPr lang="en-US" sz="1600">
                <a:effectLst/>
                <a:latin typeface="Tahoma" panose="020B0604030504040204" pitchFamily="34" charset="0"/>
                <a:ea typeface="Tahoma" panose="020B0604030504040204" pitchFamily="34" charset="0"/>
                <a:cs typeface="Tahoma" panose="020B0604030504040204" pitchFamily="34" charset="0"/>
              </a:rPr>
              <a:t> Hoàng </a:t>
            </a:r>
            <a:r>
              <a:rPr lang="en-US" sz="1600" err="1">
                <a:effectLst/>
                <a:latin typeface="Tahoma" panose="020B0604030504040204" pitchFamily="34" charset="0"/>
                <a:ea typeface="Tahoma" panose="020B0604030504040204" pitchFamily="34" charset="0"/>
                <a:cs typeface="Tahoma" panose="020B0604030504040204" pitchFamily="34" charset="0"/>
              </a:rPr>
              <a:t>Nhân</a:t>
            </a:r>
            <a:endParaRPr lang="en-US" sz="1600">
              <a:effectLst/>
              <a:latin typeface="Tahoma" panose="020B0604030504040204" pitchFamily="34" charset="0"/>
              <a:ea typeface="Tahoma" panose="020B0604030504040204" pitchFamily="34" charset="0"/>
              <a:cs typeface="Tahoma" panose="020B0604030504040204" pitchFamily="34" charset="0"/>
            </a:endParaRPr>
          </a:p>
          <a:p>
            <a:pPr marL="0" marR="0">
              <a:lnSpc>
                <a:spcPct val="150000"/>
              </a:lnSpc>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MSSV: 110121071</a:t>
            </a:r>
            <a:br>
              <a:rPr lang="en-US" sz="1600">
                <a:effectLst/>
                <a:latin typeface="Tahoma" panose="020B0604030504040204" pitchFamily="34" charset="0"/>
                <a:ea typeface="Tahoma" panose="020B0604030504040204" pitchFamily="34" charset="0"/>
                <a:cs typeface="Tahoma" panose="020B0604030504040204" pitchFamily="34" charset="0"/>
              </a:rPr>
            </a:br>
            <a:r>
              <a:rPr lang="en-US" sz="1600" err="1">
                <a:effectLst/>
                <a:latin typeface="Tahoma" panose="020B0604030504040204" pitchFamily="34" charset="0"/>
                <a:ea typeface="Tahoma" panose="020B0604030504040204" pitchFamily="34" charset="0"/>
                <a:cs typeface="Tahoma" panose="020B0604030504040204" pitchFamily="34" charset="0"/>
              </a:rPr>
              <a:t>Lớp</a:t>
            </a:r>
            <a:r>
              <a:rPr lang="en-US" sz="1600">
                <a:effectLst/>
                <a:latin typeface="Tahoma" panose="020B0604030504040204" pitchFamily="34" charset="0"/>
                <a:ea typeface="Tahoma" panose="020B0604030504040204" pitchFamily="34" charset="0"/>
                <a:cs typeface="Tahoma" panose="020B0604030504040204" pitchFamily="34" charset="0"/>
              </a:rPr>
              <a:t>: DA21TTA</a:t>
            </a:r>
          </a:p>
        </p:txBody>
      </p:sp>
      <p:sp>
        <p:nvSpPr>
          <p:cNvPr id="21" name="TextBox 20">
            <a:extLst>
              <a:ext uri="{FF2B5EF4-FFF2-40B4-BE49-F238E27FC236}">
                <a16:creationId xmlns:a16="http://schemas.microsoft.com/office/drawing/2014/main" id="{47F8E38A-05DF-094E-91DC-B5DDBA02905A}"/>
              </a:ext>
            </a:extLst>
          </p:cNvPr>
          <p:cNvSpPr txBox="1"/>
          <p:nvPr/>
        </p:nvSpPr>
        <p:spPr>
          <a:xfrm>
            <a:off x="2837468" y="6193611"/>
            <a:ext cx="6655322" cy="457754"/>
          </a:xfrm>
          <a:prstGeom prst="rect">
            <a:avLst/>
          </a:prstGeom>
          <a:noFill/>
        </p:spPr>
        <p:txBody>
          <a:bodyPr wrap="square">
            <a:spAutoFit/>
          </a:bodyPr>
          <a:lstStyle/>
          <a:p>
            <a:pPr marL="0" marR="0" algn="ctr">
              <a:lnSpc>
                <a:spcPct val="150000"/>
              </a:lnSpc>
              <a:spcBef>
                <a:spcPts val="0"/>
              </a:spcBef>
              <a:spcAft>
                <a:spcPts val="0"/>
              </a:spcAft>
            </a:pPr>
            <a:r>
              <a:rPr lang="vi-VN" sz="1800" b="1" i="1">
                <a:effectLst/>
                <a:latin typeface="Times New Roman" panose="02020603050405020304" pitchFamily="18" charset="0"/>
                <a:ea typeface="Arial" panose="020B0604020202020204" pitchFamily="34" charset="0"/>
              </a:rPr>
              <a:t>Trà Vinh,  tháng</a:t>
            </a:r>
            <a:r>
              <a:rPr lang="en-US" sz="1800" b="1" i="1">
                <a:effectLst/>
                <a:latin typeface="Times New Roman" panose="02020603050405020304" pitchFamily="18" charset="0"/>
                <a:ea typeface="Arial" panose="020B0604020202020204" pitchFamily="34" charset="0"/>
              </a:rPr>
              <a:t> </a:t>
            </a:r>
            <a:r>
              <a:rPr lang="en-US" b="1" i="1">
                <a:latin typeface="Times New Roman" panose="02020603050405020304" pitchFamily="18" charset="0"/>
                <a:ea typeface="Arial" panose="020B0604020202020204" pitchFamily="34" charset="0"/>
              </a:rPr>
              <a:t>12</a:t>
            </a:r>
            <a:r>
              <a:rPr lang="en-US" sz="1800" b="1" i="1">
                <a:effectLst/>
                <a:latin typeface="Times New Roman" panose="02020603050405020304" pitchFamily="18" charset="0"/>
                <a:ea typeface="Arial" panose="020B0604020202020204" pitchFamily="34" charset="0"/>
              </a:rPr>
              <a:t> </a:t>
            </a:r>
            <a:r>
              <a:rPr lang="vi-VN" sz="1800" b="1" i="1">
                <a:effectLst/>
                <a:latin typeface="Times New Roman" panose="02020603050405020304" pitchFamily="18" charset="0"/>
                <a:ea typeface="Arial" panose="020B0604020202020204" pitchFamily="34" charset="0"/>
              </a:rPr>
              <a:t>năm</a:t>
            </a:r>
            <a:r>
              <a:rPr lang="en-US" sz="1800" b="1" i="1">
                <a:effectLst/>
                <a:latin typeface="Times New Roman" panose="02020603050405020304" pitchFamily="18" charset="0"/>
                <a:ea typeface="Arial" panose="020B0604020202020204" pitchFamily="34" charset="0"/>
              </a:rPr>
              <a:t> 202</a:t>
            </a:r>
            <a:r>
              <a:rPr lang="en-US" b="1" i="1">
                <a:latin typeface="Times New Roman" panose="02020603050405020304" pitchFamily="18" charset="0"/>
                <a:ea typeface="Arial" panose="020B0604020202020204" pitchFamily="34" charset="0"/>
              </a:rPr>
              <a:t>4</a:t>
            </a:r>
            <a:endParaRPr lang="en-US" sz="1400">
              <a:effectLst/>
              <a:latin typeface="Arial" panose="020B0604020202020204" pitchFamily="34" charset="0"/>
              <a:ea typeface="Arial" panose="020B0604020202020204" pitchFamily="34" charset="0"/>
            </a:endParaRPr>
          </a:p>
        </p:txBody>
      </p:sp>
      <p:sp>
        <p:nvSpPr>
          <p:cNvPr id="2" name="Rectangle 1">
            <a:extLst>
              <a:ext uri="{FF2B5EF4-FFF2-40B4-BE49-F238E27FC236}">
                <a16:creationId xmlns:a16="http://schemas.microsoft.com/office/drawing/2014/main" id="{3454AD17-885E-15B3-6E9E-698875D6A6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22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10</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a:latin typeface="Tahoma" panose="020B0604030504040204" pitchFamily="34" charset="0"/>
                <a:ea typeface="Tahoma" panose="020B0604030504040204" pitchFamily="34" charset="0"/>
                <a:cs typeface="Tahoma" panose="020B0604030504040204" pitchFamily="34" charset="0"/>
              </a:rPr>
              <a:t>Mô hình ERD</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3" name="Picture 2">
            <a:extLst>
              <a:ext uri="{FF2B5EF4-FFF2-40B4-BE49-F238E27FC236}">
                <a16:creationId xmlns:a16="http://schemas.microsoft.com/office/drawing/2014/main" id="{1E1DE5B4-4F03-23F9-B5F1-0A11719EAD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4900" y="1878552"/>
            <a:ext cx="9642199" cy="4477798"/>
          </a:xfrm>
          <a:prstGeom prst="rect">
            <a:avLst/>
          </a:prstGeom>
          <a:noFill/>
          <a:ln>
            <a:noFill/>
          </a:ln>
        </p:spPr>
      </p:pic>
    </p:spTree>
    <p:extLst>
      <p:ext uri="{BB962C8B-B14F-4D97-AF65-F5344CB8AC3E}">
        <p14:creationId xmlns:p14="http://schemas.microsoft.com/office/powerpoint/2010/main" val="218975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11</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a:latin typeface="Tahoma" panose="020B0604030504040204" pitchFamily="34" charset="0"/>
                <a:ea typeface="Tahoma" panose="020B0604030504040204" pitchFamily="34" charset="0"/>
                <a:cs typeface="Tahoma" panose="020B0604030504040204" pitchFamily="34" charset="0"/>
              </a:rPr>
              <a:t>Mô hình vật lý</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3" name="Picture 2">
            <a:extLst>
              <a:ext uri="{FF2B5EF4-FFF2-40B4-BE49-F238E27FC236}">
                <a16:creationId xmlns:a16="http://schemas.microsoft.com/office/drawing/2014/main" id="{98EE67B8-3DD8-7C2B-93DE-F3F42F9D6B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10245" y="1955596"/>
            <a:ext cx="9171510" cy="4319870"/>
          </a:xfrm>
          <a:prstGeom prst="rect">
            <a:avLst/>
          </a:prstGeom>
          <a:noFill/>
          <a:ln>
            <a:noFill/>
          </a:ln>
        </p:spPr>
      </p:pic>
    </p:spTree>
    <p:extLst>
      <p:ext uri="{BB962C8B-B14F-4D97-AF65-F5344CB8AC3E}">
        <p14:creationId xmlns:p14="http://schemas.microsoft.com/office/powerpoint/2010/main" val="3112564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12</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926159" y="190944"/>
            <a:ext cx="1371600" cy="1371600"/>
          </a:xfrm>
          <a:prstGeom prst="rect">
            <a:avLst/>
          </a:prstGeom>
        </p:spPr>
      </p:pic>
      <p:sp>
        <p:nvSpPr>
          <p:cNvPr id="6" name="TextBox 5">
            <a:extLst>
              <a:ext uri="{FF2B5EF4-FFF2-40B4-BE49-F238E27FC236}">
                <a16:creationId xmlns:a16="http://schemas.microsoft.com/office/drawing/2014/main" id="{3386FC6C-5729-41F5-3059-3001905849F6}"/>
              </a:ext>
            </a:extLst>
          </p:cNvPr>
          <p:cNvSpPr txBox="1"/>
          <p:nvPr/>
        </p:nvSpPr>
        <p:spPr>
          <a:xfrm>
            <a:off x="221267" y="-12781"/>
            <a:ext cx="11867536" cy="890115"/>
          </a:xfrm>
          <a:prstGeom prst="rect">
            <a:avLst/>
          </a:prstGeom>
          <a:noFill/>
        </p:spPr>
        <p:txBody>
          <a:bodyPr wrap="square">
            <a:spAutoFit/>
          </a:bodyPr>
          <a:lstStyle/>
          <a:p>
            <a:pPr marR="0" algn="ctr">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QUÁ TRÌNH THỰC HIỆN</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15" name="Picture 2" descr="Smartphone icon">
            <a:extLst>
              <a:ext uri="{FF2B5EF4-FFF2-40B4-BE49-F238E27FC236}">
                <a16:creationId xmlns:a16="http://schemas.microsoft.com/office/drawing/2014/main" id="{6FDAF0CE-5ED1-952C-E5F8-073421CC3B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94" y="1835978"/>
            <a:ext cx="2762865" cy="276286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D5C08D6-CEEF-6A3F-C8EB-3C9348BD8462}"/>
              </a:ext>
            </a:extLst>
          </p:cNvPr>
          <p:cNvSpPr txBox="1"/>
          <p:nvPr/>
        </p:nvSpPr>
        <p:spPr>
          <a:xfrm>
            <a:off x="377656" y="4972709"/>
            <a:ext cx="1799303"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KẾ HOẠCH</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8B3169AB-E283-CDC8-C873-3F598A4B6E51}"/>
              </a:ext>
            </a:extLst>
          </p:cNvPr>
          <p:cNvSpPr txBox="1"/>
          <p:nvPr/>
        </p:nvSpPr>
        <p:spPr>
          <a:xfrm>
            <a:off x="345069" y="5472444"/>
            <a:ext cx="2330245" cy="830997"/>
          </a:xfrm>
          <a:prstGeom prst="rect">
            <a:avLst/>
          </a:prstGeom>
          <a:noFill/>
        </p:spPr>
        <p:txBody>
          <a:bodyPr wrap="square">
            <a:spAutoFit/>
          </a:bodyPr>
          <a:lstStyle/>
          <a:p>
            <a:pPr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Sắp xếp thời gian, vẽ mô hình bài toán, thiết kế cơ sở dữ liệu</a:t>
            </a:r>
          </a:p>
        </p:txBody>
      </p:sp>
      <p:sp>
        <p:nvSpPr>
          <p:cNvPr id="19" name="TextBox 18">
            <a:extLst>
              <a:ext uri="{FF2B5EF4-FFF2-40B4-BE49-F238E27FC236}">
                <a16:creationId xmlns:a16="http://schemas.microsoft.com/office/drawing/2014/main" id="{03E7729F-59BC-1684-2502-0DA593110531}"/>
              </a:ext>
            </a:extLst>
          </p:cNvPr>
          <p:cNvSpPr txBox="1"/>
          <p:nvPr/>
        </p:nvSpPr>
        <p:spPr>
          <a:xfrm>
            <a:off x="2762308" y="4963154"/>
            <a:ext cx="1799303"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effectLst/>
                <a:latin typeface="Tahoma" panose="020B0604030504040204" pitchFamily="34" charset="0"/>
                <a:ea typeface="Tahoma" panose="020B0604030504040204" pitchFamily="34" charset="0"/>
                <a:cs typeface="Tahoma" panose="020B0604030504040204" pitchFamily="34" charset="0"/>
              </a:rPr>
              <a:t>TÌM HIỂU</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0" name="TextBox 19">
            <a:extLst>
              <a:ext uri="{FF2B5EF4-FFF2-40B4-BE49-F238E27FC236}">
                <a16:creationId xmlns:a16="http://schemas.microsoft.com/office/drawing/2014/main" id="{7F0E199D-BC05-1CFC-F807-F63904891137}"/>
              </a:ext>
            </a:extLst>
          </p:cNvPr>
          <p:cNvSpPr txBox="1"/>
          <p:nvPr/>
        </p:nvSpPr>
        <p:spPr>
          <a:xfrm>
            <a:off x="2709737" y="5472444"/>
            <a:ext cx="2330245" cy="1077218"/>
          </a:xfrm>
          <a:prstGeom prst="rect">
            <a:avLst/>
          </a:prstGeom>
          <a:noFill/>
        </p:spPr>
        <p:txBody>
          <a:bodyPr wrap="square">
            <a:spAutoFit/>
          </a:bodyPr>
          <a:lstStyle/>
          <a:p>
            <a:pPr marR="0">
              <a:spcBef>
                <a:spcPts val="0"/>
              </a:spcBef>
              <a:spcAft>
                <a:spcPts val="0"/>
              </a:spcAft>
            </a:pPr>
            <a:r>
              <a:rPr lang="en-US" sz="1600">
                <a:latin typeface="Tahoma" panose="020B0604030504040204" pitchFamily="34" charset="0"/>
                <a:ea typeface="Tahoma" panose="020B0604030504040204" pitchFamily="34" charset="0"/>
                <a:cs typeface="Tahoma" panose="020B0604030504040204" pitchFamily="34" charset="0"/>
              </a:rPr>
              <a:t>Tham khảo giao diện web khác, học Reactjs, Node, Docker, MySQL,…</a:t>
            </a:r>
            <a:endParaRPr lang="en-US" sz="1600">
              <a:effectLst/>
              <a:latin typeface="Tahoma" panose="020B0604030504040204" pitchFamily="34" charset="0"/>
              <a:ea typeface="Tahoma" panose="020B0604030504040204" pitchFamily="34" charset="0"/>
              <a:cs typeface="Tahoma" panose="020B0604030504040204" pitchFamily="34" charset="0"/>
            </a:endParaRPr>
          </a:p>
        </p:txBody>
      </p:sp>
      <p:sp>
        <p:nvSpPr>
          <p:cNvPr id="22" name="TextBox 21">
            <a:extLst>
              <a:ext uri="{FF2B5EF4-FFF2-40B4-BE49-F238E27FC236}">
                <a16:creationId xmlns:a16="http://schemas.microsoft.com/office/drawing/2014/main" id="{CE782D28-58ED-F244-E482-2326B3F0F375}"/>
              </a:ext>
            </a:extLst>
          </p:cNvPr>
          <p:cNvSpPr txBox="1"/>
          <p:nvPr/>
        </p:nvSpPr>
        <p:spPr>
          <a:xfrm>
            <a:off x="5048014" y="4965610"/>
            <a:ext cx="1922205"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TRIỂN KHAI</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3" name="TextBox 22">
            <a:extLst>
              <a:ext uri="{FF2B5EF4-FFF2-40B4-BE49-F238E27FC236}">
                <a16:creationId xmlns:a16="http://schemas.microsoft.com/office/drawing/2014/main" id="{3B00E5BC-E5A7-7712-2CE1-021BDD22D8B2}"/>
              </a:ext>
            </a:extLst>
          </p:cNvPr>
          <p:cNvSpPr txBox="1"/>
          <p:nvPr/>
        </p:nvSpPr>
        <p:spPr>
          <a:xfrm>
            <a:off x="5064573" y="5460153"/>
            <a:ext cx="2330245" cy="584775"/>
          </a:xfrm>
          <a:prstGeom prst="rect">
            <a:avLst/>
          </a:prstGeom>
          <a:noFill/>
        </p:spPr>
        <p:txBody>
          <a:bodyPr wrap="square">
            <a:spAutoFit/>
          </a:bodyPr>
          <a:lstStyle/>
          <a:p>
            <a:pPr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Thiết kế giao diện quản trị viên, người dùng</a:t>
            </a:r>
          </a:p>
        </p:txBody>
      </p:sp>
      <p:sp>
        <p:nvSpPr>
          <p:cNvPr id="25" name="TextBox 24">
            <a:extLst>
              <a:ext uri="{FF2B5EF4-FFF2-40B4-BE49-F238E27FC236}">
                <a16:creationId xmlns:a16="http://schemas.microsoft.com/office/drawing/2014/main" id="{7F56B8B6-DAF8-FAAA-2918-08BF7894DC2E}"/>
              </a:ext>
            </a:extLst>
          </p:cNvPr>
          <p:cNvSpPr txBox="1"/>
          <p:nvPr/>
        </p:nvSpPr>
        <p:spPr>
          <a:xfrm>
            <a:off x="7459988" y="4963154"/>
            <a:ext cx="1799303" cy="491225"/>
          </a:xfrm>
          <a:prstGeom prst="rect">
            <a:avLst/>
          </a:prstGeom>
          <a:noFill/>
        </p:spPr>
        <p:txBody>
          <a:bodyPr wrap="square">
            <a:spAutoFit/>
          </a:bodyPr>
          <a:lstStyle/>
          <a:p>
            <a:pPr marR="0">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KIỂM THỬ</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6" name="TextBox 25">
            <a:extLst>
              <a:ext uri="{FF2B5EF4-FFF2-40B4-BE49-F238E27FC236}">
                <a16:creationId xmlns:a16="http://schemas.microsoft.com/office/drawing/2014/main" id="{5819C134-50CF-FE42-C084-46122E509CA1}"/>
              </a:ext>
            </a:extLst>
          </p:cNvPr>
          <p:cNvSpPr txBox="1"/>
          <p:nvPr/>
        </p:nvSpPr>
        <p:spPr>
          <a:xfrm>
            <a:off x="7453811" y="5469985"/>
            <a:ext cx="2330245" cy="584775"/>
          </a:xfrm>
          <a:prstGeom prst="rect">
            <a:avLst/>
          </a:prstGeom>
          <a:noFill/>
        </p:spPr>
        <p:txBody>
          <a:bodyPr wrap="square">
            <a:spAutoFit/>
          </a:bodyPr>
          <a:lstStyle/>
          <a:p>
            <a:pPr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Tiến hành kiểm tra, chạy thử, sửa lỗi,…</a:t>
            </a:r>
          </a:p>
        </p:txBody>
      </p:sp>
      <p:sp>
        <p:nvSpPr>
          <p:cNvPr id="28" name="TextBox 27">
            <a:extLst>
              <a:ext uri="{FF2B5EF4-FFF2-40B4-BE49-F238E27FC236}">
                <a16:creationId xmlns:a16="http://schemas.microsoft.com/office/drawing/2014/main" id="{B0AA369C-B005-F231-9327-BBD4ABFE727D}"/>
              </a:ext>
            </a:extLst>
          </p:cNvPr>
          <p:cNvSpPr txBox="1"/>
          <p:nvPr/>
        </p:nvSpPr>
        <p:spPr>
          <a:xfrm>
            <a:off x="9615107" y="4967443"/>
            <a:ext cx="2276168" cy="491225"/>
          </a:xfrm>
          <a:prstGeom prst="rect">
            <a:avLst/>
          </a:prstGeom>
          <a:noFill/>
        </p:spPr>
        <p:txBody>
          <a:bodyPr wrap="square">
            <a:spAutoFit/>
          </a:bodyPr>
          <a:lstStyle/>
          <a:p>
            <a:pPr marR="0" algn="ctr">
              <a:lnSpc>
                <a:spcPct val="150000"/>
              </a:lnSpc>
              <a:spcBef>
                <a:spcPts val="0"/>
              </a:spcBef>
              <a:spcAft>
                <a:spcPts val="0"/>
              </a:spcAft>
            </a:pPr>
            <a:r>
              <a:rPr lang="en-US" sz="2000" b="1">
                <a:solidFill>
                  <a:srgbClr val="000000"/>
                </a:solidFill>
                <a:latin typeface="Tahoma" panose="020B0604030504040204" pitchFamily="34" charset="0"/>
                <a:ea typeface="Tahoma" panose="020B0604030504040204" pitchFamily="34" charset="0"/>
                <a:cs typeface="Tahoma" panose="020B0604030504040204" pitchFamily="34" charset="0"/>
              </a:rPr>
              <a:t>HOÀN THÀNH</a:t>
            </a:r>
            <a:endParaRPr lang="en-US" sz="2000">
              <a:effectLst/>
              <a:latin typeface="Tahoma" panose="020B0604030504040204" pitchFamily="34" charset="0"/>
              <a:ea typeface="Tahoma" panose="020B0604030504040204" pitchFamily="34" charset="0"/>
              <a:cs typeface="Tahoma" panose="020B0604030504040204" pitchFamily="34" charset="0"/>
            </a:endParaRPr>
          </a:p>
        </p:txBody>
      </p:sp>
      <p:sp>
        <p:nvSpPr>
          <p:cNvPr id="29" name="TextBox 28">
            <a:extLst>
              <a:ext uri="{FF2B5EF4-FFF2-40B4-BE49-F238E27FC236}">
                <a16:creationId xmlns:a16="http://schemas.microsoft.com/office/drawing/2014/main" id="{49445860-B35A-923E-6F9F-4AFDAAE21D23}"/>
              </a:ext>
            </a:extLst>
          </p:cNvPr>
          <p:cNvSpPr txBox="1"/>
          <p:nvPr/>
        </p:nvSpPr>
        <p:spPr>
          <a:xfrm>
            <a:off x="9808647" y="5477360"/>
            <a:ext cx="2330245" cy="584775"/>
          </a:xfrm>
          <a:prstGeom prst="rect">
            <a:avLst/>
          </a:prstGeom>
          <a:noFill/>
        </p:spPr>
        <p:txBody>
          <a:bodyPr wrap="square">
            <a:spAutoFit/>
          </a:bodyPr>
          <a:lstStyle/>
          <a:p>
            <a:pPr marR="0">
              <a:spcBef>
                <a:spcPts val="0"/>
              </a:spcBef>
              <a:spcAft>
                <a:spcPts val="0"/>
              </a:spcAft>
            </a:pPr>
            <a:r>
              <a:rPr lang="en-US" sz="1600">
                <a:effectLst/>
                <a:latin typeface="Tahoma" panose="020B0604030504040204" pitchFamily="34" charset="0"/>
                <a:ea typeface="Tahoma" panose="020B0604030504040204" pitchFamily="34" charset="0"/>
                <a:cs typeface="Tahoma" panose="020B0604030504040204" pitchFamily="34" charset="0"/>
              </a:rPr>
              <a:t>Hoàn thành các chức năng của website</a:t>
            </a:r>
          </a:p>
        </p:txBody>
      </p:sp>
      <p:pic>
        <p:nvPicPr>
          <p:cNvPr id="31" name="Picture 2" descr="Smartphone icon">
            <a:extLst>
              <a:ext uri="{FF2B5EF4-FFF2-40B4-BE49-F238E27FC236}">
                <a16:creationId xmlns:a16="http://schemas.microsoft.com/office/drawing/2014/main" id="{863274B8-2E6F-56A5-F17F-D625E6464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674" y="1835978"/>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Smartphone icon">
            <a:extLst>
              <a:ext uri="{FF2B5EF4-FFF2-40B4-BE49-F238E27FC236}">
                <a16:creationId xmlns:a16="http://schemas.microsoft.com/office/drawing/2014/main" id="{87F02EC6-B057-9A33-C3C5-8D8BF0836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510" y="1823687"/>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oder, computer, programmer icon - Download on Iconfinder">
            <a:extLst>
              <a:ext uri="{FF2B5EF4-FFF2-40B4-BE49-F238E27FC236}">
                <a16:creationId xmlns:a16="http://schemas.microsoft.com/office/drawing/2014/main" id="{73019B57-5872-5EA2-702D-4E5967F44C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196" y="2552262"/>
            <a:ext cx="1148346" cy="123812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descr="Smartphone icon">
            <a:extLst>
              <a:ext uri="{FF2B5EF4-FFF2-40B4-BE49-F238E27FC236}">
                <a16:creationId xmlns:a16="http://schemas.microsoft.com/office/drawing/2014/main" id="{BB1B0A86-198E-10CE-33F7-9CE4E697F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748" y="1833519"/>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Smartphone icon">
            <a:extLst>
              <a:ext uri="{FF2B5EF4-FFF2-40B4-BE49-F238E27FC236}">
                <a16:creationId xmlns:a16="http://schemas.microsoft.com/office/drawing/2014/main" id="{30DBCF31-5350-4F91-6F11-FA6CC98B6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41584" y="1840894"/>
            <a:ext cx="2762865" cy="276286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est icons for free download | Freepik">
            <a:extLst>
              <a:ext uri="{FF2B5EF4-FFF2-40B4-BE49-F238E27FC236}">
                <a16:creationId xmlns:a16="http://schemas.microsoft.com/office/drawing/2014/main" id="{C60DECC6-EAA3-59E8-0239-AF4F6FD91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1581" y="2673852"/>
            <a:ext cx="1173531" cy="109694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ình ảnh Tìm Ra Biểu Tượng Dòng Vectơ PNG , Tìm Hiểu Biểu Tượng, Tìm Ra,  Kính Lúp PNG và Vector với nền trong suốt để tải xuống miễn phí">
            <a:extLst>
              <a:ext uri="{FF2B5EF4-FFF2-40B4-BE49-F238E27FC236}">
                <a16:creationId xmlns:a16="http://schemas.microsoft.com/office/drawing/2014/main" id="{8EC1276A-B62F-604C-6D51-EA52CC3DF7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7310" y="2506047"/>
            <a:ext cx="1432555" cy="143255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ình ảnh Biểu Tượng Kế Hoạch Vẽ Tay Danh Sách Việc Cần Làm Lập Kế Hoạch Dự  án Thông Báo Quản Lý Sổ Ghi Chép Vectơ PNG , Sổ Tay, Ban Quản">
            <a:extLst>
              <a:ext uri="{FF2B5EF4-FFF2-40B4-BE49-F238E27FC236}">
                <a16:creationId xmlns:a16="http://schemas.microsoft.com/office/drawing/2014/main" id="{05656194-D2DD-2485-5966-309CD2AFC8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8072" y="2425310"/>
            <a:ext cx="1180078" cy="1559617"/>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Task-Complete Icons - Free SVG &amp; PNG Task-Complete Images - Noun Project">
            <a:extLst>
              <a:ext uri="{FF2B5EF4-FFF2-40B4-BE49-F238E27FC236}">
                <a16:creationId xmlns:a16="http://schemas.microsoft.com/office/drawing/2014/main" id="{D5FDB267-572B-7390-0CE9-B684D777A3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3842" y="2552262"/>
            <a:ext cx="1425067" cy="1425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00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13</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V. KẾT LUẬN</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6" name="Picture 2" descr="Conclusion - Free technology icons">
            <a:extLst>
              <a:ext uri="{FF2B5EF4-FFF2-40B4-BE49-F238E27FC236}">
                <a16:creationId xmlns:a16="http://schemas.microsoft.com/office/drawing/2014/main" id="{E6175996-BEB9-7081-FAEC-9A15634FF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177" y="1847734"/>
            <a:ext cx="2372384" cy="23723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342128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14</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920252"/>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KẾT QUẢ ĐẠT ĐƯỢC</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3" name="Picture 2" descr="Result - Free files and folders icons">
            <a:extLst>
              <a:ext uri="{FF2B5EF4-FFF2-40B4-BE49-F238E27FC236}">
                <a16:creationId xmlns:a16="http://schemas.microsoft.com/office/drawing/2014/main" id="{FE72CBF3-EAC9-2DB7-157B-307AC3496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5181" y="785527"/>
            <a:ext cx="3764745" cy="37647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53BC89-B9F4-A3A0-5EA1-FA80D541CF86}"/>
              </a:ext>
            </a:extLst>
          </p:cNvPr>
          <p:cNvSpPr txBox="1"/>
          <p:nvPr/>
        </p:nvSpPr>
        <p:spPr>
          <a:xfrm>
            <a:off x="546421" y="2036347"/>
            <a:ext cx="6155935" cy="2054665"/>
          </a:xfrm>
          <a:prstGeom prst="rect">
            <a:avLst/>
          </a:prstGeom>
          <a:noFill/>
        </p:spPr>
        <p:txBody>
          <a:bodyPr wrap="square">
            <a:spAutoFit/>
          </a:bodyPr>
          <a:lstStyle/>
          <a:p>
            <a:pPr marR="0" indent="457200">
              <a:lnSpc>
                <a:spcPct val="150000"/>
              </a:lnSpc>
              <a:spcBef>
                <a:spcPts val="0"/>
              </a:spcBef>
              <a:spcAft>
                <a:spcPts val="0"/>
              </a:spcAft>
            </a:pPr>
            <a:r>
              <a:rPr lang="en-US" sz="2200">
                <a:solidFill>
                  <a:srgbClr val="000000"/>
                </a:solidFill>
                <a:latin typeface="Tahoma" panose="020B0604030504040204" pitchFamily="34" charset="0"/>
                <a:ea typeface="Tahoma" panose="020B0604030504040204" pitchFamily="34" charset="0"/>
                <a:cs typeface="Tahoma" panose="020B0604030504040204" pitchFamily="34" charset="0"/>
              </a:rPr>
              <a:t>Xây dựng được một website có các chức năng cơ bản của một trang website thương mại điện tử như mong muốn.</a:t>
            </a:r>
          </a:p>
          <a:p>
            <a:pPr marR="0" indent="457200">
              <a:lnSpc>
                <a:spcPct val="150000"/>
              </a:lnSpc>
              <a:spcBef>
                <a:spcPts val="0"/>
              </a:spcBef>
              <a:spcAft>
                <a:spcPts val="0"/>
              </a:spcAft>
            </a:pPr>
            <a:r>
              <a:rPr lang="en-US" sz="2200">
                <a:solidFill>
                  <a:srgbClr val="000000"/>
                </a:solidFill>
                <a:latin typeface="Tahoma" panose="020B0604030504040204" pitchFamily="34" charset="0"/>
                <a:ea typeface="Tahoma" panose="020B0604030504040204" pitchFamily="34" charset="0"/>
                <a:cs typeface="Tahoma" panose="020B0604030504040204" pitchFamily="34" charset="0"/>
              </a:rPr>
              <a:t>Giao diện thân thiện, dễ tương tác</a:t>
            </a:r>
          </a:p>
        </p:txBody>
      </p:sp>
    </p:spTree>
    <p:extLst>
      <p:ext uri="{BB962C8B-B14F-4D97-AF65-F5344CB8AC3E}">
        <p14:creationId xmlns:p14="http://schemas.microsoft.com/office/powerpoint/2010/main" val="57798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15</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
        <p:nvSpPr>
          <p:cNvPr id="10" name="TextBox 9">
            <a:extLst>
              <a:ext uri="{FF2B5EF4-FFF2-40B4-BE49-F238E27FC236}">
                <a16:creationId xmlns:a16="http://schemas.microsoft.com/office/drawing/2014/main" id="{A15E0C14-68A5-542B-8056-FD7DED6D3FD7}"/>
              </a:ext>
            </a:extLst>
          </p:cNvPr>
          <p:cNvSpPr txBox="1"/>
          <p:nvPr/>
        </p:nvSpPr>
        <p:spPr>
          <a:xfrm>
            <a:off x="546422" y="785527"/>
            <a:ext cx="5549578"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HẠN CHẾ</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248BF78-D09B-455E-7F4D-E1FE641D485A}"/>
              </a:ext>
            </a:extLst>
          </p:cNvPr>
          <p:cNvSpPr txBox="1"/>
          <p:nvPr/>
        </p:nvSpPr>
        <p:spPr>
          <a:xfrm>
            <a:off x="546422" y="2036347"/>
            <a:ext cx="6895238" cy="2677656"/>
          </a:xfrm>
          <a:prstGeom prst="rect">
            <a:avLst/>
          </a:prstGeom>
          <a:noFill/>
        </p:spPr>
        <p:txBody>
          <a:bodyPr wrap="square">
            <a:spAutoFit/>
          </a:bodyPr>
          <a:lstStyle/>
          <a:p>
            <a:pPr marL="457200" marR="0" indent="-457200">
              <a:spcBef>
                <a:spcPts val="0"/>
              </a:spcBef>
              <a:spcAft>
                <a:spcPts val="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Danh mục sản phẩm chưa đa dạng.</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Chưa có bình luận, yêu thích và đánh giá sản phẩm.</a:t>
            </a:r>
            <a:endParaRPr lang="en-US" sz="2800">
              <a:effectLst/>
              <a:latin typeface="Calibri" panose="020F0502020204030204" pitchFamily="34" charset="0"/>
              <a:ea typeface="Calibri" panose="020F0502020204030204" pitchFamily="34" charset="0"/>
              <a:cs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Giao diện còn khá sơ sài, chưa ưa nhìn.</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Chưa có thống kê doanh thu và thanh toán online.</a:t>
            </a:r>
          </a:p>
        </p:txBody>
      </p:sp>
      <p:pic>
        <p:nvPicPr>
          <p:cNvPr id="13" name="Picture 4" descr="Restrict Icons - Free SVG &amp; PNG Restrict Images - Noun Project">
            <a:extLst>
              <a:ext uri="{FF2B5EF4-FFF2-40B4-BE49-F238E27FC236}">
                <a16:creationId xmlns:a16="http://schemas.microsoft.com/office/drawing/2014/main" id="{CE5294D3-6CA4-A7B5-B36E-DFC14AE1A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1203" y="1835121"/>
            <a:ext cx="3187758" cy="318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414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16</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
        <p:nvSpPr>
          <p:cNvPr id="12" name="TextBox 11">
            <a:extLst>
              <a:ext uri="{FF2B5EF4-FFF2-40B4-BE49-F238E27FC236}">
                <a16:creationId xmlns:a16="http://schemas.microsoft.com/office/drawing/2014/main" id="{E248BF78-D09B-455E-7F4D-E1FE641D485A}"/>
              </a:ext>
            </a:extLst>
          </p:cNvPr>
          <p:cNvSpPr txBox="1"/>
          <p:nvPr/>
        </p:nvSpPr>
        <p:spPr>
          <a:xfrm>
            <a:off x="546422" y="2036347"/>
            <a:ext cx="6953604" cy="2677656"/>
          </a:xfrm>
          <a:prstGeom prst="rect">
            <a:avLst/>
          </a:prstGeom>
          <a:noFill/>
        </p:spPr>
        <p:txBody>
          <a:bodyPr wrap="square">
            <a:spAutoFit/>
          </a:bodyPr>
          <a:lstStyle/>
          <a:p>
            <a:pPr marL="457200" marR="0" indent="-457200">
              <a:spcBef>
                <a:spcPts val="0"/>
              </a:spcBef>
              <a:spcAft>
                <a:spcPts val="0"/>
              </a:spcAft>
              <a:buFont typeface="Arial" panose="020B0604020202020204" pitchFamily="34" charset="0"/>
              <a:buChar char="•"/>
            </a:pPr>
            <a:r>
              <a:rPr lang="en-US" sz="2800">
                <a:effectLst/>
                <a:latin typeface="Calibri" panose="020F0502020204030204" pitchFamily="34" charset="0"/>
                <a:ea typeface="Calibri" panose="020F0502020204030204" pitchFamily="34" charset="0"/>
                <a:cs typeface="Calibri" panose="020F0502020204030204" pitchFamily="34" charset="0"/>
              </a:rPr>
              <a:t>Mở rộng tính năng như thêm các sản phẩm liên quan.</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Đa dạng danh mục sản phẩm hơn.</a:t>
            </a:r>
            <a:endParaRPr lang="en-US" sz="2800">
              <a:effectLst/>
              <a:latin typeface="Calibri" panose="020F0502020204030204" pitchFamily="34" charset="0"/>
              <a:ea typeface="Calibri" panose="020F0502020204030204" pitchFamily="34" charset="0"/>
              <a:cs typeface="Calibri" panose="020F0502020204030204" pitchFamily="34" charset="0"/>
            </a:endParaRP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Thống kê doanh thu.</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Thanh toán online.</a:t>
            </a:r>
          </a:p>
          <a:p>
            <a:pPr marL="457200" marR="0" indent="-457200">
              <a:spcBef>
                <a:spcPts val="0"/>
              </a:spcBef>
              <a:spcAft>
                <a:spcPts val="0"/>
              </a:spcAft>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Cải thiện giao diện website.</a:t>
            </a:r>
          </a:p>
        </p:txBody>
      </p:sp>
      <p:sp>
        <p:nvSpPr>
          <p:cNvPr id="2" name="TextBox 1">
            <a:extLst>
              <a:ext uri="{FF2B5EF4-FFF2-40B4-BE49-F238E27FC236}">
                <a16:creationId xmlns:a16="http://schemas.microsoft.com/office/drawing/2014/main" id="{012931A3-660A-1B93-66DD-326AC55BE17B}"/>
              </a:ext>
            </a:extLst>
          </p:cNvPr>
          <p:cNvSpPr txBox="1"/>
          <p:nvPr/>
        </p:nvSpPr>
        <p:spPr>
          <a:xfrm>
            <a:off x="546421" y="785527"/>
            <a:ext cx="5874043" cy="920252"/>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HƯỚNG PHÁT TRIỂN</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Development - Free business icons">
            <a:extLst>
              <a:ext uri="{FF2B5EF4-FFF2-40B4-BE49-F238E27FC236}">
                <a16:creationId xmlns:a16="http://schemas.microsoft.com/office/drawing/2014/main" id="{96D9D01B-CEE5-AE70-7C28-50148E3D2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046" y="1571055"/>
            <a:ext cx="3404419" cy="3404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364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17</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64EEDE-A300-29C3-81A3-B7C3EAB959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5" name="Picture 4" descr="Iphone 6 mobile phone smartphone Apple - Electronic devices &amp; hardware Icons">
            <a:extLst>
              <a:ext uri="{FF2B5EF4-FFF2-40B4-BE49-F238E27FC236}">
                <a16:creationId xmlns:a16="http://schemas.microsoft.com/office/drawing/2014/main" id="{1068594A-59C1-FC7D-7635-F8A0DC470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flipH="1">
            <a:off x="3923945" y="-1407816"/>
            <a:ext cx="6902169" cy="69021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8530BEF-8A04-66BB-8CAC-C0B5F75ADB35}"/>
              </a:ext>
            </a:extLst>
          </p:cNvPr>
          <p:cNvSpPr/>
          <p:nvPr/>
        </p:nvSpPr>
        <p:spPr>
          <a:xfrm>
            <a:off x="5379374" y="609599"/>
            <a:ext cx="4119716" cy="28120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a:solidFill>
                  <a:schemeClr val="tx1"/>
                </a:solidFill>
                <a:latin typeface="ADLaM Display" panose="02010000000000000000" pitchFamily="2" charset="0"/>
                <a:ea typeface="ADLaM Display" panose="02010000000000000000" pitchFamily="2" charset="0"/>
                <a:cs typeface="ADLaM Display" panose="02010000000000000000" pitchFamily="2" charset="0"/>
              </a:rPr>
              <a:t>THANK YOU FOR LISTENING!!!</a:t>
            </a:r>
          </a:p>
        </p:txBody>
      </p:sp>
      <p:pic>
        <p:nvPicPr>
          <p:cNvPr id="10" name="Picture 4" descr="Iphone 6 mobile phone smartphone Apple - Electronic devices &amp; hardware Icons">
            <a:extLst>
              <a:ext uri="{FF2B5EF4-FFF2-40B4-BE49-F238E27FC236}">
                <a16:creationId xmlns:a16="http://schemas.microsoft.com/office/drawing/2014/main" id="{E6EAEEC2-30DA-DE2F-CDE5-BCF0249DA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597290" flipH="1">
            <a:off x="46702" y="4064847"/>
            <a:ext cx="2706330" cy="270633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phone 6 mobile phone smartphone Apple - Electronic devices &amp; hardware Icons">
            <a:extLst>
              <a:ext uri="{FF2B5EF4-FFF2-40B4-BE49-F238E27FC236}">
                <a16:creationId xmlns:a16="http://schemas.microsoft.com/office/drawing/2014/main" id="{DEE6CF74-32B9-2478-A8AF-2714A60151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053185" flipH="1">
            <a:off x="2475520" y="4063801"/>
            <a:ext cx="2706330" cy="270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327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2</a:t>
            </a:fld>
            <a:endParaRPr lang="en-US"/>
          </a:p>
        </p:txBody>
      </p:sp>
      <p:sp>
        <p:nvSpPr>
          <p:cNvPr id="5" name="TextBox 4">
            <a:extLst>
              <a:ext uri="{FF2B5EF4-FFF2-40B4-BE49-F238E27FC236}">
                <a16:creationId xmlns:a16="http://schemas.microsoft.com/office/drawing/2014/main" id="{0EC0584C-EE7D-F464-1291-1C1253FD9CA9}"/>
              </a:ext>
            </a:extLst>
          </p:cNvPr>
          <p:cNvSpPr txBox="1"/>
          <p:nvPr/>
        </p:nvSpPr>
        <p:spPr>
          <a:xfrm>
            <a:off x="546422" y="922996"/>
            <a:ext cx="4677331" cy="2075696"/>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XÂY DỰNG WEBSITE BÁN ĐIỆN THOẠI</a:t>
            </a:r>
          </a:p>
          <a:p>
            <a:pPr marR="0">
              <a:lnSpc>
                <a:spcPct val="150000"/>
              </a:lnSpc>
              <a:spcBef>
                <a:spcPts val="0"/>
              </a:spcBef>
              <a:spcAft>
                <a:spcPts val="0"/>
              </a:spcAft>
            </a:pPr>
            <a:r>
              <a:rPr lang="en-US" sz="3000" b="1">
                <a:solidFill>
                  <a:srgbClr val="000000"/>
                </a:solidFill>
                <a:effectLst/>
                <a:latin typeface="Tahoma" panose="020B0604030504040204" pitchFamily="34" charset="0"/>
                <a:ea typeface="Tahoma" panose="020B0604030504040204" pitchFamily="34" charset="0"/>
                <a:cs typeface="Tahoma" panose="020B0604030504040204" pitchFamily="34" charset="0"/>
              </a:rPr>
              <a:t>BẰNG EXPRESS</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6" name="Flowchart: Preparation 5">
            <a:extLst>
              <a:ext uri="{FF2B5EF4-FFF2-40B4-BE49-F238E27FC236}">
                <a16:creationId xmlns:a16="http://schemas.microsoft.com/office/drawing/2014/main" id="{F7BB9A6A-0288-1F84-FADB-AAEB59536526}"/>
              </a:ext>
            </a:extLst>
          </p:cNvPr>
          <p:cNvSpPr/>
          <p:nvPr/>
        </p:nvSpPr>
        <p:spPr>
          <a:xfrm rot="726575">
            <a:off x="6144795" y="1312401"/>
            <a:ext cx="5791201" cy="5043949"/>
          </a:xfrm>
          <a:prstGeom prst="flowChartPreparation">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9A83190C-3A36-3F83-F823-B1C25938FF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125108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3</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4A33AA5-38DD-3978-BD93-96FDB0715BE7}"/>
              </a:ext>
            </a:extLst>
          </p:cNvPr>
          <p:cNvSpPr txBox="1"/>
          <p:nvPr/>
        </p:nvSpPr>
        <p:spPr>
          <a:xfrm>
            <a:off x="546422" y="922996"/>
            <a:ext cx="5386613"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NỘI DUNG</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sp>
        <p:nvSpPr>
          <p:cNvPr id="3" name="Hexagon 2">
            <a:extLst>
              <a:ext uri="{FF2B5EF4-FFF2-40B4-BE49-F238E27FC236}">
                <a16:creationId xmlns:a16="http://schemas.microsoft.com/office/drawing/2014/main" id="{E9034BC2-4157-E886-19B7-743726D5BC91}"/>
              </a:ext>
            </a:extLst>
          </p:cNvPr>
          <p:cNvSpPr/>
          <p:nvPr/>
        </p:nvSpPr>
        <p:spPr>
          <a:xfrm>
            <a:off x="5356964" y="1253006"/>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GIỚI THIỆU</a:t>
            </a:r>
          </a:p>
        </p:txBody>
      </p:sp>
      <p:sp>
        <p:nvSpPr>
          <p:cNvPr id="8" name="Hexagon 7">
            <a:extLst>
              <a:ext uri="{FF2B5EF4-FFF2-40B4-BE49-F238E27FC236}">
                <a16:creationId xmlns:a16="http://schemas.microsoft.com/office/drawing/2014/main" id="{D445C0F1-F9F4-5663-27F3-F34756CCBB86}"/>
              </a:ext>
            </a:extLst>
          </p:cNvPr>
          <p:cNvSpPr/>
          <p:nvPr/>
        </p:nvSpPr>
        <p:spPr>
          <a:xfrm>
            <a:off x="7312225" y="2271176"/>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KIẾN TRÚC HỆ THỐNG</a:t>
            </a:r>
          </a:p>
        </p:txBody>
      </p:sp>
      <p:sp>
        <p:nvSpPr>
          <p:cNvPr id="9" name="Hexagon 8">
            <a:extLst>
              <a:ext uri="{FF2B5EF4-FFF2-40B4-BE49-F238E27FC236}">
                <a16:creationId xmlns:a16="http://schemas.microsoft.com/office/drawing/2014/main" id="{60AF794B-3214-413B-88A0-977AA28C1B5B}"/>
              </a:ext>
            </a:extLst>
          </p:cNvPr>
          <p:cNvSpPr/>
          <p:nvPr/>
        </p:nvSpPr>
        <p:spPr>
          <a:xfrm>
            <a:off x="5356964" y="3363849"/>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NỀN TẢNG CÔNG NGHỆ</a:t>
            </a:r>
          </a:p>
        </p:txBody>
      </p:sp>
      <p:sp>
        <p:nvSpPr>
          <p:cNvPr id="10" name="Hexagon 9">
            <a:extLst>
              <a:ext uri="{FF2B5EF4-FFF2-40B4-BE49-F238E27FC236}">
                <a16:creationId xmlns:a16="http://schemas.microsoft.com/office/drawing/2014/main" id="{0BD7DC05-D2F9-FB28-0B87-1895F470D712}"/>
              </a:ext>
            </a:extLst>
          </p:cNvPr>
          <p:cNvSpPr/>
          <p:nvPr/>
        </p:nvSpPr>
        <p:spPr>
          <a:xfrm>
            <a:off x="9267484" y="1249968"/>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THỰC HIỆN HÓA NGHIÊN CỨU</a:t>
            </a:r>
          </a:p>
        </p:txBody>
      </p:sp>
      <p:sp>
        <p:nvSpPr>
          <p:cNvPr id="11" name="Hexagon 10">
            <a:extLst>
              <a:ext uri="{FF2B5EF4-FFF2-40B4-BE49-F238E27FC236}">
                <a16:creationId xmlns:a16="http://schemas.microsoft.com/office/drawing/2014/main" id="{ABF3367F-4BC3-176C-D45D-EBF3926F5C87}"/>
              </a:ext>
            </a:extLst>
          </p:cNvPr>
          <p:cNvSpPr/>
          <p:nvPr/>
        </p:nvSpPr>
        <p:spPr>
          <a:xfrm>
            <a:off x="9322624" y="3361381"/>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latin typeface="Tahoma" panose="020B0604030504040204" pitchFamily="34" charset="0"/>
                <a:ea typeface="Tahoma" panose="020B0604030504040204" pitchFamily="34" charset="0"/>
                <a:cs typeface="Tahoma" panose="020B0604030504040204" pitchFamily="34" charset="0"/>
              </a:rPr>
              <a:t>KẾT LUẬN</a:t>
            </a:r>
          </a:p>
        </p:txBody>
      </p:sp>
      <p:sp>
        <p:nvSpPr>
          <p:cNvPr id="14" name="Hexagon 13">
            <a:extLst>
              <a:ext uri="{FF2B5EF4-FFF2-40B4-BE49-F238E27FC236}">
                <a16:creationId xmlns:a16="http://schemas.microsoft.com/office/drawing/2014/main" id="{2E946F6D-0B66-E5AB-700A-60D28F45C31F}"/>
              </a:ext>
            </a:extLst>
          </p:cNvPr>
          <p:cNvSpPr/>
          <p:nvPr/>
        </p:nvSpPr>
        <p:spPr>
          <a:xfrm>
            <a:off x="7312224" y="234836"/>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p:txBody>
      </p:sp>
      <p:sp>
        <p:nvSpPr>
          <p:cNvPr id="15" name="Hexagon 14">
            <a:extLst>
              <a:ext uri="{FF2B5EF4-FFF2-40B4-BE49-F238E27FC236}">
                <a16:creationId xmlns:a16="http://schemas.microsoft.com/office/drawing/2014/main" id="{5FA595DD-C627-F5BB-BF8E-20EC657F5724}"/>
              </a:ext>
            </a:extLst>
          </p:cNvPr>
          <p:cNvSpPr/>
          <p:nvPr/>
        </p:nvSpPr>
        <p:spPr>
          <a:xfrm>
            <a:off x="7339794" y="4324139"/>
            <a:ext cx="2241637" cy="1882397"/>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p:txBody>
      </p:sp>
      <p:pic>
        <p:nvPicPr>
          <p:cNvPr id="23" name="Picture 22" descr="A black background with a black square&#10;&#10;Description automatically generated with medium confidence">
            <a:extLst>
              <a:ext uri="{FF2B5EF4-FFF2-40B4-BE49-F238E27FC236}">
                <a16:creationId xmlns:a16="http://schemas.microsoft.com/office/drawing/2014/main" id="{579EBF68-A20A-113D-BF2B-54729BED9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2062106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4</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6D9766-AF79-3AFB-85CE-C8A7153DB73B}"/>
              </a:ext>
            </a:extLst>
          </p:cNvPr>
          <p:cNvSpPr txBox="1"/>
          <p:nvPr/>
        </p:nvSpPr>
        <p:spPr>
          <a:xfrm>
            <a:off x="546422" y="785527"/>
            <a:ext cx="5386613"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 GIỚI THIỆU</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75BCC04D-ECA7-B505-7102-548A79652881}"/>
              </a:ext>
            </a:extLst>
          </p:cNvPr>
          <p:cNvSpPr txBox="1"/>
          <p:nvPr/>
        </p:nvSpPr>
        <p:spPr>
          <a:xfrm>
            <a:off x="546422" y="1849915"/>
            <a:ext cx="11340778" cy="4030655"/>
          </a:xfrm>
          <a:prstGeom prst="rect">
            <a:avLst/>
          </a:prstGeom>
          <a:noFill/>
        </p:spPr>
        <p:txBody>
          <a:bodyPr wrap="square">
            <a:spAutoFit/>
          </a:bodyPr>
          <a:lstStyle/>
          <a:p>
            <a:pPr marR="0" indent="457200">
              <a:lnSpc>
                <a:spcPct val="150000"/>
              </a:lnSpc>
              <a:spcBef>
                <a:spcPts val="600"/>
              </a:spcBef>
              <a:spcAft>
                <a:spcPts val="600"/>
              </a:spcAft>
            </a:pPr>
            <a:r>
              <a:rPr lang="en-US" sz="2000">
                <a:effectLst/>
                <a:latin typeface="Tahoma" panose="020B0604030504040204" pitchFamily="34" charset="0"/>
                <a:ea typeface="Tahoma" panose="020B0604030504040204" pitchFamily="34" charset="0"/>
                <a:cs typeface="Tahoma" panose="020B0604030504040204" pitchFamily="34" charset="0"/>
              </a:rPr>
              <a:t>Xây dựng website bán điện thoại bằng Express có các chức năng cơ bản của một website thương mại điện tử thông thường gồm quản lý sản phẩm, quản lý giỏ hang, quản lý người dùng và quản lý đơn hàng.</a:t>
            </a:r>
          </a:p>
          <a:p>
            <a:pPr marR="0" indent="457200">
              <a:lnSpc>
                <a:spcPct val="150000"/>
              </a:lnSpc>
              <a:spcBef>
                <a:spcPts val="600"/>
              </a:spcBef>
              <a:spcAft>
                <a:spcPts val="600"/>
              </a:spcAft>
            </a:pPr>
            <a:r>
              <a:rPr lang="en-US" sz="2000">
                <a:latin typeface="Tahoma" panose="020B0604030504040204" pitchFamily="34" charset="0"/>
                <a:ea typeface="Tahoma" panose="020B0604030504040204" pitchFamily="34" charset="0"/>
                <a:cs typeface="Tahoma" panose="020B0604030504040204" pitchFamily="34" charset="0"/>
              </a:rPr>
              <a:t>Website sử dụng Nodejs và ExpressJS để làm backend, Reactjs làm frontend và cơ sở dữ liệu dùng MySQL. Ngoài ra còn sử dụng một số thư viện để thiết kế giao diện như Bootstrap và Material UI.</a:t>
            </a:r>
          </a:p>
          <a:p>
            <a:pPr marR="0" indent="457200">
              <a:lnSpc>
                <a:spcPct val="150000"/>
              </a:lnSpc>
              <a:spcBef>
                <a:spcPts val="600"/>
              </a:spcBef>
              <a:spcAft>
                <a:spcPts val="600"/>
              </a:spcAft>
            </a:pPr>
            <a:r>
              <a:rPr lang="en-US" sz="2000">
                <a:effectLst/>
                <a:latin typeface="Tahoma" panose="020B0604030504040204" pitchFamily="34" charset="0"/>
                <a:ea typeface="Tahoma" panose="020B0604030504040204" pitchFamily="34" charset="0"/>
                <a:cs typeface="Tahoma" panose="020B0604030504040204" pitchFamily="34" charset="0"/>
              </a:rPr>
              <a:t>Sản phẩm cuối cùng là một website thương mại điện tử bán điện thoại có các chức năng như đăng nhập, đăng ký, mua sản phẩm, thêm giỏ hàng.</a:t>
            </a: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pic>
        <p:nvPicPr>
          <p:cNvPr id="9" name="Picture 2" descr="Contact, info, introduce, message, self, speech icon - Download on  Iconfinder">
            <a:extLst>
              <a:ext uri="{FF2B5EF4-FFF2-40B4-BE49-F238E27FC236}">
                <a16:creationId xmlns:a16="http://schemas.microsoft.com/office/drawing/2014/main" id="{982BD526-B69A-2043-3696-BD3212379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9925" y="5308365"/>
            <a:ext cx="1516545" cy="1516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93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5</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II. NỀN TẢNG CÔNG NGHỆ</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Technology - Free technology icons">
            <a:extLst>
              <a:ext uri="{FF2B5EF4-FFF2-40B4-BE49-F238E27FC236}">
                <a16:creationId xmlns:a16="http://schemas.microsoft.com/office/drawing/2014/main" id="{1C9EAFEE-4D6D-D2B1-EA4D-598828E3AB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781718"/>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ack background with a black square&#10;&#10;Description automatically generated with medium confidence">
            <a:extLst>
              <a:ext uri="{FF2B5EF4-FFF2-40B4-BE49-F238E27FC236}">
                <a16:creationId xmlns:a16="http://schemas.microsoft.com/office/drawing/2014/main" id="{2E3A2C40-D00D-941E-95AD-1A54A78D3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185182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6</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926159" y="190944"/>
            <a:ext cx="1371600" cy="1371600"/>
          </a:xfrm>
          <a:prstGeom prst="rect">
            <a:avLst/>
          </a:prstGeom>
        </p:spPr>
      </p:pic>
      <p:pic>
        <p:nvPicPr>
          <p:cNvPr id="2050" name="Picture 2" descr="React — Wikipédia">
            <a:extLst>
              <a:ext uri="{FF2B5EF4-FFF2-40B4-BE49-F238E27FC236}">
                <a16:creationId xmlns:a16="http://schemas.microsoft.com/office/drawing/2014/main" id="{D00E1840-7994-339C-765F-F036EDDA2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642" y="606979"/>
            <a:ext cx="1488123"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ode.js - Wikipedia">
            <a:extLst>
              <a:ext uri="{FF2B5EF4-FFF2-40B4-BE49-F238E27FC236}">
                <a16:creationId xmlns:a16="http://schemas.microsoft.com/office/drawing/2014/main" id="{92FED92B-E44A-33B3-9E99-39DB419440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912" y="606979"/>
            <a:ext cx="223932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xpressjs là gì? Cách sử dụng Expressjs đạt kết quả tốt nhất">
            <a:extLst>
              <a:ext uri="{FF2B5EF4-FFF2-40B4-BE49-F238E27FC236}">
                <a16:creationId xmlns:a16="http://schemas.microsoft.com/office/drawing/2014/main" id="{FA3017ED-66C8-3132-576F-9CF2D77C78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608351"/>
            <a:ext cx="2962656" cy="137022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Mysql là gì? Những ưu điểm và nhược điểm của Mysql">
            <a:extLst>
              <a:ext uri="{FF2B5EF4-FFF2-40B4-BE49-F238E27FC236}">
                <a16:creationId xmlns:a16="http://schemas.microsoft.com/office/drawing/2014/main" id="{10A354D0-52C7-1C8D-182B-BBA02A3A9F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224" y="2487235"/>
            <a:ext cx="2441225"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ml là gì? Html có phải là ngôn ngữ lập trình không?">
            <a:extLst>
              <a:ext uri="{FF2B5EF4-FFF2-40B4-BE49-F238E27FC236}">
                <a16:creationId xmlns:a16="http://schemas.microsoft.com/office/drawing/2014/main" id="{7D1568EA-0F9D-CFA8-CC19-A336A7AE17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4384" y="2487235"/>
            <a:ext cx="2294965"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14" descr="CSS LÀ GÌ? ỨNG DỤNG CỦA NGÔN NGỮ CSS">
            <a:extLst>
              <a:ext uri="{FF2B5EF4-FFF2-40B4-BE49-F238E27FC236}">
                <a16:creationId xmlns:a16="http://schemas.microsoft.com/office/drawing/2014/main" id="{FCEDFA4D-3671-F77A-2C1C-5CB4C6A4BED1}"/>
              </a:ext>
            </a:extLst>
          </p:cNvPr>
          <p:cNvSpPr>
            <a:spLocks noChangeAspect="1" noChangeArrowheads="1"/>
          </p:cNvSpPr>
          <p:nvPr/>
        </p:nvSpPr>
        <p:spPr bwMode="auto">
          <a:xfrm>
            <a:off x="5943600" y="3276600"/>
            <a:ext cx="1371600" cy="1371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64" name="Picture 16" descr="Šta je CSS">
            <a:extLst>
              <a:ext uri="{FF2B5EF4-FFF2-40B4-BE49-F238E27FC236}">
                <a16:creationId xmlns:a16="http://schemas.microsoft.com/office/drawing/2014/main" id="{74587421-1099-7AC3-A1A5-BC0D36D6C1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2487235"/>
            <a:ext cx="22860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JavaScript là gì? Kiến thức cơ bản về ngôn ngữ lập trình JS">
            <a:extLst>
              <a:ext uri="{FF2B5EF4-FFF2-40B4-BE49-F238E27FC236}">
                <a16:creationId xmlns:a16="http://schemas.microsoft.com/office/drawing/2014/main" id="{50399451-4ACC-5CC7-88DE-DC691E6865F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08484" y="2487235"/>
            <a:ext cx="2440641"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What Is Bootstrap? A Beginner's Guide">
            <a:extLst>
              <a:ext uri="{FF2B5EF4-FFF2-40B4-BE49-F238E27FC236}">
                <a16:creationId xmlns:a16="http://schemas.microsoft.com/office/drawing/2014/main" id="{AA1810B7-F8F8-D112-E881-832BC06DDE3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5449" y="4546634"/>
            <a:ext cx="2467646" cy="13716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Getting Started with Material-UI - Custom Software, Infinite Possibilities.">
            <a:extLst>
              <a:ext uri="{FF2B5EF4-FFF2-40B4-BE49-F238E27FC236}">
                <a16:creationId xmlns:a16="http://schemas.microsoft.com/office/drawing/2014/main" id="{A6B1A22C-FCD5-45E7-F6C2-57F0226B14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25103" y="4574621"/>
            <a:ext cx="2612571"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79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7</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III. KIẾN TRÚC HỆ THỐNG</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5122" name="Picture 2" descr="it architecture analyst line icon vector illustration 33064252 Vector Art  at Vecteezy">
            <a:extLst>
              <a:ext uri="{FF2B5EF4-FFF2-40B4-BE49-F238E27FC236}">
                <a16:creationId xmlns:a16="http://schemas.microsoft.com/office/drawing/2014/main" id="{C25BDD4F-2BCC-5796-8460-172A3BE3A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4900" y="1857918"/>
            <a:ext cx="2362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black background with a black square&#10;&#10;Description automatically generated with medium confidence">
            <a:extLst>
              <a:ext uri="{FF2B5EF4-FFF2-40B4-BE49-F238E27FC236}">
                <a16:creationId xmlns:a16="http://schemas.microsoft.com/office/drawing/2014/main" id="{87F01DE9-D670-46AB-09A1-A2AF869ED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3167054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8</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ack background with a black square&#10;&#10;Description automatically generated with medium confidence">
            <a:extLst>
              <a:ext uri="{FF2B5EF4-FFF2-40B4-BE49-F238E27FC236}">
                <a16:creationId xmlns:a16="http://schemas.microsoft.com/office/drawing/2014/main" id="{83287448-A0EB-56D9-A6D3-9DC3A8B43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8518">
            <a:off x="10926159" y="190944"/>
            <a:ext cx="1371600" cy="1371600"/>
          </a:xfrm>
          <a:prstGeom prst="rect">
            <a:avLst/>
          </a:prstGeom>
        </p:spPr>
      </p:pic>
      <p:pic>
        <p:nvPicPr>
          <p:cNvPr id="2" name="Picture 4" descr="Database DB icon PNG and SVG Vector Free Download">
            <a:extLst>
              <a:ext uri="{FF2B5EF4-FFF2-40B4-BE49-F238E27FC236}">
                <a16:creationId xmlns:a16="http://schemas.microsoft.com/office/drawing/2014/main" id="{54CA72BD-CA55-BB0D-E670-DCB7B65F64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66" y="395253"/>
            <a:ext cx="733430" cy="888026"/>
          </a:xfrm>
          <a:prstGeom prst="rect">
            <a:avLst/>
          </a:prstGeom>
          <a:noFill/>
          <a:effectLst>
            <a:outerShdw blurRad="50800" dist="50800" dir="5400000" algn="ctr" rotWithShape="0">
              <a:schemeClr val="accent1">
                <a:lumMod val="50000"/>
              </a:scheme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26135FB-937D-9340-72B4-1210E2E592D9}"/>
              </a:ext>
            </a:extLst>
          </p:cNvPr>
          <p:cNvSpPr txBox="1"/>
          <p:nvPr/>
        </p:nvSpPr>
        <p:spPr>
          <a:xfrm>
            <a:off x="1148708" y="250085"/>
            <a:ext cx="5386613" cy="690702"/>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effectLst/>
                <a:latin typeface="Tahoma" panose="020B0604030504040204" pitchFamily="34" charset="0"/>
                <a:ea typeface="Tahoma" panose="020B0604030504040204" pitchFamily="34" charset="0"/>
                <a:cs typeface="Tahoma" panose="020B0604030504040204" pitchFamily="34" charset="0"/>
              </a:rPr>
              <a:t>MySQL</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3790D8A6-221C-EC01-D650-2D22A4659FAC}"/>
              </a:ext>
            </a:extLst>
          </p:cNvPr>
          <p:cNvSpPr txBox="1"/>
          <p:nvPr/>
        </p:nvSpPr>
        <p:spPr>
          <a:xfrm>
            <a:off x="1148708" y="1123159"/>
            <a:ext cx="7461892" cy="954107"/>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Đóng vai trò lưu trữ lưu trữ và quản lý thông tin sản phẩm, khách hàng,…</a:t>
            </a:r>
          </a:p>
        </p:txBody>
      </p:sp>
      <p:pic>
        <p:nvPicPr>
          <p:cNvPr id="9" name="Picture 6" descr="Backend Icons - Free SVG &amp; PNG Backend Images - Noun Project">
            <a:extLst>
              <a:ext uri="{FF2B5EF4-FFF2-40B4-BE49-F238E27FC236}">
                <a16:creationId xmlns:a16="http://schemas.microsoft.com/office/drawing/2014/main" id="{11ECEDFE-8493-2A75-27AB-E8CB079499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43" y="2331424"/>
            <a:ext cx="851711" cy="851711"/>
          </a:xfrm>
          <a:prstGeom prst="rect">
            <a:avLst/>
          </a:prstGeom>
          <a:noFill/>
          <a:effectLst>
            <a:outerShdw blurRad="50800" dist="50800" dir="5400000" algn="ctr" rotWithShape="0">
              <a:schemeClr val="accent1">
                <a:lumMod val="50000"/>
              </a:scheme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9EB8CD6-235D-C9C8-6439-815FDC0D6CDC}"/>
              </a:ext>
            </a:extLst>
          </p:cNvPr>
          <p:cNvSpPr txBox="1"/>
          <p:nvPr/>
        </p:nvSpPr>
        <p:spPr>
          <a:xfrm>
            <a:off x="1148707" y="2262883"/>
            <a:ext cx="5386613" cy="690702"/>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Backend</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907B92E3-EC58-0565-FB1D-6E330F747725}"/>
              </a:ext>
            </a:extLst>
          </p:cNvPr>
          <p:cNvSpPr txBox="1"/>
          <p:nvPr/>
        </p:nvSpPr>
        <p:spPr>
          <a:xfrm>
            <a:off x="1148707" y="3102102"/>
            <a:ext cx="7461892" cy="954107"/>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Tạo giao diện quản trị viên, tương tác với MySQL để truy vấn cập nhật dữ liệu.</a:t>
            </a:r>
          </a:p>
        </p:txBody>
      </p:sp>
      <p:pic>
        <p:nvPicPr>
          <p:cNvPr id="12" name="Picture 8" descr="Frontend Development Icon Style 12854443 Vector Art at Vecteezy">
            <a:extLst>
              <a:ext uri="{FF2B5EF4-FFF2-40B4-BE49-F238E27FC236}">
                <a16:creationId xmlns:a16="http://schemas.microsoft.com/office/drawing/2014/main" id="{A0BF67FC-F0BF-6841-A91E-F69FF2D58C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126" y="4391399"/>
            <a:ext cx="851711" cy="851711"/>
          </a:xfrm>
          <a:prstGeom prst="rect">
            <a:avLst/>
          </a:prstGeom>
          <a:noFill/>
          <a:effectLst>
            <a:outerShdw blurRad="50800" dist="50800" dir="5400000" algn="ctr" rotWithShape="0">
              <a:schemeClr val="accent1">
                <a:lumMod val="50000"/>
              </a:schemeClr>
            </a:outerShdw>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798A94C-674A-AD73-D06D-3D812EC13E93}"/>
              </a:ext>
            </a:extLst>
          </p:cNvPr>
          <p:cNvSpPr txBox="1"/>
          <p:nvPr/>
        </p:nvSpPr>
        <p:spPr>
          <a:xfrm>
            <a:off x="1148707" y="4196977"/>
            <a:ext cx="5386613" cy="690702"/>
          </a:xfrm>
          <a:prstGeom prst="rect">
            <a:avLst/>
          </a:prstGeom>
          <a:noFill/>
        </p:spPr>
        <p:txBody>
          <a:bodyPr wrap="square">
            <a:spAutoFit/>
          </a:bodyPr>
          <a:lstStyle/>
          <a:p>
            <a:pPr marR="0">
              <a:lnSpc>
                <a:spcPct val="150000"/>
              </a:lnSpc>
              <a:spcBef>
                <a:spcPts val="0"/>
              </a:spcBef>
              <a:spcAft>
                <a:spcPts val="0"/>
              </a:spcAft>
            </a:pPr>
            <a:r>
              <a:rPr lang="en-US" sz="3000" b="1">
                <a:solidFill>
                  <a:srgbClr val="000000"/>
                </a:solidFill>
                <a:latin typeface="Tahoma" panose="020B0604030504040204" pitchFamily="34" charset="0"/>
                <a:ea typeface="Tahoma" panose="020B0604030504040204" pitchFamily="34" charset="0"/>
                <a:cs typeface="Tahoma" panose="020B0604030504040204" pitchFamily="34" charset="0"/>
              </a:rPr>
              <a:t>Frontend</a:t>
            </a:r>
            <a:endParaRPr lang="en-US" sz="3000">
              <a:effectLst/>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D92668F1-A9BE-6DFF-1050-AED19629FA1C}"/>
              </a:ext>
            </a:extLst>
          </p:cNvPr>
          <p:cNvSpPr txBox="1"/>
          <p:nvPr/>
        </p:nvSpPr>
        <p:spPr>
          <a:xfrm>
            <a:off x="1148707" y="5036196"/>
            <a:ext cx="7461892" cy="954107"/>
          </a:xfrm>
          <a:prstGeom prst="rect">
            <a:avLst/>
          </a:prstGeom>
          <a:noFill/>
        </p:spPr>
        <p:txBody>
          <a:bodyPr wrap="square" rtlCol="0">
            <a:spAutoFit/>
          </a:bodyPr>
          <a:lstStyle/>
          <a:p>
            <a:r>
              <a:rPr lang="en-US" sz="2800">
                <a:latin typeface="Tahoma" panose="020B0604030504040204" pitchFamily="34" charset="0"/>
                <a:ea typeface="Tahoma" panose="020B0604030504040204" pitchFamily="34" charset="0"/>
                <a:cs typeface="Tahoma" panose="020B0604030504040204" pitchFamily="34" charset="0"/>
              </a:rPr>
              <a:t>Xây dựng giao diện người dùng: trang chủ, chi tiết sản phẩm, mua hàng,…</a:t>
            </a:r>
          </a:p>
        </p:txBody>
      </p:sp>
    </p:spTree>
    <p:extLst>
      <p:ext uri="{BB962C8B-B14F-4D97-AF65-F5344CB8AC3E}">
        <p14:creationId xmlns:p14="http://schemas.microsoft.com/office/powerpoint/2010/main" val="730384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FD7F6F3-2944-B59F-2AF4-F1A84A5551EA}"/>
              </a:ext>
            </a:extLst>
          </p:cNvPr>
          <p:cNvSpPr>
            <a:spLocks noGrp="1"/>
          </p:cNvSpPr>
          <p:nvPr>
            <p:ph type="sldNum" sz="quarter" idx="12"/>
          </p:nvPr>
        </p:nvSpPr>
        <p:spPr/>
        <p:txBody>
          <a:bodyPr/>
          <a:lstStyle/>
          <a:p>
            <a:fld id="{D16EA1EE-1AB6-40C4-ADCB-7B395AD295B2}" type="slidenum">
              <a:rPr lang="en-US" smtClean="0"/>
              <a:t>9</a:t>
            </a:fld>
            <a:endParaRPr lang="en-US"/>
          </a:p>
        </p:txBody>
      </p:sp>
      <p:sp>
        <p:nvSpPr>
          <p:cNvPr id="7" name="Rectangle 6">
            <a:extLst>
              <a:ext uri="{FF2B5EF4-FFF2-40B4-BE49-F238E27FC236}">
                <a16:creationId xmlns:a16="http://schemas.microsoft.com/office/drawing/2014/main" id="{C2451C5B-9F1F-6C7C-BFE2-853FC34ABAB3}"/>
              </a:ext>
            </a:extLst>
          </p:cNvPr>
          <p:cNvSpPr/>
          <p:nvPr/>
        </p:nvSpPr>
        <p:spPr>
          <a:xfrm>
            <a:off x="98323" y="98323"/>
            <a:ext cx="11995354" cy="66662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9148382-FA64-4314-337F-9CA66D5716F0}"/>
              </a:ext>
            </a:extLst>
          </p:cNvPr>
          <p:cNvSpPr txBox="1"/>
          <p:nvPr/>
        </p:nvSpPr>
        <p:spPr>
          <a:xfrm>
            <a:off x="546422" y="785527"/>
            <a:ext cx="9171510" cy="890115"/>
          </a:xfrm>
          <a:prstGeom prst="rect">
            <a:avLst/>
          </a:prstGeom>
          <a:noFill/>
        </p:spPr>
        <p:txBody>
          <a:bodyPr wrap="square">
            <a:spAutoFit/>
          </a:bodyPr>
          <a:lstStyle/>
          <a:p>
            <a:pPr marR="0">
              <a:lnSpc>
                <a:spcPct val="150000"/>
              </a:lnSpc>
              <a:spcBef>
                <a:spcPts val="0"/>
              </a:spcBef>
              <a:spcAft>
                <a:spcPts val="0"/>
              </a:spcAft>
            </a:pPr>
            <a:r>
              <a:rPr lang="en-US" sz="4000" b="1">
                <a:solidFill>
                  <a:srgbClr val="000000"/>
                </a:solidFill>
                <a:latin typeface="Tahoma" panose="020B0604030504040204" pitchFamily="34" charset="0"/>
                <a:ea typeface="Tahoma" panose="020B0604030504040204" pitchFamily="34" charset="0"/>
                <a:cs typeface="Tahoma" panose="020B0604030504040204" pitchFamily="34" charset="0"/>
              </a:rPr>
              <a:t>IV. THỰC HIỆN HÓA NGHIÊN CỨU</a:t>
            </a:r>
            <a:endParaRPr lang="en-US" sz="4000">
              <a:effectLst/>
              <a:latin typeface="Tahoma" panose="020B0604030504040204" pitchFamily="34" charset="0"/>
              <a:ea typeface="Tahoma" panose="020B0604030504040204" pitchFamily="34" charset="0"/>
              <a:cs typeface="Tahoma" panose="020B0604030504040204" pitchFamily="34" charset="0"/>
            </a:endParaRPr>
          </a:p>
        </p:txBody>
      </p:sp>
      <p:pic>
        <p:nvPicPr>
          <p:cNvPr id="3" name="Picture 2" descr="Performance Icons - Free SVG &amp; PNG Performance Images - Noun Project">
            <a:extLst>
              <a:ext uri="{FF2B5EF4-FFF2-40B4-BE49-F238E27FC236}">
                <a16:creationId xmlns:a16="http://schemas.microsoft.com/office/drawing/2014/main" id="{E26689F4-248D-44E0-5C7C-D1F0F98E2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1941479"/>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background with a black square&#10;&#10;Description automatically generated with medium confidence">
            <a:extLst>
              <a:ext uri="{FF2B5EF4-FFF2-40B4-BE49-F238E27FC236}">
                <a16:creationId xmlns:a16="http://schemas.microsoft.com/office/drawing/2014/main" id="{0B7FF6C9-E73C-A75D-83B5-794B8F6A5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88518">
            <a:off x="10842119" y="221172"/>
            <a:ext cx="1128711" cy="1128711"/>
          </a:xfrm>
          <a:prstGeom prst="rect">
            <a:avLst/>
          </a:prstGeom>
        </p:spPr>
      </p:pic>
    </p:spTree>
    <p:extLst>
      <p:ext uri="{BB962C8B-B14F-4D97-AF65-F5344CB8AC3E}">
        <p14:creationId xmlns:p14="http://schemas.microsoft.com/office/powerpoint/2010/main" val="1839291000"/>
      </p:ext>
    </p:extLst>
  </p:cSld>
  <p:clrMapOvr>
    <a:masterClrMapping/>
  </p:clrMapOvr>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352</TotalTime>
  <Words>525</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17</vt:i4>
      </vt:variant>
    </vt:vector>
  </HeadingPairs>
  <TitlesOfParts>
    <vt:vector size="28" baseType="lpstr">
      <vt:lpstr>ADLaM Display</vt:lpstr>
      <vt:lpstr>Aptos</vt:lpstr>
      <vt:lpstr>Aptos Display</vt:lpstr>
      <vt:lpstr>Arial</vt:lpstr>
      <vt:lpstr>Calibri</vt:lpstr>
      <vt:lpstr>Calibri Light</vt:lpstr>
      <vt:lpstr>Tahoma</vt:lpstr>
      <vt:lpstr>Times New Roman</vt:lpstr>
      <vt:lpstr>1_Retrospect</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Hoang Nhan</dc:creator>
  <cp:lastModifiedBy>Nguyen Nhan</cp:lastModifiedBy>
  <cp:revision>382</cp:revision>
  <dcterms:created xsi:type="dcterms:W3CDTF">2024-01-14T13:59:24Z</dcterms:created>
  <dcterms:modified xsi:type="dcterms:W3CDTF">2025-01-12T09:38:44Z</dcterms:modified>
</cp:coreProperties>
</file>