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708" r:id="rId1"/>
    <p:sldMasterId id="2147483720" r:id="rId2"/>
    <p:sldMasterId id="2147483732" r:id="rId3"/>
  </p:sldMasterIdLst>
  <p:notesMasterIdLst>
    <p:notesMasterId r:id="rId21"/>
  </p:notesMasterIdLst>
  <p:sldIdLst>
    <p:sldId id="256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8" r:id="rId13"/>
    <p:sldId id="299" r:id="rId14"/>
    <p:sldId id="292" r:id="rId15"/>
    <p:sldId id="293" r:id="rId16"/>
    <p:sldId id="294" r:id="rId17"/>
    <p:sldId id="295" r:id="rId18"/>
    <p:sldId id="296" r:id="rId19"/>
    <p:sldId id="29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14" y="82"/>
      </p:cViewPr>
      <p:guideLst>
        <p:guide orient="horz" pos="220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083D2-5C48-4536-B332-A764F4458D67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7E873-0851-4C69-878D-99255B1CC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64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AE0D-3441-4906-A64A-7D2C20127F8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455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113C-A904-49AA-949E-D751B5A90CCE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7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7E-E092-45F4-85B6-9A227E35F31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479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2F32-734A-65BF-BBC9-774B71D1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50FF6-FA93-9BED-8B2E-9EB58ED5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44AE-F85D-C505-BF90-C3067201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AE0D-3441-4906-A64A-7D2C20127F8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4635-7EF5-71AF-201B-2E504A73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C3CC-6974-EEEF-808D-41E55A63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7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73F0-96DE-48C3-556D-9B7DCFB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D811-5250-EA45-4FF9-72CCC5A2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2D9C-F581-DFCA-789F-DBC81CAC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A0B-256F-45C5-9FBA-362BBC7F545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E7FD-13E2-FED9-DB38-0A7571EA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0681-0897-5CC6-A886-8704BFDD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DCAF-EFA0-3C73-705D-3C84D17C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A2BA-E2A5-8B72-B7F4-E91DF4FD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F4B9-C672-83A8-639F-0434DC2E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40-F44C-4E5A-9F18-CCAB0039611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44F3-1374-CEE5-C124-DE28348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3499-29E3-2B48-E3C5-53B52923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06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8604-658E-77C2-3A63-780647BF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DAD2-C82B-F696-4A97-CCF7A929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949F-6DF6-3E39-F452-3AE03484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1B48-9B2C-A20B-FF5A-D62DC664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D6FF-7DF6-4C85-AB5D-BE93991D34F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204E-2CEA-E295-E150-41F24F90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45294-6342-6376-243E-AF75357D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5F83-922D-51AD-805C-8B9D5C3F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0BC67-4E50-2C97-E2B8-53CD2E86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BBF3F-A81E-35DC-40D8-A1EBB0E8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58DE-F12B-62D9-EDAB-1A05C93F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83FA5-4EF0-992D-7DB2-40672E41B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E5CC-B04F-5DA1-B35F-09CB7B2D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997E-53D1-4FC9-8D0B-483375908042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62B67-3EE4-EA26-56DE-D08E7FEA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000A7-F4A5-0615-15AF-13D1CA94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84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2029-6D0A-21F1-0D5B-5F23A31F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AEE4-D860-7B73-B644-7E7A61FB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72DB-4F94-4075-9224-51A846485DE5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5D69-CEA9-9E38-422E-455BF122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1F9F-583B-8B99-4A44-E8A8BA36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399F6-49D3-FB93-A348-3E2212A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3DD-B046-4B66-80CE-0DD43B97C0BE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15ECE-D1EE-9058-0E87-630CF8ED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A5410-668D-BC3C-8792-2E8D228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849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8AA1-10A2-5CD1-096A-1E040DA2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96CE-0E4D-7747-3C6A-B6160BA9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6EB73-D56B-CEA6-EF39-B24DE0C2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79B36-79E2-D587-B4C7-B458167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1776-73EC-4B3C-88E1-835141B09AE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0EE2-BFCA-290C-3412-0AD20C8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80BA-DD4E-9A2D-B1FE-F4E97DC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8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A0B-256F-45C5-9FBA-362BBC7F545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18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D503-BA6B-88BA-D08B-08CFECFB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81530-806F-1DA6-5A8C-B7496A17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19386-DDD8-21F2-03DF-A389FBA0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5BDD-37B7-3E8E-FD53-CB8C6A2C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37F8-96C6-48EF-9A91-47ED6220C1D0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C046-4830-2EDB-938C-5C1682C8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6242-9581-CE9B-4E8D-2200495F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949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973D-FD13-5723-5B68-4A54267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07BCD-C06A-63FA-6F03-1C3D8904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A284-46FD-70FD-60FA-1F72BBD6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113C-A904-49AA-949E-D751B5A90CCE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7B79-5A88-6C1B-AE05-DA42966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EC72-080A-E16F-BE23-0738C06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58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F8A02-8272-1C20-765C-A91714F9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5F6CA-CECE-61AB-8454-729BAF8B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E48E-A63F-AFCD-3F79-7F885C5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7E-E092-45F4-85B6-9A227E35F31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10E1-5417-911E-11A1-D687A114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7311-69F6-2BE7-77DC-140419B1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574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D2F32-734A-65BF-BBC9-774B71D1A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50FF6-FA93-9BED-8B2E-9EB58ED5A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44AE-F85D-C505-BF90-C3067201F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AAE0D-3441-4906-A64A-7D2C20127F8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94635-7EF5-71AF-201B-2E504A73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AC3CC-6974-EEEF-808D-41E55A638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530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B73F0-96DE-48C3-556D-9B7DCFB6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D811-5250-EA45-4FF9-72CCC5A2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2D9C-F581-DFCA-789F-DBC81CAC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25A0B-256F-45C5-9FBA-362BBC7F545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2E7FD-13E2-FED9-DB38-0A7571EA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00681-0897-5CC6-A886-8704BFDD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093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DCAF-EFA0-3C73-705D-3C84D17C5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1A2BA-E2A5-8B72-B7F4-E91DF4FD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8F4B9-C672-83A8-639F-0434DC2E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40-F44C-4E5A-9F18-CCAB0039611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644F3-1374-CEE5-C124-DE28348B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53499-29E3-2B48-E3C5-53B52923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54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28604-658E-77C2-3A63-780647BF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DAD2-C82B-F696-4A97-CCF7A9293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0949F-6DF6-3E39-F452-3AE03484A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1B48-9B2C-A20B-FF5A-D62DC6644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D6FF-7DF6-4C85-AB5D-BE93991D34F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204E-2CEA-E295-E150-41F24F90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45294-6342-6376-243E-AF75357D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696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5F83-922D-51AD-805C-8B9D5C3F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0BC67-4E50-2C97-E2B8-53CD2E862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BBF3F-A81E-35DC-40D8-A1EBB0E8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B58DE-F12B-62D9-EDAB-1A05C93FEC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83FA5-4EF0-992D-7DB2-40672E41B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ADE5CC-B04F-5DA1-B35F-09CB7B2DF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997E-53D1-4FC9-8D0B-483375908042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162B67-3EE4-EA26-56DE-D08E7FEA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000A7-F4A5-0615-15AF-13D1CA94D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2115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2029-6D0A-21F1-0D5B-5F23A31F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2AEE4-D860-7B73-B644-7E7A61FB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72DB-4F94-4075-9224-51A846485DE5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955D69-CEA9-9E38-422E-455BF122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41F9F-583B-8B99-4A44-E8A8BA36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353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399F6-49D3-FB93-A348-3E2212A4A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3DD-B046-4B66-80CE-0DD43B97C0BE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15ECE-D1EE-9058-0E87-630CF8ED0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A5410-668D-BC3C-8792-2E8D228E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9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CDB40-F44C-4E5A-9F18-CCAB00396110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46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18AA1-10A2-5CD1-096A-1E040DA2A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796CE-0E4D-7747-3C6A-B6160BA9B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6EB73-D56B-CEA6-EF39-B24DE0C2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79B36-79E2-D587-B4C7-B458167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1776-73EC-4B3C-88E1-835141B09AE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B0EE2-BFCA-290C-3412-0AD20C8A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980BA-DD4E-9A2D-B1FE-F4E97DCC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310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FD503-BA6B-88BA-D08B-08CFECFB5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081530-806F-1DA6-5A8C-B7496A17B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19386-DDD8-21F2-03DF-A389FBA05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95BDD-37B7-3E8E-FD53-CB8C6A2C3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37F8-96C6-48EF-9A91-47ED6220C1D0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9C046-4830-2EDB-938C-5C1682C87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46242-9581-CE9B-4E8D-2200495F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442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7973D-FD13-5723-5B68-4A54267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07BCD-C06A-63FA-6F03-1C3D89043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6A284-46FD-70FD-60FA-1F72BBD6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113C-A904-49AA-949E-D751B5A90CCE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27B79-5A88-6C1B-AE05-DA429660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EC72-080A-E16F-BE23-0738C06A3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955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F8A02-8272-1C20-765C-A91714F9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5F6CA-CECE-61AB-8454-729BAF8B7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CE48E-A63F-AFCD-3F79-7F885C5E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E107E-E092-45F4-85B6-9A227E35F313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010E1-5417-911E-11A1-D687A114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7311-69F6-2BE7-77DC-140419B1B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2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D6FF-7DF6-4C85-AB5D-BE93991D34F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0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E997E-53D1-4FC9-8D0B-483375908042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37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172DB-4F94-4075-9224-51A846485DE5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6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1673DD-B046-4B66-80CE-0DD43B97C0BE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51D1776-73EC-4B3C-88E1-835141B09AEB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8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537F8-96C6-48EF-9A91-47ED6220C1D0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24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7BE10E-F54C-45C9-82EB-8EFEBCC5A06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2223-A11D-F469-2C24-C111BD51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A324-20B7-52C5-C961-AB7F52B3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486-391A-C4ED-8C09-B83137B8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BE10E-F54C-45C9-82EB-8EFEBCC5A06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D39-F6EA-3280-ACCA-8690392F2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F545-6DF5-6742-575E-2127DAD5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93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2223-A11D-F469-2C24-C111BD51D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3A324-20B7-52C5-C961-AB7F52B3C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4486-391A-C4ED-8C09-B83137B8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BE10E-F54C-45C9-82EB-8EFEBCC5A06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5D39-F6EA-3280-ACCA-8690392F2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6F545-6DF5-6742-575E-2127DAD57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6EA1EE-1AB6-40C4-ADCB-7B395AD29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57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7CEF81D-2F6A-4577-A49C-38BD6C61115D}"/>
              </a:ext>
            </a:extLst>
          </p:cNvPr>
          <p:cNvSpPr txBox="1"/>
          <p:nvPr/>
        </p:nvSpPr>
        <p:spPr>
          <a:xfrm>
            <a:off x="3048786" y="16139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TRÀ VINH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</a:t>
            </a:r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KỸ THUẬT VÀ CÔNG NGHỆ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 descr="A blue and white logo&#10;&#10;Description automatically generated">
            <a:extLst>
              <a:ext uri="{FF2B5EF4-FFF2-40B4-BE49-F238E27FC236}">
                <a16:creationId xmlns:a16="http://schemas.microsoft.com/office/drawing/2014/main" id="{0714D102-3361-BAB8-AE25-EFF558F9A6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298" y="1020871"/>
            <a:ext cx="1029404" cy="10172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C92442-215A-79A3-B865-D4E719C654B5}"/>
              </a:ext>
            </a:extLst>
          </p:cNvPr>
          <p:cNvSpPr txBox="1"/>
          <p:nvPr/>
        </p:nvSpPr>
        <p:spPr>
          <a:xfrm>
            <a:off x="3048786" y="2094974"/>
            <a:ext cx="6094428" cy="73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KHÓA LUẬN TỐT NGHIỆP</a:t>
            </a:r>
            <a:endParaRPr lang="en-US" sz="15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5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 CÔNG NGHỆ THÔNG TIN</a:t>
            </a:r>
            <a:endParaRPr lang="en-US" sz="15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CA5E5B-A845-6777-AFA0-862A555FE2B5}"/>
              </a:ext>
            </a:extLst>
          </p:cNvPr>
          <p:cNvSpPr txBox="1"/>
          <p:nvPr/>
        </p:nvSpPr>
        <p:spPr>
          <a:xfrm>
            <a:off x="167148" y="2810160"/>
            <a:ext cx="11857704" cy="1391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WEBSITE BÁN ĐIỆN THOẠI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BẰNG EXPRESS</a:t>
            </a:r>
            <a:endParaRPr lang="en-US" sz="3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6EBEA5-5DAC-C8F8-FE83-3F9BA8D359B3}"/>
              </a:ext>
            </a:extLst>
          </p:cNvPr>
          <p:cNvSpPr txBox="1"/>
          <p:nvPr/>
        </p:nvSpPr>
        <p:spPr>
          <a:xfrm>
            <a:off x="964816" y="4268295"/>
            <a:ext cx="6094428" cy="885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</a:t>
            </a:r>
            <a:r>
              <a:rPr lang="en-US" sz="1600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ảng</a:t>
            </a:r>
            <a:r>
              <a:rPr lang="en-US" sz="16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6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600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Thầy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Võ Thành 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DD453F-8932-B292-8DB6-B94728E45679}"/>
              </a:ext>
            </a:extLst>
          </p:cNvPr>
          <p:cNvSpPr txBox="1"/>
          <p:nvPr/>
        </p:nvSpPr>
        <p:spPr>
          <a:xfrm>
            <a:off x="8765357" y="4249104"/>
            <a:ext cx="6094428" cy="1525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 </a:t>
            </a:r>
            <a:r>
              <a:rPr lang="en-US" sz="1600" i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600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600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i="1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600" i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lang="en-US" sz="16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</a:t>
            </a: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tên</a:t>
            </a: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60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Hoàng </a:t>
            </a:r>
            <a:r>
              <a:rPr lang="en-US" sz="160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endParaRPr lang="en-US" sz="16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MSSV: 110121071</a:t>
            </a:r>
            <a:b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Lớp</a:t>
            </a: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DA21TTA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8E38A-05DF-094E-91DC-B5DDBA02905A}"/>
              </a:ext>
            </a:extLst>
          </p:cNvPr>
          <p:cNvSpPr txBox="1"/>
          <p:nvPr/>
        </p:nvSpPr>
        <p:spPr>
          <a:xfrm>
            <a:off x="2837468" y="6193611"/>
            <a:ext cx="6655322" cy="45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Vĩnh</a:t>
            </a:r>
            <a:r>
              <a:rPr lang="en-US" sz="18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Long</a:t>
            </a:r>
            <a:r>
              <a:rPr lang="vi-VN" sz="18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năm</a:t>
            </a:r>
            <a:r>
              <a:rPr lang="en-US" sz="1800" b="1" i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2025</a:t>
            </a:r>
            <a:endParaRPr lang="en-US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54AD17-885E-15B3-6E9E-698875D6A6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ERD</a:t>
            </a:r>
            <a:endParaRPr lang="en-US" sz="4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F0162-1190-B3A2-7F98-AC2DB0DC1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43" y="1669378"/>
            <a:ext cx="10776857" cy="421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vật</a:t>
            </a: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endParaRPr lang="en-US" sz="4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89EA0-5941-3705-6B33-AFFD056CA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75" y="1701422"/>
            <a:ext cx="11462857" cy="48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64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287448-A0EB-56D9-A6D3-9DC3A8B4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926159" y="190944"/>
            <a:ext cx="1371600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6FC6C-5729-41F5-3059-3001905849F6}"/>
              </a:ext>
            </a:extLst>
          </p:cNvPr>
          <p:cNvSpPr txBox="1"/>
          <p:nvPr/>
        </p:nvSpPr>
        <p:spPr>
          <a:xfrm>
            <a:off x="221267" y="-12781"/>
            <a:ext cx="11867536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 TRÌNH THỰC HIỆN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2" descr="Smartphone icon">
            <a:extLst>
              <a:ext uri="{FF2B5EF4-FFF2-40B4-BE49-F238E27FC236}">
                <a16:creationId xmlns:a16="http://schemas.microsoft.com/office/drawing/2014/main" id="{6FDAF0CE-5ED1-952C-E5F8-073421CC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1994" y="1835978"/>
            <a:ext cx="2762865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5C08D6-CEEF-6A3F-C8EB-3C9348BD8462}"/>
              </a:ext>
            </a:extLst>
          </p:cNvPr>
          <p:cNvSpPr txBox="1"/>
          <p:nvPr/>
        </p:nvSpPr>
        <p:spPr>
          <a:xfrm>
            <a:off x="377656" y="4972709"/>
            <a:ext cx="1799303" cy="49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 HOẠCH</a:t>
            </a:r>
            <a:endParaRPr lang="en-US" sz="2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3169AB-E283-CDC8-C873-3F598A4B6E51}"/>
              </a:ext>
            </a:extLst>
          </p:cNvPr>
          <p:cNvSpPr txBox="1"/>
          <p:nvPr/>
        </p:nvSpPr>
        <p:spPr>
          <a:xfrm>
            <a:off x="345069" y="5472444"/>
            <a:ext cx="2330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 xếp thời gian, vẽ mô hình bài toán, thiết kế cơ sở dữ liệu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E7729F-59BC-1684-2502-0DA593110531}"/>
              </a:ext>
            </a:extLst>
          </p:cNvPr>
          <p:cNvSpPr txBox="1"/>
          <p:nvPr/>
        </p:nvSpPr>
        <p:spPr>
          <a:xfrm>
            <a:off x="2762308" y="4963154"/>
            <a:ext cx="1799303" cy="49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HIỂU</a:t>
            </a:r>
            <a:endParaRPr lang="en-US" sz="2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E199D-BC05-1CFC-F807-F63904891137}"/>
              </a:ext>
            </a:extLst>
          </p:cNvPr>
          <p:cNvSpPr txBox="1"/>
          <p:nvPr/>
        </p:nvSpPr>
        <p:spPr>
          <a:xfrm>
            <a:off x="2709737" y="5472444"/>
            <a:ext cx="23302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Tham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khảo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82D28-58ED-F244-E482-2326B3F0F375}"/>
              </a:ext>
            </a:extLst>
          </p:cNvPr>
          <p:cNvSpPr txBox="1"/>
          <p:nvPr/>
        </p:nvSpPr>
        <p:spPr>
          <a:xfrm>
            <a:off x="5048014" y="4965610"/>
            <a:ext cx="1922205" cy="49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TRIỂN KHAI</a:t>
            </a:r>
            <a:endParaRPr lang="en-US" sz="2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00E5BC-E5A7-7712-2CE1-021BDD22D8B2}"/>
              </a:ext>
            </a:extLst>
          </p:cNvPr>
          <p:cNvSpPr txBox="1"/>
          <p:nvPr/>
        </p:nvSpPr>
        <p:spPr>
          <a:xfrm>
            <a:off x="5064573" y="5460153"/>
            <a:ext cx="2330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kế giao diện quản trị viên, người dùng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56B8B6-DAF8-FAAA-2918-08BF7894DC2E}"/>
              </a:ext>
            </a:extLst>
          </p:cNvPr>
          <p:cNvSpPr txBox="1"/>
          <p:nvPr/>
        </p:nvSpPr>
        <p:spPr>
          <a:xfrm>
            <a:off x="7459988" y="4963154"/>
            <a:ext cx="1799303" cy="49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THỬ</a:t>
            </a:r>
            <a:endParaRPr lang="en-US" sz="2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819C134-50CF-FE42-C084-46122E509CA1}"/>
              </a:ext>
            </a:extLst>
          </p:cNvPr>
          <p:cNvSpPr txBox="1"/>
          <p:nvPr/>
        </p:nvSpPr>
        <p:spPr>
          <a:xfrm>
            <a:off x="7453811" y="5469985"/>
            <a:ext cx="2330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 hành kiểm tra, chạy thử, sửa lỗi,…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A369C-B005-F231-9327-BBD4ABFE727D}"/>
              </a:ext>
            </a:extLst>
          </p:cNvPr>
          <p:cNvSpPr txBox="1"/>
          <p:nvPr/>
        </p:nvSpPr>
        <p:spPr>
          <a:xfrm>
            <a:off x="9615107" y="4967443"/>
            <a:ext cx="2276168" cy="49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THÀNH</a:t>
            </a:r>
            <a:endParaRPr lang="en-US" sz="2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445860-B35A-923E-6F9F-4AFDAAE21D23}"/>
              </a:ext>
            </a:extLst>
          </p:cNvPr>
          <p:cNvSpPr txBox="1"/>
          <p:nvPr/>
        </p:nvSpPr>
        <p:spPr>
          <a:xfrm>
            <a:off x="9808647" y="5477360"/>
            <a:ext cx="23302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</a:pPr>
            <a:r>
              <a:rPr lang="en-US" sz="160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 thành các chức năng của website</a:t>
            </a:r>
          </a:p>
        </p:txBody>
      </p:sp>
      <p:pic>
        <p:nvPicPr>
          <p:cNvPr id="31" name="Picture 2" descr="Smartphone icon">
            <a:extLst>
              <a:ext uri="{FF2B5EF4-FFF2-40B4-BE49-F238E27FC236}">
                <a16:creationId xmlns:a16="http://schemas.microsoft.com/office/drawing/2014/main" id="{863274B8-2E6F-56A5-F17F-D625E646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674" y="1835978"/>
            <a:ext cx="2762865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Smartphone icon">
            <a:extLst>
              <a:ext uri="{FF2B5EF4-FFF2-40B4-BE49-F238E27FC236}">
                <a16:creationId xmlns:a16="http://schemas.microsoft.com/office/drawing/2014/main" id="{87F02EC6-B057-9A33-C3C5-8D8BF0836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510" y="1823687"/>
            <a:ext cx="2762865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oder, computer, programmer icon - Download on Iconfinder">
            <a:extLst>
              <a:ext uri="{FF2B5EF4-FFF2-40B4-BE49-F238E27FC236}">
                <a16:creationId xmlns:a16="http://schemas.microsoft.com/office/drawing/2014/main" id="{73019B57-5872-5EA2-702D-4E5967F44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96" y="2552262"/>
            <a:ext cx="1148346" cy="1238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2" descr="Smartphone icon">
            <a:extLst>
              <a:ext uri="{FF2B5EF4-FFF2-40B4-BE49-F238E27FC236}">
                <a16:creationId xmlns:a16="http://schemas.microsoft.com/office/drawing/2014/main" id="{BB1B0A86-198E-10CE-33F7-9CE4E697F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748" y="1833519"/>
            <a:ext cx="2762865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Smartphone icon">
            <a:extLst>
              <a:ext uri="{FF2B5EF4-FFF2-40B4-BE49-F238E27FC236}">
                <a16:creationId xmlns:a16="http://schemas.microsoft.com/office/drawing/2014/main" id="{30DBCF31-5350-4F91-6F11-FA6CC98B6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584" y="1840894"/>
            <a:ext cx="2762865" cy="2762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Test icons for free download | Freepik">
            <a:extLst>
              <a:ext uri="{FF2B5EF4-FFF2-40B4-BE49-F238E27FC236}">
                <a16:creationId xmlns:a16="http://schemas.microsoft.com/office/drawing/2014/main" id="{C60DECC6-EAA3-59E8-0239-AF4F6FD91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581" y="2673852"/>
            <a:ext cx="1173531" cy="1096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ình ảnh Tìm Ra Biểu Tượng Dòng Vectơ PNG , Tìm Hiểu Biểu Tượng, Tìm Ra,  Kính Lúp PNG và Vector với nền trong suốt để tải xuống miễn phí">
            <a:extLst>
              <a:ext uri="{FF2B5EF4-FFF2-40B4-BE49-F238E27FC236}">
                <a16:creationId xmlns:a16="http://schemas.microsoft.com/office/drawing/2014/main" id="{8EC1276A-B62F-604C-6D51-EA52CC3DF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310" y="2506047"/>
            <a:ext cx="1432555" cy="143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ình ảnh Biểu Tượng Kế Hoạch Vẽ Tay Danh Sách Việc Cần Làm Lập Kế Hoạch Dự  án Thông Báo Quản Lý Sổ Ghi Chép Vectơ PNG , Sổ Tay, Ban Quản">
            <a:extLst>
              <a:ext uri="{FF2B5EF4-FFF2-40B4-BE49-F238E27FC236}">
                <a16:creationId xmlns:a16="http://schemas.microsoft.com/office/drawing/2014/main" id="{05656194-D2DD-2485-5966-309CD2AFC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72" y="2425310"/>
            <a:ext cx="1180078" cy="1559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Task-Complete Icons - Free SVG &amp; PNG Task-Complete Images - Noun Project">
            <a:extLst>
              <a:ext uri="{FF2B5EF4-FFF2-40B4-BE49-F238E27FC236}">
                <a16:creationId xmlns:a16="http://schemas.microsoft.com/office/drawing/2014/main" id="{D5FDB267-572B-7390-0CE9-B684D777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842" y="2552262"/>
            <a:ext cx="1425067" cy="142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0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V. KẾT LUẬN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 descr="Conclusion - Free technology icons">
            <a:extLst>
              <a:ext uri="{FF2B5EF4-FFF2-40B4-BE49-F238E27FC236}">
                <a16:creationId xmlns:a16="http://schemas.microsoft.com/office/drawing/2014/main" id="{E6175996-BEB9-7081-FAEC-9A15634FF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177" y="1847734"/>
            <a:ext cx="2372384" cy="23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8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14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QUẢ ĐẠT ĐƯỢC</a:t>
            </a:r>
            <a:endParaRPr lang="en-US" sz="4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pic>
        <p:nvPicPr>
          <p:cNvPr id="3" name="Picture 2" descr="Result - Free files and folders icons">
            <a:extLst>
              <a:ext uri="{FF2B5EF4-FFF2-40B4-BE49-F238E27FC236}">
                <a16:creationId xmlns:a16="http://schemas.microsoft.com/office/drawing/2014/main" id="{FE72CBF3-EAC9-2DB7-157B-307AC3496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81" y="785527"/>
            <a:ext cx="3764745" cy="3764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53BC89-B9F4-A3A0-5EA1-FA80D541CF86}"/>
              </a:ext>
            </a:extLst>
          </p:cNvPr>
          <p:cNvSpPr txBox="1"/>
          <p:nvPr/>
        </p:nvSpPr>
        <p:spPr>
          <a:xfrm>
            <a:off x="546421" y="2036347"/>
            <a:ext cx="6155935" cy="307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41313">
              <a:lnSpc>
                <a:spcPct val="150000"/>
              </a:lnSpc>
              <a:buFontTx/>
              <a:buChar char="-"/>
            </a:pP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muốn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dễ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tương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Cải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thân</a:t>
            </a:r>
            <a:r>
              <a:rPr lang="en-US" sz="2200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2200" dirty="0">
              <a:solidFill>
                <a:srgbClr val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987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5E0C14-68A5-542B-8056-FD7DED6D3FD7}"/>
              </a:ext>
            </a:extLst>
          </p:cNvPr>
          <p:cNvSpPr txBox="1"/>
          <p:nvPr/>
        </p:nvSpPr>
        <p:spPr>
          <a:xfrm>
            <a:off x="546422" y="785527"/>
            <a:ext cx="5549578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 CHẾ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48BF78-D09B-455E-7F4D-E1FE641D485A}"/>
              </a:ext>
            </a:extLst>
          </p:cNvPr>
          <p:cNvSpPr txBox="1"/>
          <p:nvPr/>
        </p:nvSpPr>
        <p:spPr>
          <a:xfrm>
            <a:off x="546421" y="2036347"/>
            <a:ext cx="7969506" cy="2054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voucher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sơ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sài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AI.</a:t>
            </a:r>
          </a:p>
        </p:txBody>
      </p:sp>
      <p:pic>
        <p:nvPicPr>
          <p:cNvPr id="13" name="Picture 4" descr="Restrict Icons - Free SVG &amp; PNG Restrict Images - Noun Project">
            <a:extLst>
              <a:ext uri="{FF2B5EF4-FFF2-40B4-BE49-F238E27FC236}">
                <a16:creationId xmlns:a16="http://schemas.microsoft.com/office/drawing/2014/main" id="{CE5294D3-6CA4-A7B5-B36E-DFC14AE1A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457" y="1835121"/>
            <a:ext cx="3187758" cy="318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414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16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48BF78-D09B-455E-7F4D-E1FE641D485A}"/>
              </a:ext>
            </a:extLst>
          </p:cNvPr>
          <p:cNvSpPr txBox="1"/>
          <p:nvPr/>
        </p:nvSpPr>
        <p:spPr>
          <a:xfrm>
            <a:off x="546421" y="2392983"/>
            <a:ext cx="7406087" cy="154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Mở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rộng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</a:t>
            </a:r>
            <a:r>
              <a:rPr lang="en-US" sz="22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hơn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2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Bổ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sung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trình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khuyến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mãi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tích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hợp</a:t>
            </a:r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931A3-660A-1B93-66DD-326AC55BE17B}"/>
              </a:ext>
            </a:extLst>
          </p:cNvPr>
          <p:cNvSpPr txBox="1"/>
          <p:nvPr/>
        </p:nvSpPr>
        <p:spPr>
          <a:xfrm>
            <a:off x="546421" y="785527"/>
            <a:ext cx="5874043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PHÁT TRIỂN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Development - Free business icons">
            <a:extLst>
              <a:ext uri="{FF2B5EF4-FFF2-40B4-BE49-F238E27FC236}">
                <a16:creationId xmlns:a16="http://schemas.microsoft.com/office/drawing/2014/main" id="{96D9D01B-CEE5-AE70-7C28-50148E3D2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18" y="1726790"/>
            <a:ext cx="3404419" cy="3404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6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17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64EEDE-A300-29C3-81A3-B7C3EAB95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pic>
        <p:nvPicPr>
          <p:cNvPr id="5" name="Picture 4" descr="Iphone 6 mobile phone smartphone Apple - Electronic devices &amp; hardware Icons">
            <a:extLst>
              <a:ext uri="{FF2B5EF4-FFF2-40B4-BE49-F238E27FC236}">
                <a16:creationId xmlns:a16="http://schemas.microsoft.com/office/drawing/2014/main" id="{1068594A-59C1-FC7D-7635-F8A0DC470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H="1">
            <a:off x="3923945" y="-1407816"/>
            <a:ext cx="6902169" cy="690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8530BEF-8A04-66BB-8CAC-C0B5F75ADB35}"/>
              </a:ext>
            </a:extLst>
          </p:cNvPr>
          <p:cNvSpPr/>
          <p:nvPr/>
        </p:nvSpPr>
        <p:spPr>
          <a:xfrm>
            <a:off x="5379374" y="609599"/>
            <a:ext cx="4119716" cy="28120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 FOR LISTENING!!!</a:t>
            </a:r>
          </a:p>
        </p:txBody>
      </p:sp>
      <p:pic>
        <p:nvPicPr>
          <p:cNvPr id="10" name="Picture 4" descr="Iphone 6 mobile phone smartphone Apple - Electronic devices &amp; hardware Icons">
            <a:extLst>
              <a:ext uri="{FF2B5EF4-FFF2-40B4-BE49-F238E27FC236}">
                <a16:creationId xmlns:a16="http://schemas.microsoft.com/office/drawing/2014/main" id="{E6EAEEC2-30DA-DE2F-CDE5-BCF0249D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97290" flipH="1">
            <a:off x="46702" y="4064847"/>
            <a:ext cx="2706330" cy="27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phone 6 mobile phone smartphone Apple - Electronic devices &amp; hardware Icons">
            <a:extLst>
              <a:ext uri="{FF2B5EF4-FFF2-40B4-BE49-F238E27FC236}">
                <a16:creationId xmlns:a16="http://schemas.microsoft.com/office/drawing/2014/main" id="{DEE6CF74-32B9-2478-A8AF-2714A6015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53185" flipH="1">
            <a:off x="2472454" y="4063801"/>
            <a:ext cx="2706330" cy="270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32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0584C-EE7D-F464-1291-1C1253FD9CA9}"/>
              </a:ext>
            </a:extLst>
          </p:cNvPr>
          <p:cNvSpPr txBox="1"/>
          <p:nvPr/>
        </p:nvSpPr>
        <p:spPr>
          <a:xfrm>
            <a:off x="546422" y="922996"/>
            <a:ext cx="5247888" cy="138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WEBSITE BÁN ĐIỆN THOẠI DI DỘNG</a:t>
            </a:r>
            <a:endParaRPr lang="en-US" sz="3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lowchart: Preparation 5">
            <a:extLst>
              <a:ext uri="{FF2B5EF4-FFF2-40B4-BE49-F238E27FC236}">
                <a16:creationId xmlns:a16="http://schemas.microsoft.com/office/drawing/2014/main" id="{F7BB9A6A-0288-1F84-FADB-AAEB59536526}"/>
              </a:ext>
            </a:extLst>
          </p:cNvPr>
          <p:cNvSpPr/>
          <p:nvPr/>
        </p:nvSpPr>
        <p:spPr>
          <a:xfrm rot="726575">
            <a:off x="6144795" y="1312401"/>
            <a:ext cx="5791201" cy="5043949"/>
          </a:xfrm>
          <a:prstGeom prst="flowChartPreparation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83190C-3A36-3F83-F823-B1C25938F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8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A33AA5-38DD-3978-BD93-96FDB0715BE7}"/>
              </a:ext>
            </a:extLst>
          </p:cNvPr>
          <p:cNvSpPr txBox="1"/>
          <p:nvPr/>
        </p:nvSpPr>
        <p:spPr>
          <a:xfrm>
            <a:off x="546422" y="922996"/>
            <a:ext cx="5386613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NỘI DUNG</a:t>
            </a:r>
            <a:endParaRPr lang="en-US" sz="40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E9034BC2-4157-E886-19B7-743726D5BC91}"/>
              </a:ext>
            </a:extLst>
          </p:cNvPr>
          <p:cNvSpPr/>
          <p:nvPr/>
        </p:nvSpPr>
        <p:spPr>
          <a:xfrm>
            <a:off x="5356964" y="1253006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 THIỆU</a:t>
            </a: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D445C0F1-F9F4-5663-27F3-F34756CCBB86}"/>
              </a:ext>
            </a:extLst>
          </p:cNvPr>
          <p:cNvSpPr/>
          <p:nvPr/>
        </p:nvSpPr>
        <p:spPr>
          <a:xfrm>
            <a:off x="7312225" y="2271176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KIẾN TRÚC HỆ THỐNG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60AF794B-3214-413B-88A0-977AA28C1B5B}"/>
              </a:ext>
            </a:extLst>
          </p:cNvPr>
          <p:cNvSpPr/>
          <p:nvPr/>
        </p:nvSpPr>
        <p:spPr>
          <a:xfrm>
            <a:off x="5356964" y="3363849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NỀN TẢNG CÔNG NGHỆ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0BD7DC05-D2F9-FB28-0B87-1895F470D712}"/>
              </a:ext>
            </a:extLst>
          </p:cNvPr>
          <p:cNvSpPr/>
          <p:nvPr/>
        </p:nvSpPr>
        <p:spPr>
          <a:xfrm>
            <a:off x="9267484" y="1249968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HÓA NGHIÊN CỨU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ABF3367F-4BC3-176C-D45D-EBF3926F5C87}"/>
              </a:ext>
            </a:extLst>
          </p:cNvPr>
          <p:cNvSpPr/>
          <p:nvPr/>
        </p:nvSpPr>
        <p:spPr>
          <a:xfrm>
            <a:off x="9322624" y="3361381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LUẬN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2E946F6D-0B66-E5AB-700A-60D28F45C31F}"/>
              </a:ext>
            </a:extLst>
          </p:cNvPr>
          <p:cNvSpPr/>
          <p:nvPr/>
        </p:nvSpPr>
        <p:spPr>
          <a:xfrm>
            <a:off x="7312224" y="234836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5FA595DD-C627-F5BB-BF8E-20EC657F5724}"/>
              </a:ext>
            </a:extLst>
          </p:cNvPr>
          <p:cNvSpPr/>
          <p:nvPr/>
        </p:nvSpPr>
        <p:spPr>
          <a:xfrm>
            <a:off x="7339794" y="4324139"/>
            <a:ext cx="2241637" cy="1882397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9EBF68-A20A-113D-BF2B-54729BED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106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6D9766-AF79-3AFB-85CE-C8A7153DB73B}"/>
              </a:ext>
            </a:extLst>
          </p:cNvPr>
          <p:cNvSpPr txBox="1"/>
          <p:nvPr/>
        </p:nvSpPr>
        <p:spPr>
          <a:xfrm>
            <a:off x="546422" y="785527"/>
            <a:ext cx="5386613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I. GIỚI THIỆU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CC04D-ECA7-B505-7102-548A79652881}"/>
              </a:ext>
            </a:extLst>
          </p:cNvPr>
          <p:cNvSpPr txBox="1"/>
          <p:nvPr/>
        </p:nvSpPr>
        <p:spPr>
          <a:xfrm>
            <a:off x="546422" y="1849915"/>
            <a:ext cx="11424754" cy="4030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di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à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dung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hang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doanh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R="0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Website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Nodejs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ExpressJS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backend,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Reactjs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làm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frontend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MySQL.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Bootstrap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Material UI.</a:t>
            </a:r>
          </a:p>
          <a:p>
            <a:pPr marR="0" indent="4572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cuối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thương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mại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tử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thoại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giỏ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dirty="0" err="1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287448-A0EB-56D9-A6D3-9DC3A8B4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  <p:pic>
        <p:nvPicPr>
          <p:cNvPr id="9" name="Picture 2" descr="Contact, info, introduce, message, self, speech icon - Download on  Iconfinder">
            <a:extLst>
              <a:ext uri="{FF2B5EF4-FFF2-40B4-BE49-F238E27FC236}">
                <a16:creationId xmlns:a16="http://schemas.microsoft.com/office/drawing/2014/main" id="{982BD526-B69A-2043-3696-BD3212379B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255" y="5341455"/>
            <a:ext cx="1516545" cy="1516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932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II. NỀN TẢNG CÔNG NGHỆ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Technology - Free technology icons">
            <a:extLst>
              <a:ext uri="{FF2B5EF4-FFF2-40B4-BE49-F238E27FC236}">
                <a16:creationId xmlns:a16="http://schemas.microsoft.com/office/drawing/2014/main" id="{1C9EAFEE-4D6D-D2B1-EA4D-598828E3A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8171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E3A2C40-D00D-941E-95AD-1A54A78D3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823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287448-A0EB-56D9-A6D3-9DC3A8B4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926159" y="190944"/>
            <a:ext cx="1371600" cy="1371600"/>
          </a:xfrm>
          <a:prstGeom prst="rect">
            <a:avLst/>
          </a:prstGeom>
        </p:spPr>
      </p:pic>
      <p:pic>
        <p:nvPicPr>
          <p:cNvPr id="2050" name="Picture 2" descr="React — Wikipédia">
            <a:extLst>
              <a:ext uri="{FF2B5EF4-FFF2-40B4-BE49-F238E27FC236}">
                <a16:creationId xmlns:a16="http://schemas.microsoft.com/office/drawing/2014/main" id="{D00E1840-7994-339C-765F-F036EDDA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868"/>
            <a:ext cx="148812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ode.js - Wikipedia">
            <a:extLst>
              <a:ext uri="{FF2B5EF4-FFF2-40B4-BE49-F238E27FC236}">
                <a16:creationId xmlns:a16="http://schemas.microsoft.com/office/drawing/2014/main" id="{92FED92B-E44A-33B3-9E99-39DB41944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4123" y="3226961"/>
            <a:ext cx="2462763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ressjs là gì? Cách sử dụng Expressjs đạt kết quả tốt nhất">
            <a:extLst>
              <a:ext uri="{FF2B5EF4-FFF2-40B4-BE49-F238E27FC236}">
                <a16:creationId xmlns:a16="http://schemas.microsoft.com/office/drawing/2014/main" id="{FA3017ED-66C8-3132-576F-9CF2D77C7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482" y="3351826"/>
            <a:ext cx="2196970" cy="122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ysql là gì? Những ưu điểm và nhược điểm của Mysql">
            <a:extLst>
              <a:ext uri="{FF2B5EF4-FFF2-40B4-BE49-F238E27FC236}">
                <a16:creationId xmlns:a16="http://schemas.microsoft.com/office/drawing/2014/main" id="{10A354D0-52C7-1C8D-182B-BBA02A3A9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392" y="5136138"/>
            <a:ext cx="244122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What Is Bootstrap? A Beginner's Guide">
            <a:extLst>
              <a:ext uri="{FF2B5EF4-FFF2-40B4-BE49-F238E27FC236}">
                <a16:creationId xmlns:a16="http://schemas.microsoft.com/office/drawing/2014/main" id="{AA1810B7-F8F8-D112-E881-832BC06DD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0729" y="1567513"/>
            <a:ext cx="2196969" cy="1221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Getting Started with Material-UI - Custom Software, Infinite Possibilities.">
            <a:extLst>
              <a:ext uri="{FF2B5EF4-FFF2-40B4-BE49-F238E27FC236}">
                <a16:creationId xmlns:a16="http://schemas.microsoft.com/office/drawing/2014/main" id="{A6B1A22C-FCD5-45E7-F6C2-57F0226B1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360" y="1490468"/>
            <a:ext cx="2472750" cy="1298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CA369E-DB79-C42C-5FEC-DBFBC1476CC9}"/>
              </a:ext>
            </a:extLst>
          </p:cNvPr>
          <p:cNvSpPr txBox="1"/>
          <p:nvPr/>
        </p:nvSpPr>
        <p:spPr>
          <a:xfrm>
            <a:off x="391935" y="534591"/>
            <a:ext cx="3269798" cy="81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en-US" sz="3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BD01B-873E-FDB3-F2D9-46A07743D3AD}"/>
              </a:ext>
            </a:extLst>
          </p:cNvPr>
          <p:cNvSpPr txBox="1"/>
          <p:nvPr/>
        </p:nvSpPr>
        <p:spPr>
          <a:xfrm>
            <a:off x="391935" y="3528539"/>
            <a:ext cx="3269798" cy="81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en-US" sz="3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057CC0-9438-1485-8BC5-721ECD7540DB}"/>
              </a:ext>
            </a:extLst>
          </p:cNvPr>
          <p:cNvSpPr txBox="1"/>
          <p:nvPr/>
        </p:nvSpPr>
        <p:spPr>
          <a:xfrm>
            <a:off x="391935" y="5512413"/>
            <a:ext cx="3269798" cy="810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</a:t>
            </a:r>
            <a:endParaRPr lang="en-US" sz="3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79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III. KIẾN TRÚC HỆ THỐNG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122" name="Picture 2" descr="it architecture analyst line icon vector illustration 33064252 Vector Art  at Vecteezy">
            <a:extLst>
              <a:ext uri="{FF2B5EF4-FFF2-40B4-BE49-F238E27FC236}">
                <a16:creationId xmlns:a16="http://schemas.microsoft.com/office/drawing/2014/main" id="{C25BDD4F-2BCC-5796-8460-172A3BE3A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0" y="1857918"/>
            <a:ext cx="2362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7F01DE9-D670-46AB-09A1-A2AF869ED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54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287448-A0EB-56D9-A6D3-9DC3A8B439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926159" y="190944"/>
            <a:ext cx="1371600" cy="1371600"/>
          </a:xfrm>
          <a:prstGeom prst="rect">
            <a:avLst/>
          </a:prstGeom>
        </p:spPr>
      </p:pic>
      <p:pic>
        <p:nvPicPr>
          <p:cNvPr id="2" name="Picture 4" descr="Database DB icon PNG and SVG Vector Free Download">
            <a:extLst>
              <a:ext uri="{FF2B5EF4-FFF2-40B4-BE49-F238E27FC236}">
                <a16:creationId xmlns:a16="http://schemas.microsoft.com/office/drawing/2014/main" id="{54CA72BD-CA55-BB0D-E670-DCB7B65F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6" y="395253"/>
            <a:ext cx="733430" cy="888026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6135FB-937D-9340-72B4-1210E2E592D9}"/>
              </a:ext>
            </a:extLst>
          </p:cNvPr>
          <p:cNvSpPr txBox="1"/>
          <p:nvPr/>
        </p:nvSpPr>
        <p:spPr>
          <a:xfrm>
            <a:off x="1148708" y="250085"/>
            <a:ext cx="5386613" cy="69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MySQL</a:t>
            </a:r>
            <a:endParaRPr lang="en-US" sz="3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90D8A6-221C-EC01-D650-2D22A4659FAC}"/>
              </a:ext>
            </a:extLst>
          </p:cNvPr>
          <p:cNvSpPr txBox="1"/>
          <p:nvPr/>
        </p:nvSpPr>
        <p:spPr>
          <a:xfrm>
            <a:off x="1148708" y="1123159"/>
            <a:ext cx="7461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trò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trữ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lý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khách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  <p:pic>
        <p:nvPicPr>
          <p:cNvPr id="9" name="Picture 6" descr="Backend Icons - Free SVG &amp; PNG Backend Images - Noun Project">
            <a:extLst>
              <a:ext uri="{FF2B5EF4-FFF2-40B4-BE49-F238E27FC236}">
                <a16:creationId xmlns:a16="http://schemas.microsoft.com/office/drawing/2014/main" id="{11ECEDFE-8493-2A75-27AB-E8CB07949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43" y="2331424"/>
            <a:ext cx="851711" cy="85171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EB8CD6-235D-C9C8-6439-815FDC0D6CDC}"/>
              </a:ext>
            </a:extLst>
          </p:cNvPr>
          <p:cNvSpPr txBox="1"/>
          <p:nvPr/>
        </p:nvSpPr>
        <p:spPr>
          <a:xfrm>
            <a:off x="1148707" y="2262883"/>
            <a:ext cx="5386613" cy="69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en-US" sz="3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B92E3-EC58-0565-FB1D-6E330F747725}"/>
              </a:ext>
            </a:extLst>
          </p:cNvPr>
          <p:cNvSpPr txBox="1"/>
          <p:nvPr/>
        </p:nvSpPr>
        <p:spPr>
          <a:xfrm>
            <a:off x="1148707" y="3102102"/>
            <a:ext cx="7461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 giao diện quản trị viên, tương tác với MySQL để truy vấn cập nhật dữ liệu.</a:t>
            </a:r>
          </a:p>
        </p:txBody>
      </p:sp>
      <p:pic>
        <p:nvPicPr>
          <p:cNvPr id="12" name="Picture 8" descr="Frontend Development Icon Style 12854443 Vector Art at Vecteezy">
            <a:extLst>
              <a:ext uri="{FF2B5EF4-FFF2-40B4-BE49-F238E27FC236}">
                <a16:creationId xmlns:a16="http://schemas.microsoft.com/office/drawing/2014/main" id="{A0BF67FC-F0BF-6841-A91E-F69FF2D58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" y="4391399"/>
            <a:ext cx="851711" cy="851711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>
                <a:lumMod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98A94C-674A-AD73-D06D-3D812EC13E93}"/>
              </a:ext>
            </a:extLst>
          </p:cNvPr>
          <p:cNvSpPr txBox="1"/>
          <p:nvPr/>
        </p:nvSpPr>
        <p:spPr>
          <a:xfrm>
            <a:off x="1148707" y="4196977"/>
            <a:ext cx="5386613" cy="690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en-US" sz="3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2668F1-A9BE-6DFF-1050-AED19629FA1C}"/>
              </a:ext>
            </a:extLst>
          </p:cNvPr>
          <p:cNvSpPr txBox="1"/>
          <p:nvPr/>
        </p:nvSpPr>
        <p:spPr>
          <a:xfrm>
            <a:off x="1148707" y="5036196"/>
            <a:ext cx="7461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diện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chủ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chi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sản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phẩm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mua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hàng</a:t>
            </a: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73038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7F6F3-2944-B59F-2AF4-F1A84A55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A1EE-1AB6-40C4-ADCB-7B395AD295B2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9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451C5B-9F1F-6C7C-BFE2-853FC34ABAB3}"/>
              </a:ext>
            </a:extLst>
          </p:cNvPr>
          <p:cNvSpPr/>
          <p:nvPr/>
        </p:nvSpPr>
        <p:spPr>
          <a:xfrm>
            <a:off x="98323" y="98323"/>
            <a:ext cx="11995354" cy="66662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48382-FA64-4314-337F-9CA66D5716F0}"/>
              </a:ext>
            </a:extLst>
          </p:cNvPr>
          <p:cNvSpPr txBox="1"/>
          <p:nvPr/>
        </p:nvSpPr>
        <p:spPr>
          <a:xfrm>
            <a:off x="546422" y="785527"/>
            <a:ext cx="9171510" cy="890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IV. THỰC HIỆN HÓA NGHIÊN CỨU</a:t>
            </a:r>
            <a:endParaRPr lang="en-US" sz="400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 descr="Performance Icons - Free SVG &amp; PNG Performance Images - Noun Project">
            <a:extLst>
              <a:ext uri="{FF2B5EF4-FFF2-40B4-BE49-F238E27FC236}">
                <a16:creationId xmlns:a16="http://schemas.microsoft.com/office/drawing/2014/main" id="{E26689F4-248D-44E0-5C7C-D1F0F98E2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94147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7FF6C9-E73C-A75D-83B5-794B8F6A5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518">
            <a:off x="10842119" y="221172"/>
            <a:ext cx="1128711" cy="112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9100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371</TotalTime>
  <Words>523</Words>
  <Application>Microsoft Office PowerPoint</Application>
  <PresentationFormat>Widescreen</PresentationFormat>
  <Paragraphs>79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Calibri Light</vt:lpstr>
      <vt:lpstr>Tahoma</vt:lpstr>
      <vt:lpstr>1_Retrospect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Hoang Nhan</dc:creator>
  <cp:lastModifiedBy>Admin</cp:lastModifiedBy>
  <cp:revision>448</cp:revision>
  <dcterms:created xsi:type="dcterms:W3CDTF">2024-01-14T13:59:24Z</dcterms:created>
  <dcterms:modified xsi:type="dcterms:W3CDTF">2025-09-03T23:57:46Z</dcterms:modified>
</cp:coreProperties>
</file>