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66C7-6162-4ABC-9F47-231F0E7B7C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2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B8AAC-DAFD-4AA3-A626-056B97DB3B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2017-84DB-43C3-8952-F1ED7B6E34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8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5D879-6FE5-460F-829A-93CCCB6313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44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4F5C-BFEF-42AC-9156-6788D1AAD7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0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9678C-E875-494B-AFC6-9ED1BC34C8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A866A-E3F8-41F1-9B30-E3A1BCAC28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0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2B1D-FC83-4D7C-A3F6-6EB66986C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A468-2AC1-4772-9005-2C7DD041ED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3B334-DBA7-4D27-A52C-58C062C04E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6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EABC-9A37-410F-A831-6A058F0592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E8D4-47A3-4CED-AAD4-DE2E8981ED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7644-5DF1-4B83-89D3-2415524EAD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05E0-2416-4506-B7C1-5AA0EE7CCC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6FEC-4397-49DA-B274-AA81656C7C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8458A0-B2A9-4BF8-AA47-E0B490B6823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2. Indexing Structures for Files</a:t>
            </a:r>
            <a:endParaRPr lang="en-US" sz="380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76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1. Fill in the following table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B91082-0509-4480-85BE-CE4CC917C21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905000"/>
          <a:ext cx="8534400" cy="48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143000"/>
                <a:gridCol w="1371600"/>
                <a:gridCol w="1447800"/>
              </a:tblGrid>
              <a:tr h="592772">
                <a:tc>
                  <a:txBody>
                    <a:bodyPr/>
                    <a:lstStyle/>
                    <a:p>
                      <a:r>
                        <a:rPr lang="en-US" sz="1600" smtClean="0"/>
                        <a:t>Characteristics</a:t>
                      </a:r>
                      <a:endParaRPr 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Primary index</a:t>
                      </a:r>
                      <a:endParaRPr 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Clustering index</a:t>
                      </a:r>
                      <a:endParaRPr 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Secondary index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35985">
                <a:tc>
                  <a:txBody>
                    <a:bodyPr/>
                    <a:lstStyle/>
                    <a:p>
                      <a:r>
                        <a:rPr lang="en-US" sz="1600" smtClean="0"/>
                        <a:t>Indexing field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435985">
                <a:tc>
                  <a:txBody>
                    <a:bodyPr/>
                    <a:lstStyle/>
                    <a:p>
                      <a:r>
                        <a:rPr lang="en-US" sz="1600" smtClean="0"/>
                        <a:t>Number of index entries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435985">
                <a:tc>
                  <a:txBody>
                    <a:bodyPr/>
                    <a:lstStyle/>
                    <a:p>
                      <a:r>
                        <a:rPr lang="en-US" sz="1600" smtClean="0"/>
                        <a:t>Dense or sparse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435985">
                <a:tc>
                  <a:txBody>
                    <a:bodyPr/>
                    <a:lstStyle/>
                    <a:p>
                      <a:r>
                        <a:rPr lang="en-US" sz="1600" smtClean="0"/>
                        <a:t>Block anchor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43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Implementation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592772">
                <a:tc>
                  <a:txBody>
                    <a:bodyPr/>
                    <a:lstStyle/>
                    <a:p>
                      <a:r>
                        <a:rPr lang="en-US" sz="1600" smtClean="0"/>
                        <a:t>Number of block</a:t>
                      </a:r>
                      <a:r>
                        <a:rPr lang="en-US" sz="1600" baseline="0" smtClean="0"/>
                        <a:t> accesses if s</a:t>
                      </a:r>
                      <a:r>
                        <a:rPr lang="en-US" sz="1600" smtClean="0"/>
                        <a:t>earch for one record with “=“ on indexing</a:t>
                      </a:r>
                      <a:r>
                        <a:rPr lang="en-US" sz="1600" baseline="0" smtClean="0"/>
                        <a:t> field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592772">
                <a:tc>
                  <a:txBody>
                    <a:bodyPr/>
                    <a:lstStyle/>
                    <a:p>
                      <a:r>
                        <a:rPr lang="en-US" sz="1600" smtClean="0"/>
                        <a:t>Number of block</a:t>
                      </a:r>
                      <a:r>
                        <a:rPr lang="en-US" sz="1600" baseline="0" smtClean="0"/>
                        <a:t> accesses if s</a:t>
                      </a:r>
                      <a:r>
                        <a:rPr lang="en-US" sz="1600" smtClean="0"/>
                        <a:t>earch for multiple records with “=“ on indexing</a:t>
                      </a:r>
                      <a:r>
                        <a:rPr lang="en-US" sz="1600" baseline="0" smtClean="0"/>
                        <a:t> field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  <a:tr h="842360">
                <a:tc>
                  <a:txBody>
                    <a:bodyPr/>
                    <a:lstStyle/>
                    <a:p>
                      <a:r>
                        <a:rPr lang="en-US" sz="1600" smtClean="0"/>
                        <a:t>Number of block</a:t>
                      </a:r>
                      <a:r>
                        <a:rPr lang="en-US" sz="1600" baseline="0" smtClean="0"/>
                        <a:t> accesses if s</a:t>
                      </a:r>
                      <a:r>
                        <a:rPr lang="en-US" sz="1600" smtClean="0"/>
                        <a:t>earch for multiple records with “&lt;“, “&gt;”, … on indexing field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2. Indexing Structures for Files</a:t>
            </a:r>
            <a:endParaRPr lang="en-US" sz="380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2. Compare B-tree and B+-tree 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Structure: leaf node, internal node, levels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Indexing capability, given the same parameters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Illustration of each tree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8BBDDC-1A45-4081-9740-602404A6BE0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2. Indexing Structures for Files</a:t>
            </a:r>
            <a:endParaRPr lang="en-US" sz="380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/>
          <a:lstStyle/>
          <a:p>
            <a:r>
              <a:rPr lang="en-US" sz="1600"/>
              <a:t>3</a:t>
            </a:r>
            <a:r>
              <a:rPr lang="en-US" sz="1600" smtClean="0"/>
              <a:t>. Consider a disk with block size B = 512 bytes. A block pointer is P = 6 bytes long, and a record pointer is P</a:t>
            </a:r>
            <a:r>
              <a:rPr lang="en-US" sz="1600" baseline="-25000" smtClean="0"/>
              <a:t>R</a:t>
            </a:r>
            <a:r>
              <a:rPr lang="en-US" sz="1600" smtClean="0"/>
              <a:t> = 7 bytes long. A file has r = 30,000 EMPLOYEE records of fixed length. Each record has the following fields: Name (30 bytes), Ssn (9 bytes), Department_code (9 bytes), Address (40 bytes), Phone (10 bytes), Birth_date (8 bytes), Sex (1 byte), Job_code (4 bytes), and Salary (4 bytes, real number). An additional byte is used as a deletion marker. </a:t>
            </a:r>
          </a:p>
          <a:p>
            <a:pPr marL="0" indent="0">
              <a:buNone/>
            </a:pPr>
            <a:r>
              <a:rPr lang="en-US" sz="1600" smtClean="0"/>
              <a:t>a. Calculate the record size R in bytes. </a:t>
            </a:r>
          </a:p>
          <a:p>
            <a:pPr marL="0" indent="0">
              <a:buNone/>
            </a:pPr>
            <a:r>
              <a:rPr lang="en-US" sz="1600" smtClean="0"/>
              <a:t>b. Calculate the blocking factor  bfr  and the number of file blocks  b, assuming  an unspanned organization. </a:t>
            </a:r>
          </a:p>
          <a:p>
            <a:pPr marL="0" indent="0">
              <a:buNone/>
            </a:pPr>
            <a:r>
              <a:rPr lang="en-US" sz="1600" smtClean="0"/>
              <a:t>c. Suppose that the file is ordered by the key field Ssn and we want to construct a primary index on Ssn. How many block accesses via index are needed to retrieve a record with a condition “=“ on Ssn?</a:t>
            </a:r>
          </a:p>
          <a:p>
            <a:pPr marL="0" indent="0">
              <a:buNone/>
            </a:pPr>
            <a:r>
              <a:rPr lang="en-US" sz="1600" smtClean="0"/>
              <a:t>d. Suppose that the file is ordered by the nonkey field Department_code and we want to construct a clustering index  on Department_code that uses block anchors (every new value of Department_code starts at the beginning of a new block). Assume there are 1,000 distinct values of Department_code and that the EMPLOYEE records are evenly distributed among these values. </a:t>
            </a:r>
            <a:r>
              <a:rPr lang="en-US" sz="1600" smtClean="0"/>
              <a:t>How many block accesses via index are needed to retrieve a record with a condition “=“ on Department_code? How many block accesses via index are needed to retrieve all the records with a condition “=“ on Department_code?</a:t>
            </a:r>
            <a:endParaRPr lang="en-US" sz="160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8BBDDC-1A45-4081-9740-602404A6BE0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7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2. Indexing Structures for Files</a:t>
            </a:r>
            <a:endParaRPr lang="en-US" sz="380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/>
          <a:lstStyle/>
          <a:p>
            <a:r>
              <a:rPr lang="en-US" sz="1600"/>
              <a:t>3</a:t>
            </a:r>
            <a:r>
              <a:rPr lang="en-US" sz="1600" smtClean="0"/>
              <a:t>. Consider a disk with block size B = 512 bytes. A block pointer is P = 6 bytes long, and a record pointer is P</a:t>
            </a:r>
            <a:r>
              <a:rPr lang="en-US" sz="1600" baseline="-25000" smtClean="0"/>
              <a:t>R</a:t>
            </a:r>
            <a:r>
              <a:rPr lang="en-US" sz="1600" smtClean="0"/>
              <a:t> = 7 bytes long. A file has r = 30,000 EMPLOYEE records of fixed length. Each record has the following fields: Name (30 bytes), Ssn (9 bytes), Department_code (9 bytes), Address (40 bytes), Phone (10 bytes), Birth_date (8 bytes), Sex (1 byte), Job_code (4 bytes), and Salary (4 bytes, real number). An additional byte is used as a deletion marker. </a:t>
            </a:r>
          </a:p>
          <a:p>
            <a:pPr marL="0" indent="0">
              <a:buNone/>
            </a:pPr>
            <a:r>
              <a:rPr lang="en-US" sz="1600" smtClean="0"/>
              <a:t>e. Suppose that the file is not ordered by the key field Ssn and we want to construct a secondary index on Ssn. </a:t>
            </a:r>
            <a:r>
              <a:rPr lang="en-US" sz="1600" smtClean="0"/>
              <a:t>How many block accesses via index are needed to retrieve a record with a condition “=“ on Ssn?</a:t>
            </a:r>
          </a:p>
          <a:p>
            <a:pPr marL="0" indent="0">
              <a:buNone/>
            </a:pPr>
            <a:r>
              <a:rPr lang="en-US" sz="1600" smtClean="0"/>
              <a:t>f. Suppose that the file is not ordered by the nonkey field Department_code and we want to construct a secondary index  on Department_code, using  option 3, with an  extra level of indirection that stores record pointers. Assume there are 1,000 distinct values of Department_code and that the EMPLOYEE records are evenly distributed among these values. </a:t>
            </a:r>
            <a:r>
              <a:rPr lang="en-US" sz="1600" smtClean="0"/>
              <a:t>How many block accesses via index are needed to retrieve a record with a condition “=“ on Department_code? How many block accesses via index are needed to retrieve all the records with a condition “=“ on Department_code? </a:t>
            </a:r>
          </a:p>
          <a:p>
            <a:pPr marL="0" indent="0">
              <a:buNone/>
            </a:pPr>
            <a:r>
              <a:rPr lang="en-US" sz="1600" smtClean="0"/>
              <a:t>g. Calculate the number of levels needed if we make each aforementioned index into a multilevel index.</a:t>
            </a:r>
          </a:p>
          <a:p>
            <a:pPr marL="0" indent="0">
              <a:buNone/>
            </a:pPr>
            <a:r>
              <a:rPr lang="en-US" sz="1600" smtClean="0"/>
              <a:t>h. Calculate the total number of blocks required by each multilevel index (including the blocks in the extra level of indirection if any).</a:t>
            </a:r>
            <a:endParaRPr lang="en-US" sz="160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8BBDDC-1A45-4081-9740-602404A6BE0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2. Indexing Structures for Files</a:t>
            </a:r>
            <a:endParaRPr lang="en-US" sz="380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/>
          <a:lstStyle/>
          <a:p>
            <a:r>
              <a:rPr lang="en-US" sz="1600"/>
              <a:t>3</a:t>
            </a:r>
            <a:r>
              <a:rPr lang="en-US" sz="1600" smtClean="0"/>
              <a:t>. Consider a disk with block size B = 512 bytes. A block pointer is P = 6 bytes long, and a record pointer is P</a:t>
            </a:r>
            <a:r>
              <a:rPr lang="en-US" sz="1600" baseline="-25000" smtClean="0"/>
              <a:t>R</a:t>
            </a:r>
            <a:r>
              <a:rPr lang="en-US" sz="1600" smtClean="0"/>
              <a:t> = 7 bytes long. A file has r = 30,000 EMPLOYEE records of fixed length. Each record has the following fields: Name (30 bytes), Ssn (9 bytes), Department_code (9 bytes), Address (40 bytes), Phone (10 bytes), Birth_date (8 bytes), Sex (1 byte), Job_code (4 bytes), and Salary (4 bytes, real number). An additional byte is used as a deletion marker. </a:t>
            </a:r>
          </a:p>
          <a:p>
            <a:pPr marL="0" indent="0">
              <a:buNone/>
            </a:pPr>
            <a:r>
              <a:rPr lang="en-US" sz="1600" smtClean="0"/>
              <a:t>i. Suppose that the file is not ordered by the key field Ssn and we want to construct a B+-tree access structure (index) on Ssn. Calculate:  </a:t>
            </a:r>
          </a:p>
          <a:p>
            <a:pPr marL="0" indent="0">
              <a:buNone/>
            </a:pPr>
            <a:r>
              <a:rPr lang="en-US" sz="1600" smtClean="0"/>
              <a:t>(i.1) the orders p and pleaf of the B+-tree;  </a:t>
            </a:r>
          </a:p>
          <a:p>
            <a:pPr marL="0" indent="0">
              <a:buNone/>
            </a:pPr>
            <a:r>
              <a:rPr lang="en-US" sz="1600" smtClean="0"/>
              <a:t>(i.2) the number of leaf-level blocks needed if blocks are approximately 69% full (rounded up for convenience);  </a:t>
            </a:r>
          </a:p>
          <a:p>
            <a:pPr marL="0" indent="0">
              <a:buNone/>
            </a:pPr>
            <a:r>
              <a:rPr lang="en-US" sz="1600" smtClean="0"/>
              <a:t>(i.3) the number of levels needed  if internal nodes are also 69% full (rounded up for convenience);  </a:t>
            </a:r>
          </a:p>
          <a:p>
            <a:pPr marL="0" indent="0">
              <a:buNone/>
            </a:pPr>
            <a:r>
              <a:rPr lang="en-US" sz="1600" smtClean="0"/>
              <a:t>(i.4) the total number of blocks required by the B+-tree;  </a:t>
            </a:r>
          </a:p>
          <a:p>
            <a:pPr marL="0" indent="0">
              <a:buNone/>
            </a:pPr>
            <a:r>
              <a:rPr lang="en-US" sz="1600" smtClean="0"/>
              <a:t>(i.5) the number of block accesses needed to search for and retrieve a record from the file—given its Ssn value—using the B+-tree.</a:t>
            </a:r>
          </a:p>
          <a:p>
            <a:pPr marL="0" indent="0">
              <a:buNone/>
            </a:pPr>
            <a:r>
              <a:rPr lang="en-US" sz="1600" smtClean="0"/>
              <a:t>j. Repeat (i), but for a B-tree rather than for a B+-tree. Compare your results for the B-tree and for the B+-tree. </a:t>
            </a:r>
            <a:endParaRPr lang="en-US" sz="160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8BBDDC-1A45-4081-9740-602404A6BE0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083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1025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Level</vt:lpstr>
      <vt:lpstr>Chapter 2. Indexing Structures for Files</vt:lpstr>
      <vt:lpstr>Chapter 2. Indexing Structures for Files</vt:lpstr>
      <vt:lpstr>Chapter 2. Indexing Structures for Files</vt:lpstr>
      <vt:lpstr>Chapter 2. Indexing Structures for Files</vt:lpstr>
      <vt:lpstr>Chapter 2. Indexing Structures for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Indexing Structures for Files</dc:title>
  <dc:creator>Chau</dc:creator>
  <cp:lastModifiedBy>Chau</cp:lastModifiedBy>
  <cp:revision>1</cp:revision>
  <dcterms:created xsi:type="dcterms:W3CDTF">2019-10-06T16:10:05Z</dcterms:created>
  <dcterms:modified xsi:type="dcterms:W3CDTF">2019-10-06T16:12:36Z</dcterms:modified>
</cp:coreProperties>
</file>