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48000" y="2889250"/>
            <a:ext cx="5795963" cy="201613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B12E8-66BA-40F8-8477-B12BADA9C4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8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697E8-6AD3-46A6-AE74-565440BB23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7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1336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484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8150F-801C-4390-9FFD-5F8B06C43A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4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F57B-7773-4D99-9D14-08739B0F87E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21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76BE8-EAC3-443E-93A4-426A2B876EB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0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7AB1-EEF5-4713-94D3-F8A3557B42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73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4B364-CBF3-4CB8-B0B0-D0748EEC98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7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1572C-522E-4008-A953-8ADB97E5F7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0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DDC0A-6578-4C49-B85D-D13A9E42AD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8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0EFF-CB60-4499-9450-343265470A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4C6DD-90AE-47CE-9990-C08FB87AC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8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1EEF3-55A2-4EC6-88C6-7AB2B26DDA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5EEEF-AF40-4D94-8486-2B442DE780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93F48-A655-4383-8830-5257DE0EBC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4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653F7-2B0B-40E6-9D65-20BA2D13EDC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5344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73B727-0FED-4F5F-89C6-B51E789807E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304800" y="1143000"/>
            <a:ext cx="8610600" cy="0"/>
          </a:xfrm>
          <a:prstGeom prst="line">
            <a:avLst/>
          </a:prstGeom>
          <a:noFill/>
          <a:ln w="19050">
            <a:solidFill>
              <a:srgbClr val="0000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4616450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0175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600" smtClean="0"/>
              <a:t>Chapter 1. Disk Storage and Basic File Structures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4</a:t>
            </a:r>
            <a:r>
              <a:rPr lang="en-US" smtClean="0"/>
              <a:t>. </a:t>
            </a:r>
            <a:r>
              <a:rPr lang="en-US" smtClean="0"/>
              <a:t>Compare </a:t>
            </a:r>
            <a:r>
              <a:rPr lang="en-US" smtClean="0"/>
              <a:t>file structures</a:t>
            </a:r>
            <a:r>
              <a:rPr lang="en-US" smtClean="0"/>
              <a:t>: </a:t>
            </a:r>
            <a:r>
              <a:rPr lang="en-US" smtClean="0"/>
              <a:t>unordered</a:t>
            </a:r>
            <a:r>
              <a:rPr lang="en-US"/>
              <a:t> </a:t>
            </a:r>
            <a:r>
              <a:rPr lang="en-US" smtClean="0"/>
              <a:t>and ordered.</a:t>
            </a:r>
            <a:endParaRPr lang="en-US" smtClean="0"/>
          </a:p>
          <a:p>
            <a:pPr lvl="1">
              <a:lnSpc>
                <a:spcPct val="150000"/>
              </a:lnSpc>
            </a:pPr>
            <a:r>
              <a:rPr lang="en-US" smtClean="0"/>
              <a:t>Data organization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Operations</a:t>
            </a:r>
          </a:p>
          <a:p>
            <a:pPr lvl="2">
              <a:lnSpc>
                <a:spcPct val="150000"/>
              </a:lnSpc>
            </a:pPr>
            <a:r>
              <a:rPr lang="en-US" sz="1800" smtClean="0"/>
              <a:t>Insert</a:t>
            </a:r>
          </a:p>
          <a:p>
            <a:pPr lvl="2">
              <a:lnSpc>
                <a:spcPct val="150000"/>
              </a:lnSpc>
            </a:pPr>
            <a:r>
              <a:rPr lang="en-US" sz="1800" smtClean="0"/>
              <a:t>Delete</a:t>
            </a:r>
          </a:p>
          <a:p>
            <a:pPr lvl="2">
              <a:lnSpc>
                <a:spcPct val="150000"/>
              </a:lnSpc>
            </a:pPr>
            <a:r>
              <a:rPr lang="en-US" sz="1800" smtClean="0"/>
              <a:t>Update</a:t>
            </a:r>
          </a:p>
          <a:p>
            <a:pPr lvl="2">
              <a:lnSpc>
                <a:spcPct val="150000"/>
              </a:lnSpc>
            </a:pPr>
            <a:r>
              <a:rPr lang="en-US" sz="1800" smtClean="0"/>
              <a:t>Search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06206FD-85B3-4D39-9D51-1B4ABBACC7A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6458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Level</vt:lpstr>
      <vt:lpstr>Chapter 1. Disk Storage and Basic File Structures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Disk Storage and Basic File Structures</dc:title>
  <dc:creator>Chau</dc:creator>
  <cp:lastModifiedBy>Chau</cp:lastModifiedBy>
  <cp:revision>1</cp:revision>
  <dcterms:created xsi:type="dcterms:W3CDTF">2019-09-21T14:24:56Z</dcterms:created>
  <dcterms:modified xsi:type="dcterms:W3CDTF">2019-09-21T14:26:06Z</dcterms:modified>
</cp:coreProperties>
</file>