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0" y="2889250"/>
            <a:ext cx="5795963" cy="201613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F91DF-EB81-4806-89B5-9843927247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8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8E61-88EF-4AE8-8776-9B479A9226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2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2F3A-D6BA-43CD-873C-534EFD2993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2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A2DC-65E1-4C4C-924A-1A5A762760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1581-9FFB-465C-8F8A-1742457221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1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BEBA-814C-4BC0-A337-6EDF527847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60BC9-A083-42C4-8A28-69453B4673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9BD3-5289-4CB3-9025-ED87820CFB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0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5330-E5FC-422D-90EB-5438857389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09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0D836-D3CA-4CD5-983D-764F25A95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70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133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52FE5-6E3E-4CF3-A602-4975BF5D99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3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7EACB-9EB0-4617-B267-F90F5E213F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4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1900-40A5-4FCE-A4E0-30159CC3C2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4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7FBD-E8F9-463E-9328-14B8FE116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81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B0-3EB8-4930-AB45-8B9FDF42E7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E92-4A5B-4A54-A157-7F6EC0BB480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BE92-4A5B-4A54-A157-7F6EC0BB480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753D-ABBE-4021-AD08-3267CA92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5344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F1C8E-9A7E-4578-827A-2E3CBBF2F82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1143000"/>
            <a:ext cx="8610600" cy="0"/>
          </a:xfrm>
          <a:prstGeom prst="line">
            <a:avLst/>
          </a:prstGeom>
          <a:noFill/>
          <a:ln w="19050">
            <a:solidFill>
              <a:srgbClr val="0000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4616450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Chapter 3. Algorithms for Query Processing and Optimization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Exercise in Group</a:t>
            </a:r>
          </a:p>
          <a:p>
            <a:r>
              <a:rPr lang="en-US" smtClean="0">
                <a:solidFill>
                  <a:schemeClr val="tx1"/>
                </a:solidFill>
              </a:rPr>
              <a:t>Due Date: 07.11.2019, Time: 23:55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0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 smtClean="0"/>
              <a:t>Chapter 3. Algorithms for Query Processing and Optimization</a:t>
            </a:r>
            <a:endParaRPr lang="en-US" sz="380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smtClean="0"/>
              <a:t>3.1. Given the following database schema: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smtClean="0"/>
              <a:t>Employee (</a:t>
            </a:r>
            <a:r>
              <a:rPr lang="en-US" sz="1800" u="sng" smtClean="0"/>
              <a:t>SSN</a:t>
            </a:r>
            <a:r>
              <a:rPr lang="en-US" sz="1800" smtClean="0"/>
              <a:t>, Lname, Fname, Salary, Dno)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smtClean="0"/>
              <a:t>Department (</a:t>
            </a:r>
            <a:r>
              <a:rPr lang="en-US" sz="1800" u="sng" smtClean="0"/>
              <a:t>Dno</a:t>
            </a:r>
            <a:r>
              <a:rPr lang="en-US" sz="1800" smtClean="0"/>
              <a:t>, Dname, Location, Budget, SSN)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smtClean="0"/>
              <a:t>Employee.SSN and Department.Dno are primary keys. Employee.Dno is a foreign key. Department.Dname is a candidate key</a:t>
            </a:r>
            <a:r>
              <a:rPr lang="en-US" sz="1800"/>
              <a:t>. Department.SSN is a foreign key, unique and nullable, for a manager of each department.</a:t>
            </a:r>
            <a:endParaRPr lang="en-US" sz="180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000" smtClean="0"/>
              <a:t>3.1.1. Write SELECT statements to get data as follows.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smtClean="0"/>
              <a:t>(i). Get SSN and salary of employees who belong to department 5.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smtClean="0"/>
              <a:t>(ii). Get SSN and department name of employees who have salaries &gt; 30K.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smtClean="0"/>
              <a:t>(iii). Get SSN and department name of employees who have salaries greater than the averaged salary of their department.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smtClean="0"/>
              <a:t>3.1.2. Draw their corresponding query trees.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EDCC3A-CAEF-40E9-9567-1C58895261D8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0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Level</vt:lpstr>
      <vt:lpstr>Chapter 3. Algorithms for Query Processing and Optimization</vt:lpstr>
      <vt:lpstr>Chapter 3. Algorithms for Query Processing and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Algorithms for Query Processing and Optimization</dc:title>
  <dc:creator>Chau</dc:creator>
  <cp:lastModifiedBy>Chau</cp:lastModifiedBy>
  <cp:revision>1</cp:revision>
  <dcterms:created xsi:type="dcterms:W3CDTF">2019-11-01T16:58:28Z</dcterms:created>
  <dcterms:modified xsi:type="dcterms:W3CDTF">2019-11-01T17:01:49Z</dcterms:modified>
</cp:coreProperties>
</file>