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080625" cy="7559675"/>
  <p:notesSz cx="7772400" cy="100584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265DC47-4D57-4FD2-8D41-7C6C85E6CDA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889373" y="248443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Ôn</a:t>
            </a:r>
            <a:r>
              <a:rPr lang="en-US" sz="5400" dirty="0" smtClean="0"/>
              <a:t> </a:t>
            </a:r>
            <a:r>
              <a:rPr lang="en-US" sz="5400" dirty="0" err="1" smtClean="0"/>
              <a:t>tập</a:t>
            </a:r>
            <a:endParaRPr lang="vi-VN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Các giao thức TCP/UDP thuộc tầng nào trong mô hình OSI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B.Transport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Nếu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3 </a:t>
            </a:r>
            <a:r>
              <a:rPr lang="en-US" sz="3200" dirty="0" err="1">
                <a:latin typeface="Arial"/>
              </a:rPr>
              <a:t>khai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báo</a:t>
            </a:r>
            <a:r>
              <a:rPr lang="en-US" sz="3200" dirty="0">
                <a:latin typeface="Arial"/>
              </a:rPr>
              <a:t> class, import, </a:t>
            </a:r>
            <a:r>
              <a:rPr lang="en-US" sz="3200" dirty="0" smtClean="0">
                <a:latin typeface="Arial"/>
              </a:rPr>
              <a:t>package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tập</a:t>
            </a:r>
            <a:r>
              <a:rPr lang="en-US" sz="3200" dirty="0">
                <a:latin typeface="Arial"/>
              </a:rPr>
              <a:t> tin </a:t>
            </a:r>
            <a:r>
              <a:rPr lang="en-US" sz="3200" dirty="0" err="1">
                <a:latin typeface="Arial"/>
              </a:rPr>
              <a:t>mã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nguồn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thì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chúng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xuất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tự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class, import, package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import, class, package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package, import, class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package, class, import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Cho đoạn chương trình: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int[] x = new int[25];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Chọn phát biểu đúng: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Giá trị của x[24] là null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x[24] không tồn tại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Giá trị của x[24] là 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Tất cả câu trên đều sai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đây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. </a:t>
            </a:r>
            <a:r>
              <a:rPr lang="en-US" sz="3200" dirty="0" err="1">
                <a:latin typeface="Arial"/>
              </a:rPr>
              <a:t>Chọn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trả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lời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thích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nhất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x != x;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if (!(x&gt;3)) {}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x = 6; x = ~x;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b)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c)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69392" y="5794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Đoạn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chỗ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p</a:t>
            </a:r>
            <a:r>
              <a:rPr lang="en-US" sz="2200" dirty="0" smtClean="0">
                <a:latin typeface="Arial"/>
              </a:rPr>
              <a:t>ublic </a:t>
            </a:r>
            <a:r>
              <a:rPr lang="en-US" sz="2200" dirty="0">
                <a:latin typeface="Arial"/>
              </a:rPr>
              <a:t>class Question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public static void main( String </a:t>
            </a:r>
            <a:r>
              <a:rPr lang="en-US" sz="2200" dirty="0" err="1">
                <a:latin typeface="Arial"/>
              </a:rPr>
              <a:t>args</a:t>
            </a:r>
            <a:r>
              <a:rPr lang="en-US" sz="2200" dirty="0">
                <a:latin typeface="Arial"/>
              </a:rPr>
              <a:t>[])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Boolean b = new Boolean(“TRUE”);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if (b) {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  for( Integer 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 = 0; 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&lt;10 ; ++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)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    </a:t>
            </a:r>
            <a:r>
              <a:rPr lang="en-US" sz="2200" dirty="0" err="1">
                <a:latin typeface="Arial"/>
              </a:rPr>
              <a:t>System.out.println</a:t>
            </a:r>
            <a:r>
              <a:rPr lang="en-US" sz="2200" dirty="0">
                <a:latin typeface="Arial"/>
              </a:rPr>
              <a:t>(</a:t>
            </a:r>
            <a:r>
              <a:rPr lang="en-US" sz="2200" dirty="0" err="1">
                <a:latin typeface="Arial"/>
              </a:rPr>
              <a:t>i</a:t>
            </a:r>
            <a:r>
              <a:rPr lang="en-US" sz="2200" dirty="0">
                <a:latin typeface="Arial"/>
              </a:rPr>
              <a:t>);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  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2200" dirty="0">
                <a:latin typeface="Arial"/>
              </a:rPr>
              <a:t>}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Đoạn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lỗi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Điều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kiện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if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kiểu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boolean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Boolean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Biến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for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int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chứ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Integer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b)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c)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đúng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Hãy chọn phát biểu đúng: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Một bộ lắng nghe sự kiện có thể được gỡ bỏ sau khi đã được gắn vào một thành phần (Component) của giao diện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Có thể gắn nhiều bộ lắng nghe sự kiện cho một thành phần (Component) của giao diện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Cả a) và b) đều sai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Cả a) và b) đều đúng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Lớp DatagramPackage trong lập trình mạng với Java được sử dụng với mục đích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A.Tạo gói dữ liệu để trao đổi giữa hai máy tính trên mạng theo kết nối dưới giao thức UDP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B.Tạo gói dữ liệu để trao đổi giữa hai máy tính trên mạng theo kết nối dưới giao thức TCP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C.Tạo gói dữ liệu để trao đổi giữa hai máy tính trên mạng theo kết nối dưới giao thức TCP/IP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D.Tạo gói dữ liệu để trao đổi giữa hai máy tính trên mạng theo kết nối dưới giao thức IP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receive( DatagramPackage p)trong lớp DatagramSocket được sử dụng với mục đích gì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A.Để gửi số nguyên p đi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B.Để nhận số nguyên p về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C.Để nhận gói dữ liệu p về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D.Để gửi gói dữ liệu p đi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acceptcủa lớp ServerSocket có thể gây ra ngoại lệ gì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A.UnknownHostException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B.SocketException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C.IOException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D.UnknownPortException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Constructor là gì?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A.Hàm có tên trùng với tên lớp, kiểu dữ liệu của hàm là void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B.Hàm có tên trùng tên lớp và có dấu ngã '~' trước tên hàm.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C.Các hàm có tên trùng với tên lớp và không có tham số.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D.Các hàm có tên trùng với tên lớp và không có kiểu dữ liệu của hàm.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Port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SMTP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giá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trị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23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25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21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110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getHostAddress( )trong lớp InetAddress được sử dụng với mục đích gì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A.Trả về đối tượng là địa chỉ của máy dưới dạng địa chỉ IP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B.Trả về đối tượng là địa chỉ của máy cục bộ dưới dạng chuỗi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C.Trả về đối tượng InetAddress thể hiện địa chỉ của máy cục bộ (Local Host)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D.Tất cả các phát biểu trên đều sai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getInetAddress( ) trong lớp Socket được dùng để làm gì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A.lấy về số cổng được kết nối đến máy chủ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B.lấy về luồng xuất để máy khách có thể gửi dữ liệu đến máy chủ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C.lấy về luồng nhập để máy khách có thể đọc dữ liệu gửi trả về từ phía máy chủ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D.lấy địa chỉ của máy chủ được kết nối đến dưới dạng kiểu InetAddress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Lớp nào sau đây không sử dụng trong ứng dụng giao tiếp mạng Socket sử dụng giao thức UDP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A.InetAddress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B.DatagramSocket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C.Socket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D.DatagramPacket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Khi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theo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mô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hình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Client/Server, </a:t>
            </a:r>
            <a:r>
              <a:rPr lang="en-US" sz="3200" dirty="0" err="1">
                <a:latin typeface="Arial"/>
              </a:rPr>
              <a:t>thì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trước</a:t>
            </a:r>
            <a:r>
              <a:rPr lang="en-US" sz="3200" dirty="0">
                <a:latin typeface="Arial"/>
              </a:rPr>
              <a:t>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A.Server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và</a:t>
            </a:r>
            <a:r>
              <a:rPr lang="en-US" sz="3200" dirty="0">
                <a:latin typeface="Arial"/>
              </a:rPr>
              <a:t> Client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B.Không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bắt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buộc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tùy</a:t>
            </a:r>
            <a:r>
              <a:rPr lang="en-US" sz="3200" dirty="0">
                <a:latin typeface="Arial"/>
              </a:rPr>
              <a:t> ý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C.Client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D.Server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lập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trình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bằng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thức</a:t>
            </a:r>
            <a:r>
              <a:rPr lang="en-US" sz="3200" dirty="0">
                <a:latin typeface="Arial"/>
              </a:rPr>
              <a:t> UDP/IP,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trình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client </a:t>
            </a:r>
            <a:r>
              <a:rPr lang="en-US" sz="3200" dirty="0" err="1">
                <a:latin typeface="Arial"/>
              </a:rPr>
              <a:t>phải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đối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tượng</a:t>
            </a:r>
            <a:r>
              <a:rPr lang="en-US" sz="3200" dirty="0">
                <a:latin typeface="Arial"/>
              </a:rPr>
              <a:t> Socket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giao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tiếp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trình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server?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A.UDPSocket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B.DatagramSocket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C.Socket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D.ServerSocket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Mô hình Client - Server thỏa mãn điều kiện nào?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A.Một Server phục vụ yêu cầu của nhiều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B.Một Client phục vụ yêu cầu của nhiều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C.Một Client chỉ phục vụ yêu cầu của một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D.Một Server chỉ phục vụ yêu cầu của một Client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getPort( )trong lớp URL có ý nghĩa gì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A.Trả về tên của máy chủ trong một chuỗi địa chỉ URL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B.Trả về tên của file trong một chuỗi địa chỉ URL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C.Trả về tên của giao thức trong một chuỗi địa chỉ URL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D.Trả về số hiệu cổng sử dụng trong một chuỗi địa chỉ URL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getData( )trong lớp DatagramPacket được sử dụng với mục đích gì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A.Trả về kích thước của gói chứa trong gói dữ liệu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B.Trả về nội dụng dữ liệu thật sự chứa trong gói dữ liệu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C.Trả về số hiệu cổng chứa trong gói dữ liệu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D.Trả về địa chỉ chứa trong gói dữ liệu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Lớp Socket được dùng trong cơ chế lập trình nào sau đây?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A.Lập trình Socket UDP/IP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B.Lập trình Socket TCP/IP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C.Tất cả đều đúng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Tất cả đều sai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một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máy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có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nhiều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chạy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err="1">
                <a:latin typeface="Arial"/>
              </a:rPr>
              <a:t>để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phân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biệt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ứng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dụng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nhau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thường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dùng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thông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số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đây</a:t>
            </a:r>
            <a:r>
              <a:rPr lang="en-US" sz="3200" dirty="0">
                <a:latin typeface="Arial"/>
              </a:rPr>
              <a:t>?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B.Port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miền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D.Tất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cả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các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phương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án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đều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sai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Địa chỉ IP gồm có bao nhiêu bit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8 bit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16 bit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24 bit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32 bit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Câu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khai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báo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nào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dưới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đây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hợp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lệ</a:t>
            </a:r>
            <a:r>
              <a:rPr lang="en-US" sz="3200" dirty="0">
                <a:latin typeface="Arial"/>
              </a:rPr>
              <a:t>:	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A.String</a:t>
            </a:r>
            <a:r>
              <a:rPr lang="en-US" sz="3200" dirty="0">
                <a:latin typeface="Arial"/>
              </a:rPr>
              <a:t> temp[] = {"a", "b", "c"};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B.String</a:t>
            </a:r>
            <a:r>
              <a:rPr lang="en-US" sz="3200" dirty="0">
                <a:latin typeface="Arial"/>
              </a:rPr>
              <a:t> tem[] = { "j" "b" "c" };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C.String</a:t>
            </a:r>
            <a:r>
              <a:rPr lang="en-US" sz="3200" dirty="0">
                <a:latin typeface="Arial"/>
              </a:rPr>
              <a:t> temp = {"a", "b", "c"};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D.String</a:t>
            </a:r>
            <a:r>
              <a:rPr lang="en-US" sz="3200" dirty="0">
                <a:latin typeface="Arial"/>
              </a:rPr>
              <a:t> temp[] = new String{"j" "a" "z"};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Phương thức ServerSocket( int port) trong lớp ServerSocket được sử dụng với mục đích gì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A.Mở kết nối từ máy khách đến máy chủ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B.Mở kết nối từ phía máy chủ chờ máy khách kết nối đến thông qua cổng port, cho phép số máy kết nối cùng lúc là count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C.Mở kết nối từ phía máy chủ chờ máy khách kết nối đến thông qua số hiệu cổng 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D.Mở kết nối từ máy khách đến máy chủ và mở kết nối từ phía máy chủ đến máy khách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Cho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: 125.0.0.1 /8,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trên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thuộc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lớp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B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C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d. </a:t>
            </a:r>
            <a:r>
              <a:rPr lang="en-US" sz="3200" dirty="0" err="1">
                <a:latin typeface="Arial"/>
              </a:rPr>
              <a:t>Lớp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D</a:t>
            </a:r>
          </a:p>
          <a:p>
            <a:pPr>
              <a:buSzPct val="45000"/>
              <a:buFont typeface="StarSymbol"/>
              <a:buChar char=""/>
            </a:pPr>
            <a:endParaRPr lang="en-US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3200" dirty="0" smtClean="0">
                <a:latin typeface="Arial"/>
              </a:rPr>
              <a:t>125.0.0.1 – 255.0.0.0</a:t>
            </a:r>
          </a:p>
          <a:p>
            <a:pPr>
              <a:buSzPct val="45000"/>
              <a:buFont typeface="StarSymbol"/>
              <a:buChar char=""/>
            </a:pPr>
            <a:r>
              <a:rPr lang="en-US" sz="3200" dirty="0" smtClean="0">
                <a:latin typeface="Arial"/>
              </a:rPr>
              <a:t>125.0.0.1/8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Để phân giải địa chỉ IP thành địa chỉ MAC, sử dụng giao thức: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TCP/IP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 DHCP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 ARP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 RARP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Arial"/>
              </a:rPr>
              <a:t>Chức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năng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của</a:t>
            </a:r>
            <a:r>
              <a:rPr lang="en-US" sz="3200" dirty="0">
                <a:latin typeface="Arial"/>
              </a:rPr>
              <a:t> DNS </a:t>
            </a:r>
            <a:r>
              <a:rPr lang="en-US" sz="3200" dirty="0" err="1">
                <a:latin typeface="Arial"/>
              </a:rPr>
              <a:t>là</a:t>
            </a:r>
            <a:r>
              <a:rPr lang="en-US" sz="3200" dirty="0">
                <a:latin typeface="Arial"/>
              </a:rPr>
              <a:t> ?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a. </a:t>
            </a:r>
            <a:r>
              <a:rPr lang="en-US" sz="3200" dirty="0" err="1">
                <a:latin typeface="Arial"/>
              </a:rPr>
              <a:t>Phân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miền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b. </a:t>
            </a:r>
            <a:r>
              <a:rPr lang="en-US" sz="3200" dirty="0" err="1">
                <a:latin typeface="Arial"/>
              </a:rPr>
              <a:t>Phân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giải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thành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tên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miền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c. </a:t>
            </a:r>
            <a:r>
              <a:rPr lang="en-US" sz="3200" dirty="0" err="1">
                <a:latin typeface="Arial"/>
              </a:rPr>
              <a:t>Cung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cấp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địa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chỉ</a:t>
            </a:r>
            <a:r>
              <a:rPr lang="en-US" sz="3200" dirty="0">
                <a:latin typeface="Arial"/>
              </a:rPr>
              <a:t> IP </a:t>
            </a:r>
            <a:r>
              <a:rPr lang="en-US" sz="3200" dirty="0" err="1">
                <a:latin typeface="Arial"/>
              </a:rPr>
              <a:t>động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trong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hệ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thống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mạng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Chức năng của địa chỉ loopback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Kiểm tra 2 maý có chia sẻ dữ liệu với nhau được hay không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Dùng để test card mạng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Dùng để test máy 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Không có nhiệm vụ gì trong hệ thống mạng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Giao thức ICMP thuộc lớp nào trong mô hình OSI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Transport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c.Datalink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Physical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Cho địa chỉ IP : 172.16.32.1 /20, subnet mask của địa chỉ IP trên là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a. 255.255.0.0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b. 255.255.192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c. 255.255.224.0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d. 255.255.240.0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1396</Words>
  <Application>Microsoft Office PowerPoint</Application>
  <PresentationFormat>Custom</PresentationFormat>
  <Paragraphs>164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 Day Hoc B9</cp:lastModifiedBy>
  <cp:revision>8</cp:revision>
  <dcterms:modified xsi:type="dcterms:W3CDTF">2015-10-03T13:19:59Z</dcterms:modified>
</cp:coreProperties>
</file>