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28" autoAdjust="0"/>
    <p:restoredTop sz="94660"/>
  </p:normalViewPr>
  <p:slideViewPr>
    <p:cSldViewPr>
      <p:cViewPr varScale="1">
        <p:scale>
          <a:sx n="77" d="100"/>
          <a:sy n="77" d="100"/>
        </p:scale>
        <p:origin x="-9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624CE41F-98AA-4D1A-AABA-2D08162DF4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9CB2FE-BE03-4C91-B1C0-6D948692264F}" type="slidenum">
              <a:rPr lang="en-US"/>
              <a:pPr/>
              <a:t>1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3B6BD3-E36F-49F8-ACAA-9C7EE0FA225B}" type="slidenum">
              <a:rPr lang="en-US"/>
              <a:pPr/>
              <a:t>10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543C90-0056-4733-BB3E-B74E77C16258}" type="slidenum">
              <a:rPr lang="en-US"/>
              <a:pPr/>
              <a:t>11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510ED2-5F39-4E6C-A23C-FC1B92594941}" type="slidenum">
              <a:rPr lang="en-US"/>
              <a:pPr/>
              <a:t>12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A25898-CF33-4926-810D-E5287BC5DC30}" type="slidenum">
              <a:rPr lang="en-US"/>
              <a:pPr/>
              <a:t>13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C1D3F7-342F-41DD-A52C-E38BDEEC0057}" type="slidenum">
              <a:rPr lang="en-US"/>
              <a:pPr/>
              <a:t>14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D1DE31-2351-44BA-972F-CD45D21178A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A6E976-B2D3-4770-9246-39270C8BE3D3}" type="slidenum">
              <a:rPr lang="en-US"/>
              <a:pPr/>
              <a:t>16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B2C9D-E99A-473B-90E5-80D04CC08792}" type="slidenum">
              <a:rPr lang="en-US"/>
              <a:pPr/>
              <a:t>17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94344-70DF-40C2-8975-C45F7E2FB65E}" type="slidenum">
              <a:rPr lang="en-US"/>
              <a:pPr/>
              <a:t>18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D8BB8F-35E5-4508-82D7-4F0EF1B1D3A0}" type="slidenum">
              <a:rPr lang="en-US"/>
              <a:pPr/>
              <a:t>19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42C0AF-2AA8-45C3-AA6A-B19A72A11E8F}" type="slidenum">
              <a:rPr lang="en-US"/>
              <a:pPr/>
              <a:t>2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702A34-14B5-4319-B4AB-DE83821F1D98}" type="slidenum">
              <a:rPr lang="en-US"/>
              <a:pPr/>
              <a:t>20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01C53-7C35-4A76-BBBA-8D2A010C9726}" type="slidenum">
              <a:rPr lang="en-US"/>
              <a:pPr/>
              <a:t>21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633E3D-3250-43CB-BE2D-E1CAD2D87355}" type="slidenum">
              <a:rPr lang="en-US"/>
              <a:pPr/>
              <a:t>22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848078-4478-414F-B96C-07A5A50DD55C}" type="slidenum">
              <a:rPr lang="en-US"/>
              <a:pPr/>
              <a:t>23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5F1BF1-AF94-48DF-AFD9-328466CE25E5}" type="slidenum">
              <a:rPr lang="en-US"/>
              <a:pPr/>
              <a:t>24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2E5C39-FEC5-4142-A4FF-F949FB52F04B}" type="slidenum">
              <a:rPr lang="en-US"/>
              <a:pPr/>
              <a:t>25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328BE-7CAC-4ED5-8CF9-EA764D3A7499}" type="slidenum">
              <a:rPr lang="en-US"/>
              <a:pPr/>
              <a:t>26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B2C78E-CE9B-48C9-9C58-3A8318418C26}" type="slidenum">
              <a:rPr lang="en-US"/>
              <a:pPr/>
              <a:t>27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588FC7-8397-4ED8-91AC-33DBAB4455AD}" type="slidenum">
              <a:rPr lang="en-US"/>
              <a:pPr/>
              <a:t>28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995C80-0C99-48D7-B02B-3FCD87B2C3A9}" type="slidenum">
              <a:rPr lang="en-US"/>
              <a:pPr/>
              <a:t>29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0D45E-2398-4063-B407-832A6A14AF43}" type="slidenum">
              <a:rPr lang="en-US"/>
              <a:pPr/>
              <a:t>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74D6D7-80CC-4623-A372-CD9F53EFAF9C}" type="slidenum">
              <a:rPr lang="en-US"/>
              <a:pPr/>
              <a:t>30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235EF-84FA-4150-B6E4-315F76DF65B4}" type="slidenum">
              <a:rPr lang="en-US"/>
              <a:pPr/>
              <a:t>31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7E967C-8A2F-43F9-B45D-9CE0B4DD9BB3}" type="slidenum">
              <a:rPr lang="en-US"/>
              <a:pPr/>
              <a:t>32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CE26B-B38A-433D-AB2C-C50027D5E9F0}" type="slidenum">
              <a:rPr lang="en-US"/>
              <a:pPr/>
              <a:t>33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9D2148-AAC5-4F9E-AC86-FF9520B02060}" type="slidenum">
              <a:rPr lang="en-US"/>
              <a:pPr/>
              <a:t>34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9D7648-5EE4-4F0C-B94A-327A5F5838D3}" type="slidenum">
              <a:rPr lang="en-US"/>
              <a:pPr/>
              <a:t>35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BCF8A0-EAAC-4232-B880-53D7DF3E7C44}" type="slidenum">
              <a:rPr lang="en-US"/>
              <a:pPr/>
              <a:t>36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A823A8-CCD5-4CE6-A174-7FE249EBCA47}" type="slidenum">
              <a:rPr lang="en-US"/>
              <a:pPr/>
              <a:t>37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D7B29F-07BC-4CB2-9459-545EFBC4AE6F}" type="slidenum">
              <a:rPr lang="en-US"/>
              <a:pPr/>
              <a:t>38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BB4024-B085-4C71-B4C8-545B34997930}" type="slidenum">
              <a:rPr lang="en-US"/>
              <a:pPr/>
              <a:t>39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DD3534-52C0-435E-94E9-773BEECA02CB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6696F-BE53-4397-B3AA-C552173366A0}" type="slidenum">
              <a:rPr lang="en-US"/>
              <a:pPr/>
              <a:t>40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97F3A-5A71-40B0-AD8A-C20E630B36E8}" type="slidenum">
              <a:rPr lang="en-US"/>
              <a:pPr/>
              <a:t>41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0F9B01-FCFD-4501-A4E5-A7F36077F370}" type="slidenum">
              <a:rPr lang="en-US"/>
              <a:pPr/>
              <a:t>42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FB870C-3B62-4851-92C8-2926EFB0250B}" type="slidenum">
              <a:rPr lang="en-US"/>
              <a:pPr/>
              <a:t>43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34D6E5-96FA-4E51-B81D-1FAD6570FFD5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14FA7-D2FE-4481-9F0D-802A360BDFD6}" type="slidenum">
              <a:rPr lang="en-US"/>
              <a:pPr/>
              <a:t>6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4F58DA-F8CE-4154-A9B4-589B01D2699A}" type="slidenum">
              <a:rPr lang="en-US"/>
              <a:pPr/>
              <a:t>7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FDE531-6F47-41D8-A595-FAC115412720}" type="slidenum">
              <a:rPr lang="en-US"/>
              <a:pPr/>
              <a:t>8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7E29B-2ECC-4F4C-B680-18275723C8B7}" type="slidenum">
              <a:rPr lang="en-US"/>
              <a:pPr/>
              <a:t>9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56D268-EC84-4AFE-8C43-2D8A7C4EC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1B8E98-B225-44A8-BFD9-8EBB8E3B91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EE962E-5516-4D5B-95DC-768746B20D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88777BCC-0467-4F27-8D4A-E17D4284F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CF1635-2D6A-4ABB-93DD-D085B4BB1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8D65A3-1702-46A2-8856-0F0B447E9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99BE87-1705-4B3E-9717-B12F6FF87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35148D-0825-483E-8B2C-CC13B489F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92E8DD-605C-4F60-B607-4FF8D0D74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1E6D69-26C2-4B3E-9AEB-27D7A6B58B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1DBBC-37B9-4B3D-BD21-392960372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4365D3-1181-43FF-93E5-CFE19A139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31860C3E-E8D7-4C1F-B4C0-F0737E264B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Ôn tập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</p:spPr>
        <p:txBody>
          <a:bodyPr lIns="0" tIns="24192" rIns="0" bIns="0" anchor="ctr"/>
          <a:lstStyle/>
          <a:p>
            <a:pPr marL="0" indent="0" algn="ctr"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HTML/CSS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9) Cách </a:t>
            </a:r>
            <a:r>
              <a:rPr lang="en-US" dirty="0"/>
              <a:t>khai báo thuộc tính: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width=”100px”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và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width=”100%”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là giống nhau?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10) Thẻ </a:t>
            </a:r>
            <a:r>
              <a:rPr lang="en-US" dirty="0"/>
              <a:t>&lt;meta&gt; không thể được định nghĩa bên trong thẻ &lt;head&gt;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11) Loại </a:t>
            </a:r>
            <a:r>
              <a:rPr lang="en-US" dirty="0"/>
              <a:t>thẻ nào dưới đây dùng làm khung nhập văn bản cho phép người dùng nhập nhiều dòng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thẻ texml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thẻ text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thẻ textarea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Cả b và c đúng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12) CSS </a:t>
            </a:r>
            <a:r>
              <a:rPr lang="en-US" dirty="0"/>
              <a:t>là viết tắt của: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Computer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Cascading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Creative Style Sheets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Colorful Style Sheets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13) Đoạn </a:t>
            </a:r>
            <a:r>
              <a:rPr lang="en-US" dirty="0"/>
              <a:t>mã nào dưới đây là đúng để nhúng một tài liệu css bên ngoài vào tài liệu html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&lt;stylesheet&gt;mystyle.css&lt;/stylesheet&gt;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&lt;style src="mystyle.css"&gt;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&lt;link rel="stylesheet" type="text/css" href="mystyle.css"&gt;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14) Loại </a:t>
            </a:r>
            <a:r>
              <a:rPr lang="en-US" dirty="0"/>
              <a:t>thẻ html nào dùng để khai báo internal css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&lt;style&gt;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&lt;script&gt;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&lt;css&gt;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15) Thuộc </a:t>
            </a:r>
            <a:r>
              <a:rPr lang="en-US" dirty="0"/>
              <a:t>tính dùng trong các thẻ html cho phép khai báo css inline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class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font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styles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16) Cú </a:t>
            </a:r>
            <a:r>
              <a:rPr lang="en-US" dirty="0"/>
              <a:t>pháp CSS đúng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a. {</a:t>
            </a:r>
            <a:r>
              <a:rPr lang="en-US" dirty="0" err="1" smtClean="0"/>
              <a:t>body;color:black</a:t>
            </a:r>
            <a:r>
              <a:rPr lang="en-US" dirty="0"/>
              <a:t>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b. body </a:t>
            </a:r>
            <a:r>
              <a:rPr lang="en-US" dirty="0"/>
              <a:t>{color: black;}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c. </a:t>
            </a:r>
            <a:r>
              <a:rPr lang="en-US" dirty="0" err="1" smtClean="0"/>
              <a:t>body:color</a:t>
            </a:r>
            <a:r>
              <a:rPr lang="en-US" dirty="0" smtClean="0"/>
              <a:t>=black</a:t>
            </a:r>
            <a:r>
              <a:rPr lang="en-US" dirty="0"/>
              <a:t>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d. {</a:t>
            </a:r>
            <a:r>
              <a:rPr lang="en-US" dirty="0" err="1" smtClean="0"/>
              <a:t>body:color</a:t>
            </a:r>
            <a:r>
              <a:rPr lang="en-US" dirty="0" smtClean="0"/>
              <a:t>=black</a:t>
            </a:r>
            <a:r>
              <a:rPr lang="en-US" dirty="0"/>
              <a:t>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17) Thuộc </a:t>
            </a:r>
            <a:r>
              <a:rPr lang="en-US" dirty="0"/>
              <a:t>tính CSS nào dùng để thay đổi màu nền của một phần tử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bgcolor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background-color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18) Dùng </a:t>
            </a:r>
            <a:r>
              <a:rPr lang="en-US" dirty="0"/>
              <a:t>khai báo CSS nào dưới đây để đặt màu nền cho tất cả các phần tử h1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h1 {background-color:#FFFFFF;}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h1.all {background-color:#FFFFFF;}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all.h1 {background-color:#FFFFFF;}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1) HTML </a:t>
            </a:r>
            <a:r>
              <a:rPr lang="en-US" dirty="0"/>
              <a:t>là viết tắt của: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Hyper Text Makeup Language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Hyper Text Markup Language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None of these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Hyper Tech Markup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19) Dùng </a:t>
            </a:r>
            <a:r>
              <a:rPr lang="en-US" dirty="0"/>
              <a:t>thuộc tính CSS nào để thay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/>
              <a:t>của đoạn văn bản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fgcolor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text-color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20) Khai </a:t>
            </a:r>
            <a:r>
              <a:rPr lang="en-US" dirty="0"/>
              <a:t>báo CSS đúng để in đậm văn bản chứa trong tất cả các thẻ &lt;p&gt; bên trong trang web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&lt;p style="font-size:bold;"&gt;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&lt;p style="text-size:bold;"&gt;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p {text-size:bold;}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p {font-weight:bold;}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21) Khai </a:t>
            </a:r>
            <a:r>
              <a:rPr lang="en-US" dirty="0"/>
              <a:t>báo CSS chọn phần tử có thuộc tính id=”demo”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*demo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#demo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.demo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12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Ôn tập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/>
        </p:spPr>
        <p:txBody>
          <a:bodyPr lIns="0" tIns="24120" rIns="0" bIns="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/>
              <a:t>Javascript/PHP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1) Javascript </a:t>
            </a:r>
            <a:r>
              <a:rPr lang="en-US" dirty="0"/>
              <a:t>có thể được viết: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Trực tiếp vào tài liệu HTML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Trực tiếp vào tài liệu JS và được nhúng vào tài liệu HTML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Tất cả đều đúng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Tất cả đều sai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2) Javascript </a:t>
            </a:r>
            <a:r>
              <a:rPr lang="en-US" dirty="0"/>
              <a:t>là một ngôn ngữ thuộc loại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Thông dịch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Biên dịch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3) Javascript </a:t>
            </a:r>
            <a:r>
              <a:rPr lang="en-US" dirty="0"/>
              <a:t>còn thường được gọi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Server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Browser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Client Side Scripting Language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None of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4) Chúng </a:t>
            </a:r>
            <a:r>
              <a:rPr lang="en-US" dirty="0"/>
              <a:t>ta không thể nhúng mã javascript bên trong thẻ body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Đúng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983162"/>
          </a:xfrm>
          <a:ln/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/>
              <a:t>5) Hàm </a:t>
            </a:r>
            <a:r>
              <a:rPr lang="en-US" sz="2000" dirty="0"/>
              <a:t>javascript bên dưới sẽ xuất ra thông tin gì khi được gọi thực thi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/>
              <a:t>function </a:t>
            </a:r>
            <a:r>
              <a:rPr lang="en-US" sz="2000" dirty="0"/>
              <a:t>printArray(a)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var len = a.length, i = 0;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if (len == 0)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console.log("Empty Array");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else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do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    console.log(a[i]);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    } while (++i &lt; len);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/>
              <a:t>printArray(“123”);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440362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6) Đoạn </a:t>
            </a:r>
            <a:r>
              <a:rPr lang="en-US" dirty="0"/>
              <a:t>mã javascript bên dưới có thể được thực thi hay không, giải thích?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function tail(o)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{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    for (; o.next; o = o.next) 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    return o;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2) Tài </a:t>
            </a:r>
            <a:r>
              <a:rPr lang="en-US" dirty="0"/>
              <a:t>liệu HTML có thể chứa</a:t>
            </a:r>
            <a:r>
              <a:rPr lang="en-US" dirty="0" smtClean="0"/>
              <a:t>:</a:t>
            </a: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Thẻ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Các thuộc tính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Văn bản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Tất cả đều đúng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/>
              <a:t>7) Đoạn </a:t>
            </a:r>
            <a:r>
              <a:rPr lang="en-US" sz="2800" dirty="0"/>
              <a:t>mã javascript bên dưới tương đương với đoạn mã nào trong đáp án:</a:t>
            </a:r>
          </a:p>
          <a:p>
            <a:pPr indent="-339725"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for(var i in a)</a:t>
            </a:r>
          </a:p>
          <a:p>
            <a:pPr indent="-339725"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</a:t>
            </a:r>
            <a:r>
              <a:rPr lang="en-US" sz="2800" dirty="0" err="1" smtClean="0"/>
              <a:t>console.log</a:t>
            </a:r>
            <a:r>
              <a:rPr lang="en-US" sz="2800" dirty="0" smtClean="0"/>
              <a:t>(a[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  <a:endParaRPr lang="en-US" sz="2800" dirty="0"/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/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a. for (var i = 0;i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b. for (int i = 0;i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c. for (var i = 0;i &lt;=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d. for (var i = 1;i &lt; a.length;i++)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console.log(a[i]);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8) Đoạn </a:t>
            </a:r>
            <a:r>
              <a:rPr lang="en-US" sz="2400" dirty="0"/>
              <a:t>mã javascript bên dưới sẽ cho ra kết quả gì trong hộp thoại alert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var string1 = ”123”;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var intvalue = 123;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alert( string1 + intvalue );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a. 123246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b. 246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c. 123123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d.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9) var </a:t>
            </a:r>
            <a:r>
              <a:rPr lang="en-US" dirty="0"/>
              <a:t>grand_Total=eval("10*10+5");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Sau khi thực thi đoạn mã javascript bên bên trên, giá trị của biến grand_Total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10*10+5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105 as a string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105 as an integer value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Exception is thrown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10) Cho </a:t>
            </a:r>
            <a:r>
              <a:rPr lang="en-US" dirty="0"/>
              <a:t>đoạn mã javascript bên dưới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var count = [1,,3];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Giá trị của count[1] là: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a. undefined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b. Đoạn mã bị lỗi không chạy được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c. Đoạn mã tạo ra ngoại lệ (exception)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d. Tất cả đều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/>
              <a:t>11) Cho </a:t>
            </a:r>
            <a:r>
              <a:rPr lang="en-US" sz="2800" dirty="0"/>
              <a:t>biết Output của đoạn mã PHP bên dưới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$foo = 'Bob';            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$bar = &amp;$foo;            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$bar = "My name is $bar"; 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$bar;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$foo;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My name is BobBob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My name is BobMy name is Bob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My name is Bob Bob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/>
              <a:t>12) Phát </a:t>
            </a:r>
            <a:r>
              <a:rPr lang="en-US" sz="2800" dirty="0"/>
              <a:t>biểu PHP nào dưới đây in dòng chữ “Hello world” ra màn hình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i) echo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ii) print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iii) printf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iv) sprintf (“Hello World”);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i) and ii)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i), ii) and iii)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All of the mentioned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i), ii) and iv)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13) Đoạn </a:t>
            </a:r>
            <a:r>
              <a:rPr lang="en-US" sz="2400" dirty="0"/>
              <a:t>mã bên dưới cho ra kết quả gì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$color = "maroon";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 = $color[2];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echo "$var";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a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Error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$var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/>
              <a:t>14) Đoạn </a:t>
            </a:r>
            <a:r>
              <a:rPr lang="en-US" sz="2800" dirty="0"/>
              <a:t>mã PHP bên dưới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$total = "25 students";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$more = 10;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$total = $total + $more;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echo "$total";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35 students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35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25 students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15) Phát </a:t>
            </a:r>
            <a:r>
              <a:rPr lang="en-US" dirty="0"/>
              <a:t>biểu nào dưới đây là tương đương với phát biểu: $add += 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a) $add = 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b) $add = $add +$add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C) $add = $add + 1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d) $add = $add + $add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16) Đoạn </a:t>
            </a:r>
            <a:r>
              <a:rPr lang="en-US" sz="2400" dirty="0"/>
              <a:t>mã PHP bên dưới sẽ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track()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global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$count++;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echo $count;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track();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123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111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000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011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3) Để </a:t>
            </a:r>
            <a:r>
              <a:rPr lang="en-US" dirty="0"/>
              <a:t>chạy một tập tin được viết bằng ngôn ngữ HTML, chúng ta cần phải có kết nối internet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17) Đoạn </a:t>
            </a:r>
            <a:r>
              <a:rPr lang="en-US" sz="2400" dirty="0"/>
              <a:t>mã PHP bên dưới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$team = "arsenal";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switch ($team)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"manu":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man u";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"arsenal":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arsenal";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case "manc":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"I love manc";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I love arsenal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Error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I love arsenalI love manc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I love arsenalI love mancI love manu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 smtClean="0"/>
              <a:t>18) Đoạn </a:t>
            </a:r>
            <a:r>
              <a:rPr lang="en-US" sz="2800" dirty="0"/>
              <a:t>mã PHP bên dưới cho ra kết quả gì: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$user = array("Ashley", "Bale", "Shrek", "Blank");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for ($x=0; $x &lt; count($user); $x++)	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   if ($user[$x] == "Shrek") continue;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    </a:t>
            </a:r>
            <a:r>
              <a:rPr lang="en-US" sz="2800" dirty="0" smtClean="0"/>
              <a:t>		</a:t>
            </a:r>
            <a:r>
              <a:rPr lang="en-US" sz="2800" dirty="0" err="1" smtClean="0"/>
              <a:t>printf</a:t>
            </a:r>
            <a:r>
              <a:rPr lang="en-US" sz="2800" dirty="0" smtClean="0"/>
              <a:t> </a:t>
            </a:r>
            <a:r>
              <a:rPr lang="en-US" sz="2800" dirty="0"/>
              <a:t>($user[$x]); 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a) AshleyBale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b) AshleyBaleBlank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c) ShrekBlank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/>
              <a:t>d) Shrek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5135562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19) Đoạn </a:t>
            </a:r>
            <a:r>
              <a:rPr lang="en-US" sz="2400" dirty="0"/>
              <a:t>mã PHP bên dưới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doSomething( &amp;$arg )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$return = $arg;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$arg += 1;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return $return;	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$a = 3;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$b = doSomething( $a 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a is 3 and b is 4.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a is 4 and b is 3.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Both are 3.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Both are 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ln/>
        </p:spPr>
        <p:txBody>
          <a:bodyPr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9387" cy="4383088"/>
          </a:xfrm>
          <a:ln/>
        </p:spPr>
        <p:txBody>
          <a:bodyPr/>
          <a:lstStyle/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20) Đoạn </a:t>
            </a:r>
            <a:r>
              <a:rPr lang="en-US" sz="2400" dirty="0"/>
              <a:t>mã PHP bên dưới sẽ cho ra kết quả gì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&lt;?php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function foo($msg)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{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    echo "$msg";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}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$var1 = "foo";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$var1("will this work");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    ?&gt;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a) Error.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b) $msg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c) 0</a:t>
            </a:r>
          </a:p>
          <a:p>
            <a:pPr indent="-339725">
              <a:spcAft>
                <a:spcPts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d) will this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4) Tài </a:t>
            </a:r>
            <a:r>
              <a:rPr lang="en-US" dirty="0"/>
              <a:t>liệu HTML chứa 1 phần tử (thẻ) gốc là</a:t>
            </a:r>
            <a:r>
              <a:rPr lang="en-US" dirty="0" smtClean="0"/>
              <a:t>:</a:t>
            </a:r>
            <a:endParaRPr lang="en-US" dirty="0"/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HEAD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TITLE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BODY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5) Để </a:t>
            </a:r>
            <a:r>
              <a:rPr lang="en-US" dirty="0"/>
              <a:t>điều chỉnh kích thước 1 bức ảnh được nhúng vào tài liệu html bằng thẻ img, chúng ta dùng: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Thuộc tính resize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Thuộc tính width và height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Thuộc tính size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Thuộc tính 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6) Thuộc </a:t>
            </a:r>
            <a:r>
              <a:rPr lang="en-US" dirty="0"/>
              <a:t>tính cho thẻ img là: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pt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url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path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src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7) Trong </a:t>
            </a:r>
            <a:r>
              <a:rPr lang="en-US" dirty="0"/>
              <a:t>các loại thẻ Heading dưới đây, loại nào có kích cỡ chữ lớn nhất (theo mặc định)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h1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h2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c. h3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d. h4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3264"/>
          <a:lstStyle/>
          <a:p>
            <a:endParaRPr lang="en-GB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8) Chúng </a:t>
            </a:r>
            <a:r>
              <a:rPr lang="en-US" dirty="0"/>
              <a:t>ta có thể dùng thẻ title thay vì thẻ h1 để hiển thị tiêu đề của bài viết trong trang web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a. Đúng</a:t>
            </a:r>
          </a:p>
          <a:p>
            <a:pPr marL="431800" indent="-323850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b. Sai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1796</Words>
  <PresentationFormat>Custom</PresentationFormat>
  <Paragraphs>334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Ôn tập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Ôn tập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tập</dc:title>
  <dc:creator>jOHN</dc:creator>
  <cp:lastModifiedBy>User</cp:lastModifiedBy>
  <cp:revision>8</cp:revision>
  <cp:lastPrinted>1601-01-01T00:00:00Z</cp:lastPrinted>
  <dcterms:created xsi:type="dcterms:W3CDTF">2015-12-05T10:14:54Z</dcterms:created>
  <dcterms:modified xsi:type="dcterms:W3CDTF">2018-12-08T07:38:22Z</dcterms:modified>
</cp:coreProperties>
</file>