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155D4-F8C7-4D8A-82A7-33C33A47493D}" type="datetimeFigureOut">
              <a:rPr lang="en-US" smtClean="0"/>
              <a:t>12/16/2018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05ABD-39C5-42B7-BBA7-4233CE898D1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2"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D0FEE-4CDC-4632-BDAB-0B0F1B24F5A7}" type="datetimeFigureOut">
              <a:rPr lang="en-US" smtClean="0"/>
              <a:t>12/16/2018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7797-7431-4EFD-8DDC-2E229E493B3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p:spPr>
        <p:txBody>
          <a:bodyPr lIns="90000" tIns="45000" rIns="90000" bIns="45000" anchor="b"/>
          <a:lstStyle/>
          <a:p>
            <a:pPr algn="r">
              <a:lnSpc>
                <a:spcPct val="100000"/>
              </a:lnSpc>
            </a:pPr>
            <a:r>
              <a:rPr lang="en-US" sz="4800" b="1" dirty="0">
                <a:solidFill>
                  <a:srgbClr val="464646"/>
                </a:solidFill>
                <a:latin typeface="Lucida Sans Unicode"/>
              </a:rPr>
              <a:t>Ôn tập</a:t>
            </a:r>
            <a:endParaRPr dirty="0"/>
          </a:p>
        </p:txBody>
      </p:sp>
      <p:sp>
        <p:nvSpPr>
          <p:cNvPr id="92" name="TextShape 2"/>
          <p:cNvSpPr txBox="1"/>
          <p:nvPr/>
        </p:nvSpPr>
        <p:spPr>
          <a:xfrm>
            <a:off x="685800" y="3611520"/>
            <a:ext cx="7772040" cy="1199520"/>
          </a:xfrm>
          <a:prstGeom prst="rect">
            <a:avLst/>
          </a:prstGeom>
        </p:spPr>
        <p:txBody>
          <a:bodyPr lIns="45720" tIns="45000" rIns="45720" bIns="45000"/>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a:t>
            </a:r>
            <a:r>
              <a:rPr lang="en-US" sz="2700" b="1" dirty="0" err="1">
                <a:solidFill>
                  <a:srgbClr val="000000"/>
                </a:solidFill>
                <a:latin typeface="Lucida Sans Unicode"/>
              </a:rPr>
              <a:t>Javascript</a:t>
            </a:r>
            <a:endParaRPr dirty="0"/>
          </a:p>
          <a:p>
            <a:pPr>
              <a:lnSpc>
                <a:spcPct val="100000"/>
              </a:lnSpc>
              <a:buSzPct val="68000"/>
              <a:buFont typeface="Lucida Sans Unicode"/>
              <a:buAutoNum type="alphaLcParenR"/>
            </a:pP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tên</a:t>
            </a:r>
            <a:r>
              <a:rPr lang="en-US" sz="2700" dirty="0">
                <a:solidFill>
                  <a:srgbClr val="000000"/>
                </a:solidFill>
                <a:latin typeface="Lucida Sans Unicode"/>
              </a:rPr>
              <a:t> </a:t>
            </a:r>
            <a:r>
              <a:rPr lang="en-US" sz="2700" dirty="0" err="1">
                <a:solidFill>
                  <a:srgbClr val="000000"/>
                </a:solidFill>
                <a:latin typeface="Lucida Sans Unicode"/>
              </a:rPr>
              <a:t>gọi</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ngôn</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Java</a:t>
            </a:r>
            <a:endParaRPr dirty="0"/>
          </a:p>
          <a:p>
            <a:pPr>
              <a:lnSpc>
                <a:spcPct val="100000"/>
              </a:lnSpc>
              <a:buSzPct val="68000"/>
              <a:buFont typeface="Lucida Sans Unicode"/>
              <a:buAutoNum type="alphaLcParenR"/>
            </a:pPr>
            <a:r>
              <a:rPr lang="en-US" sz="2700" dirty="0" err="1">
                <a:solidFill>
                  <a:srgbClr val="FF0000"/>
                </a:solidFill>
                <a:latin typeface="Lucida Sans Unicode"/>
              </a:rPr>
              <a:t>Là</a:t>
            </a:r>
            <a:r>
              <a:rPr lang="en-US" sz="2700" dirty="0">
                <a:solidFill>
                  <a:srgbClr val="FF0000"/>
                </a:solidFill>
                <a:latin typeface="Lucida Sans Unicode"/>
              </a:rPr>
              <a:t> </a:t>
            </a:r>
            <a:r>
              <a:rPr lang="en-US" sz="2700" dirty="0" err="1">
                <a:solidFill>
                  <a:srgbClr val="FF0000"/>
                </a:solidFill>
                <a:latin typeface="Lucida Sans Unicode"/>
              </a:rPr>
              <a:t>ngôn</a:t>
            </a:r>
            <a:r>
              <a:rPr lang="en-US" sz="2700" dirty="0">
                <a:solidFill>
                  <a:srgbClr val="FF0000"/>
                </a:solidFill>
                <a:latin typeface="Lucida Sans Unicode"/>
              </a:rPr>
              <a:t> </a:t>
            </a:r>
            <a:r>
              <a:rPr lang="en-US" sz="2700" dirty="0" err="1">
                <a:solidFill>
                  <a:srgbClr val="FF0000"/>
                </a:solidFill>
                <a:latin typeface="Lucida Sans Unicode"/>
              </a:rPr>
              <a:t>ngữ</a:t>
            </a:r>
            <a:r>
              <a:rPr lang="en-US" sz="2700" dirty="0">
                <a:solidFill>
                  <a:srgbClr val="FF0000"/>
                </a:solidFill>
                <a:latin typeface="Lucida Sans Unicode"/>
              </a:rPr>
              <a:t> </a:t>
            </a:r>
            <a:r>
              <a:rPr lang="en-US" sz="2700" dirty="0" err="1">
                <a:solidFill>
                  <a:srgbClr val="FF0000"/>
                </a:solidFill>
                <a:latin typeface="Lucida Sans Unicode"/>
              </a:rPr>
              <a:t>dạng</a:t>
            </a:r>
            <a:r>
              <a:rPr lang="en-US" sz="2700" dirty="0">
                <a:solidFill>
                  <a:srgbClr val="FF0000"/>
                </a:solidFill>
                <a:latin typeface="Lucida Sans Unicode"/>
              </a:rPr>
              <a:t> script </a:t>
            </a:r>
            <a:r>
              <a:rPr lang="en-US" sz="2700" dirty="0" err="1">
                <a:solidFill>
                  <a:srgbClr val="FF0000"/>
                </a:solidFill>
                <a:latin typeface="Lucida Sans Unicode"/>
              </a:rPr>
              <a:t>chạy</a:t>
            </a:r>
            <a:r>
              <a:rPr lang="en-US" sz="2700" dirty="0">
                <a:solidFill>
                  <a:srgbClr val="FF0000"/>
                </a:solidFill>
                <a:latin typeface="Lucida Sans Unicode"/>
              </a:rPr>
              <a:t> </a:t>
            </a:r>
            <a:r>
              <a:rPr lang="en-US" sz="2700" dirty="0" err="1">
                <a:solidFill>
                  <a:srgbClr val="FF0000"/>
                </a:solidFill>
                <a:latin typeface="Lucida Sans Unicode"/>
              </a:rPr>
              <a:t>trên</a:t>
            </a:r>
            <a:r>
              <a:rPr lang="en-US" sz="2700" dirty="0">
                <a:solidFill>
                  <a:srgbClr val="FF0000"/>
                </a:solidFill>
                <a:latin typeface="Lucida Sans Unicode"/>
              </a:rPr>
              <a:t> client-side (web browser)</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1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a:t>
            </a:r>
            <a:r>
              <a:rPr lang="en-US" sz="2700" b="1" dirty="0" err="1">
                <a:solidFill>
                  <a:srgbClr val="000000"/>
                </a:solidFill>
                <a:latin typeface="Lucida Sans Unicode"/>
              </a:rPr>
              <a:t>lệnh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a:t>
            </a:r>
            <a:r>
              <a:rPr lang="en-US" sz="2700" b="1" dirty="0" err="1">
                <a:solidFill>
                  <a:srgbClr val="000000"/>
                </a:solidFill>
                <a:latin typeface="Lucida Sans Unicode"/>
              </a:rPr>
              <a:t>myFunction</a:t>
            </a:r>
            <a:r>
              <a:rPr lang="en-US" sz="2700" b="1" dirty="0">
                <a:solidFill>
                  <a:srgbClr val="000000"/>
                </a:solidFill>
                <a:latin typeface="Lucida Sans Unicode"/>
              </a:rPr>
              <a:t>” trong </a:t>
            </a:r>
            <a:r>
              <a:rPr lang="en-US" sz="2700" b="1" dirty="0" err="1">
                <a:solidFill>
                  <a:srgbClr val="000000"/>
                </a:solidFill>
                <a:latin typeface="Lucida Sans Unicode"/>
              </a:rPr>
              <a:t>Javascript</a:t>
            </a:r>
            <a:endParaRPr dirty="0"/>
          </a:p>
          <a:p>
            <a:pPr>
              <a:lnSpc>
                <a:spcPct val="100000"/>
              </a:lnSpc>
              <a:buSzPct val="68000"/>
              <a:buFont typeface="Lucida Sans Unicode"/>
              <a:buAutoNum type="alphaLcParenR"/>
            </a:pPr>
            <a:r>
              <a:rPr lang="en-US" sz="2700" dirty="0">
                <a:solidFill>
                  <a:srgbClr val="FF0000"/>
                </a:solidFill>
                <a:latin typeface="Lucida Sans Unicode"/>
              </a:rPr>
              <a:t>function </a:t>
            </a:r>
            <a:r>
              <a:rPr lang="en-US" sz="2700" dirty="0" err="1">
                <a:solidFill>
                  <a:srgbClr val="FF0000"/>
                </a:solidFill>
                <a:latin typeface="Lucida Sans Unicode"/>
              </a:rPr>
              <a:t>myFunction</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function=</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function:myFunction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pPr>
            <a:endParaRPr dirty="0"/>
          </a:p>
        </p:txBody>
      </p:sp>
      <p:sp>
        <p:nvSpPr>
          <p:cNvPr id="11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sai</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DHTML (Dynamic HTML)</a:t>
            </a:r>
            <a:endParaRPr dirty="0"/>
          </a:p>
          <a:p>
            <a:pPr>
              <a:lnSpc>
                <a:spcPct val="100000"/>
              </a:lnSpc>
              <a:buSzPct val="68000"/>
              <a:buFont typeface="Lucida Sans Unicode"/>
              <a:buAutoNum type="alphaLcParenR"/>
            </a:pPr>
            <a:r>
              <a:rPr lang="en-US" sz="2700" dirty="0">
                <a:solidFill>
                  <a:srgbClr val="000000"/>
                </a:solidFill>
                <a:latin typeface="Lucida Sans Unicode"/>
              </a:rPr>
              <a:t>DHTML </a:t>
            </a:r>
            <a:r>
              <a:rPr lang="en-US" sz="2700" dirty="0" err="1">
                <a:solidFill>
                  <a:srgbClr val="000000"/>
                </a:solidFill>
                <a:latin typeface="Lucida Sans Unicode"/>
              </a:rPr>
              <a:t>kết</a:t>
            </a:r>
            <a:r>
              <a:rPr lang="en-US" sz="2700" dirty="0">
                <a:solidFill>
                  <a:srgbClr val="000000"/>
                </a:solidFill>
                <a:latin typeface="Lucida Sans Unicode"/>
              </a:rPr>
              <a:t> </a:t>
            </a:r>
            <a:r>
              <a:rPr lang="en-US" sz="2700" dirty="0" err="1">
                <a:solidFill>
                  <a:srgbClr val="000000"/>
                </a:solidFill>
                <a:latin typeface="Lucida Sans Unicode"/>
              </a:rPr>
              <a:t>hợp</a:t>
            </a:r>
            <a:r>
              <a:rPr lang="en-US" sz="2700" dirty="0">
                <a:solidFill>
                  <a:srgbClr val="000000"/>
                </a:solidFill>
                <a:latin typeface="Lucida Sans Unicode"/>
              </a:rPr>
              <a:t> </a:t>
            </a:r>
            <a:r>
              <a:rPr lang="en-US" sz="2700" dirty="0" err="1">
                <a:solidFill>
                  <a:srgbClr val="000000"/>
                </a:solidFill>
                <a:latin typeface="Lucida Sans Unicode"/>
              </a:rPr>
              <a:t>giữa</a:t>
            </a:r>
            <a:r>
              <a:rPr lang="en-US" sz="2700" dirty="0">
                <a:solidFill>
                  <a:srgbClr val="000000"/>
                </a:solidFill>
                <a:latin typeface="Lucida Sans Unicode"/>
              </a:rPr>
              <a:t> HTML, </a:t>
            </a:r>
            <a:r>
              <a:rPr lang="en-US" sz="2700" dirty="0" err="1">
                <a:solidFill>
                  <a:srgbClr val="000000"/>
                </a:solidFill>
                <a:latin typeface="Lucida Sans Unicode"/>
              </a:rPr>
              <a:t>Javascript</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Cascading Style Sheets (CSS)</a:t>
            </a:r>
            <a:endParaRPr dirty="0"/>
          </a:p>
          <a:p>
            <a:pPr>
              <a:lnSpc>
                <a:spcPct val="100000"/>
              </a:lnSpc>
              <a:buSzPct val="68000"/>
              <a:buFont typeface="Lucida Sans Unicode"/>
              <a:buAutoNum type="alphaLcParenR"/>
            </a:pPr>
            <a:r>
              <a:rPr lang="en-US" sz="2700" dirty="0">
                <a:solidFill>
                  <a:srgbClr val="000000"/>
                </a:solidFill>
                <a:latin typeface="Lucida Sans Unicode"/>
              </a:rPr>
              <a:t>DHTML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chứa</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đoạn</a:t>
            </a:r>
            <a:r>
              <a:rPr lang="en-US" sz="2700" dirty="0">
                <a:solidFill>
                  <a:srgbClr val="000000"/>
                </a:solidFill>
                <a:latin typeface="Lucida Sans Unicode"/>
              </a:rPr>
              <a:t> </a:t>
            </a:r>
            <a:r>
              <a:rPr lang="en-US" sz="2700" dirty="0" err="1">
                <a:solidFill>
                  <a:srgbClr val="000000"/>
                </a:solidFill>
                <a:latin typeface="Lucida Sans Unicode"/>
              </a:rPr>
              <a:t>mã</a:t>
            </a:r>
            <a:r>
              <a:rPr lang="en-US" sz="2700" dirty="0">
                <a:solidFill>
                  <a:srgbClr val="000000"/>
                </a:solidFill>
                <a:latin typeface="Lucida Sans Unicode"/>
              </a:rPr>
              <a:t> </a:t>
            </a:r>
            <a:r>
              <a:rPr lang="en-US" sz="2700" dirty="0" err="1">
                <a:solidFill>
                  <a:srgbClr val="000000"/>
                </a:solidFill>
                <a:latin typeface="Lucida Sans Unicode"/>
              </a:rPr>
              <a:t>Javascript</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dựa</a:t>
            </a:r>
            <a:r>
              <a:rPr lang="en-US" sz="2700" dirty="0">
                <a:solidFill>
                  <a:srgbClr val="000000"/>
                </a:solidFill>
                <a:latin typeface="Lucida Sans Unicode"/>
              </a:rPr>
              <a:t> </a:t>
            </a:r>
            <a:r>
              <a:rPr lang="en-US" sz="2700" dirty="0" err="1">
                <a:solidFill>
                  <a:srgbClr val="000000"/>
                </a:solidFill>
                <a:latin typeface="Lucida Sans Unicode"/>
              </a:rPr>
              <a:t>trên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kiện</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thay</a:t>
            </a:r>
            <a:r>
              <a:rPr lang="en-US" sz="2700" dirty="0">
                <a:solidFill>
                  <a:srgbClr val="000000"/>
                </a:solidFill>
                <a:latin typeface="Lucida Sans Unicode"/>
              </a:rPr>
              <a:t> </a:t>
            </a:r>
            <a:r>
              <a:rPr lang="en-US" sz="2700" dirty="0" err="1">
                <a:solidFill>
                  <a:srgbClr val="000000"/>
                </a:solidFill>
                <a:latin typeface="Lucida Sans Unicode"/>
              </a:rPr>
              <a:t>đổi</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style</a:t>
            </a:r>
            <a:endParaRPr dirty="0"/>
          </a:p>
          <a:p>
            <a:pPr>
              <a:lnSpc>
                <a:spcPct val="100000"/>
              </a:lnSpc>
              <a:buSzPct val="68000"/>
              <a:buFont typeface="Lucida Sans Unicode"/>
              <a:buAutoNum type="alphaLcParenR"/>
            </a:pPr>
            <a:r>
              <a:rPr lang="en-US" sz="2700" dirty="0" err="1">
                <a:solidFill>
                  <a:srgbClr val="FF0000"/>
                </a:solidFill>
                <a:latin typeface="Lucida Sans Unicode"/>
              </a:rPr>
              <a:t>Javascript</a:t>
            </a:r>
            <a:r>
              <a:rPr lang="en-US" sz="2700" dirty="0">
                <a:solidFill>
                  <a:srgbClr val="FF0000"/>
                </a:solidFill>
                <a:latin typeface="Lucida Sans Unicode"/>
              </a:rPr>
              <a:t> </a:t>
            </a:r>
            <a:r>
              <a:rPr lang="en-US" sz="2700" dirty="0" err="1">
                <a:solidFill>
                  <a:srgbClr val="FF0000"/>
                </a:solidFill>
                <a:latin typeface="Lucida Sans Unicode"/>
              </a:rPr>
              <a:t>và</a:t>
            </a:r>
            <a:r>
              <a:rPr lang="en-US" sz="2700" dirty="0">
                <a:solidFill>
                  <a:srgbClr val="FF0000"/>
                </a:solidFill>
                <a:latin typeface="Lucida Sans Unicode"/>
              </a:rPr>
              <a:t> Cascading Style Sheets (CSS)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hoạt</a:t>
            </a:r>
            <a:r>
              <a:rPr lang="en-US" sz="2700" dirty="0">
                <a:solidFill>
                  <a:srgbClr val="FF0000"/>
                </a:solidFill>
                <a:latin typeface="Lucida Sans Unicode"/>
              </a:rPr>
              <a:t> </a:t>
            </a:r>
            <a:r>
              <a:rPr lang="en-US" sz="2700" dirty="0" err="1">
                <a:solidFill>
                  <a:srgbClr val="FF0000"/>
                </a:solidFill>
                <a:latin typeface="Lucida Sans Unicode"/>
              </a:rPr>
              <a:t>động</a:t>
            </a:r>
            <a:r>
              <a:rPr lang="en-US" sz="2700" dirty="0">
                <a:solidFill>
                  <a:srgbClr val="FF0000"/>
                </a:solidFill>
                <a:latin typeface="Lucida Sans Unicode"/>
              </a:rPr>
              <a:t> </a:t>
            </a:r>
            <a:r>
              <a:rPr lang="en-US" sz="2700" dirty="0" err="1">
                <a:solidFill>
                  <a:srgbClr val="FF0000"/>
                </a:solidFill>
                <a:latin typeface="Lucida Sans Unicode"/>
              </a:rPr>
              <a:t>như</a:t>
            </a:r>
            <a:r>
              <a:rPr lang="en-US" sz="2700" dirty="0">
                <a:solidFill>
                  <a:srgbClr val="FF0000"/>
                </a:solidFill>
                <a:latin typeface="Lucida Sans Unicode"/>
              </a:rPr>
              <a:t> nhau </a:t>
            </a:r>
            <a:r>
              <a:rPr lang="en-US" sz="2700" dirty="0" err="1">
                <a:solidFill>
                  <a:srgbClr val="FF0000"/>
                </a:solidFill>
                <a:latin typeface="Lucida Sans Unicode"/>
              </a:rPr>
              <a:t>trên</a:t>
            </a:r>
            <a:r>
              <a:rPr lang="en-US" sz="2700" dirty="0">
                <a:solidFill>
                  <a:srgbClr val="FF0000"/>
                </a:solidFill>
                <a:latin typeface="Lucida Sans Unicode"/>
              </a:rPr>
              <a:t> </a:t>
            </a: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các</a:t>
            </a:r>
            <a:r>
              <a:rPr lang="en-US" sz="2700" dirty="0">
                <a:solidFill>
                  <a:srgbClr val="FF0000"/>
                </a:solidFill>
                <a:latin typeface="Lucida Sans Unicode"/>
              </a:rPr>
              <a:t> </a:t>
            </a:r>
            <a:r>
              <a:rPr lang="en-US" sz="2700" dirty="0" err="1">
                <a:solidFill>
                  <a:srgbClr val="FF0000"/>
                </a:solidFill>
                <a:latin typeface="Lucida Sans Unicode"/>
              </a:rPr>
              <a:t>trỉnh</a:t>
            </a:r>
            <a:r>
              <a:rPr lang="en-US" sz="2700" dirty="0">
                <a:solidFill>
                  <a:srgbClr val="FF0000"/>
                </a:solidFill>
                <a:latin typeface="Lucida Sans Unicode"/>
              </a:rPr>
              <a:t> duyệt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Mọi</a:t>
            </a:r>
            <a:r>
              <a:rPr lang="en-US" sz="2700" dirty="0">
                <a:solidFill>
                  <a:srgbClr val="000000"/>
                </a:solidFill>
                <a:latin typeface="Lucida Sans Unicode"/>
              </a:rPr>
              <a:t> tags HTML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style</a:t>
            </a:r>
            <a:endParaRPr dirty="0"/>
          </a:p>
          <a:p>
            <a:pPr>
              <a:lnSpc>
                <a:spcPct val="100000"/>
              </a:lnSpc>
            </a:pPr>
            <a:endParaRPr dirty="0"/>
          </a:p>
        </p:txBody>
      </p:sp>
      <p:sp>
        <p:nvSpPr>
          <p:cNvPr id="11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CSS (Cascading Style Sheets),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đặt</a:t>
            </a:r>
            <a:r>
              <a:rPr lang="en-US" sz="2700" b="1" dirty="0">
                <a:solidFill>
                  <a:srgbClr val="000000"/>
                </a:solidFill>
                <a:latin typeface="Lucida Sans Unicode"/>
              </a:rPr>
              <a:t> </a:t>
            </a:r>
            <a:r>
              <a:rPr lang="en-US" sz="2700" b="1" dirty="0" err="1">
                <a:solidFill>
                  <a:srgbClr val="000000"/>
                </a:solidFill>
                <a:latin typeface="Lucida Sans Unicode"/>
              </a:rPr>
              <a:t>màu</a:t>
            </a:r>
            <a:r>
              <a:rPr lang="en-US" sz="2700" b="1" dirty="0">
                <a:solidFill>
                  <a:srgbClr val="000000"/>
                </a:solidFill>
                <a:latin typeface="Lucida Sans Unicode"/>
              </a:rPr>
              <a:t> </a:t>
            </a:r>
            <a:r>
              <a:rPr lang="en-US" sz="2700" b="1" dirty="0" err="1">
                <a:solidFill>
                  <a:srgbClr val="000000"/>
                </a:solidFill>
                <a:latin typeface="Lucida Sans Unicode"/>
              </a:rPr>
              <a:t>nền</a:t>
            </a:r>
            <a:r>
              <a:rPr lang="en-US" sz="2700" b="1" dirty="0">
                <a:solidFill>
                  <a:srgbClr val="000000"/>
                </a:solidFill>
                <a:latin typeface="Lucida Sans Unicode"/>
              </a:rPr>
              <a:t> </a:t>
            </a:r>
            <a:r>
              <a:rPr lang="en-US" sz="2700" b="1" dirty="0" err="1">
                <a:solidFill>
                  <a:srgbClr val="000000"/>
                </a:solidFill>
                <a:latin typeface="Lucida Sans Unicode"/>
              </a:rPr>
              <a:t>cho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ta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endParaRPr dirty="0"/>
          </a:p>
          <a:p>
            <a:pPr>
              <a:lnSpc>
                <a:spcPct val="100000"/>
              </a:lnSpc>
              <a:buSzPct val="68000"/>
              <a:buFont typeface="Lucida Sans Unicode"/>
              <a:buAutoNum type="alphaLcParenR"/>
            </a:pPr>
            <a:r>
              <a:rPr lang="en-US" sz="2700" dirty="0" err="1">
                <a:solidFill>
                  <a:srgbClr val="000000"/>
                </a:solidFill>
                <a:latin typeface="Lucida Sans Unicode"/>
              </a:rPr>
              <a:t>backgroundColor</a:t>
            </a:r>
            <a:endParaRPr dirty="0"/>
          </a:p>
          <a:p>
            <a:pPr>
              <a:lnSpc>
                <a:spcPct val="100000"/>
              </a:lnSpc>
              <a:buSzPct val="68000"/>
              <a:buFont typeface="Lucida Sans Unicode"/>
              <a:buAutoNum type="alphaLcParenR"/>
            </a:pPr>
            <a:r>
              <a:rPr lang="en-US" sz="2700" dirty="0">
                <a:solidFill>
                  <a:srgbClr val="000000"/>
                </a:solidFill>
                <a:latin typeface="Lucida Sans Unicode"/>
              </a:rPr>
              <a:t>background-position</a:t>
            </a:r>
            <a:endParaRPr dirty="0"/>
          </a:p>
          <a:p>
            <a:pPr>
              <a:lnSpc>
                <a:spcPct val="100000"/>
              </a:lnSpc>
              <a:buSzPct val="68000"/>
              <a:buFont typeface="Lucida Sans Unicode"/>
              <a:buAutoNum type="alphaLcParenR"/>
            </a:pPr>
            <a:r>
              <a:rPr lang="en-US" sz="2700" dirty="0">
                <a:solidFill>
                  <a:srgbClr val="FF0000"/>
                </a:solidFill>
                <a:latin typeface="Lucida Sans Unicode"/>
              </a:rPr>
              <a:t>background-color</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Câu</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c </a:t>
            </a:r>
            <a:r>
              <a:rPr lang="en-US" sz="2700" dirty="0" err="1">
                <a:solidFill>
                  <a:srgbClr val="000000"/>
                </a:solidFill>
                <a:latin typeface="Lucida Sans Unicode"/>
              </a:rPr>
              <a:t>đúng</a:t>
            </a:r>
            <a:endParaRPr dirty="0"/>
          </a:p>
          <a:p>
            <a:pPr>
              <a:lnSpc>
                <a:spcPct val="100000"/>
              </a:lnSpc>
            </a:pPr>
            <a:endParaRPr dirty="0"/>
          </a:p>
        </p:txBody>
      </p:sp>
      <p:sp>
        <p:nvSpPr>
          <p:cNvPr id="11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157044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Tên</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hợp</a:t>
            </a:r>
            <a:r>
              <a:rPr lang="en-US" sz="2700" b="1" dirty="0">
                <a:solidFill>
                  <a:srgbClr val="000000"/>
                </a:solidFill>
                <a:latin typeface="Lucida Sans Unicode"/>
              </a:rPr>
              <a:t> </a:t>
            </a:r>
            <a:r>
              <a:rPr lang="en-US" sz="2700" b="1" dirty="0" err="1">
                <a:solidFill>
                  <a:srgbClr val="000000"/>
                </a:solidFill>
                <a:latin typeface="Lucida Sans Unicode"/>
              </a:rPr>
              <a:t>lệ</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000000"/>
                </a:solidFill>
                <a:latin typeface="Lucida Sans Unicode"/>
              </a:rPr>
              <a:t>&amp;</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myVar</a:t>
            </a:r>
            <a:endParaRPr dirty="0"/>
          </a:p>
          <a:p>
            <a:pPr>
              <a:lnSpc>
                <a:spcPct val="100000"/>
              </a:lnSpc>
              <a:buSzPct val="68000"/>
              <a:buFont typeface="Lucida Sans Unicode"/>
              <a:buAutoNum type="alphaLcParenR"/>
            </a:pPr>
            <a:r>
              <a:rPr lang="en-US" sz="2700" dirty="0">
                <a:solidFill>
                  <a:srgbClr val="FF0000"/>
                </a:solidFill>
                <a:latin typeface="Lucida Sans Unicode"/>
              </a:rPr>
              <a:t>$</a:t>
            </a:r>
            <a:r>
              <a:rPr lang="en-US" sz="2700" dirty="0" err="1">
                <a:solidFill>
                  <a:srgbClr val="FF0000"/>
                </a:solidFill>
                <a:latin typeface="Lucida Sans Unicode"/>
              </a:rPr>
              <a:t>myVar</a:t>
            </a:r>
            <a:endParaRPr dirty="0">
              <a:solidFill>
                <a:srgbClr val="FF0000"/>
              </a:solidFill>
            </a:endParaRPr>
          </a:p>
          <a:p>
            <a:pPr>
              <a:lnSpc>
                <a:spcPct val="100000"/>
              </a:lnSpc>
            </a:pPr>
            <a:endParaRPr dirty="0"/>
          </a:p>
        </p:txBody>
      </p:sp>
      <p:sp>
        <p:nvSpPr>
          <p:cNvPr id="11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không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nhận</a:t>
            </a:r>
            <a:r>
              <a:rPr lang="en-US" sz="2700" b="1" dirty="0">
                <a:solidFill>
                  <a:srgbClr val="000000"/>
                </a:solidFill>
                <a:latin typeface="Lucida Sans Unicode"/>
              </a:rPr>
              <a:t> </a:t>
            </a:r>
            <a:r>
              <a:rPr lang="en-US" sz="2700" b="1" dirty="0" err="1">
                <a:solidFill>
                  <a:srgbClr val="000000"/>
                </a:solidFill>
                <a:latin typeface="Lucida Sans Unicode"/>
              </a:rPr>
              <a:t>dữ</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a:t>
            </a:r>
            <a:r>
              <a:rPr lang="en-US" sz="2700" b="1" dirty="0" err="1">
                <a:solidFill>
                  <a:srgbClr val="000000"/>
                </a:solidFill>
                <a:latin typeface="Lucida Sans Unicode"/>
              </a:rPr>
              <a:t>từ</a:t>
            </a:r>
            <a:r>
              <a:rPr lang="en-US" sz="2700" b="1" dirty="0">
                <a:solidFill>
                  <a:srgbClr val="000000"/>
                </a:solidFill>
                <a:latin typeface="Lucida Sans Unicode"/>
              </a:rPr>
              <a:t> HTML FORM</a:t>
            </a:r>
            <a:endParaRPr dirty="0"/>
          </a:p>
          <a:p>
            <a:pPr>
              <a:lnSpc>
                <a:spcPct val="100000"/>
              </a:lnSpc>
              <a:buSzPct val="68000"/>
              <a:buFont typeface="Lucida Sans Unicode"/>
              <a:buAutoNum type="alphaLcParenR"/>
            </a:pPr>
            <a:r>
              <a:rPr lang="en-US" sz="2700" dirty="0">
                <a:solidFill>
                  <a:srgbClr val="FF0000"/>
                </a:solidFill>
                <a:latin typeface="Lucida Sans Unicode"/>
              </a:rPr>
              <a:t>$_FORMDATA</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$_REQUEST</a:t>
            </a:r>
            <a:endParaRPr dirty="0"/>
          </a:p>
          <a:p>
            <a:pPr>
              <a:lnSpc>
                <a:spcPct val="100000"/>
              </a:lnSpc>
              <a:buSzPct val="68000"/>
              <a:buFont typeface="Lucida Sans Unicode"/>
              <a:buAutoNum type="alphaLcParenR"/>
            </a:pPr>
            <a:r>
              <a:rPr lang="en-US" sz="2700" dirty="0">
                <a:solidFill>
                  <a:srgbClr val="000000"/>
                </a:solidFill>
                <a:latin typeface="Lucida Sans Unicode"/>
              </a:rPr>
              <a:t>$_GET</a:t>
            </a:r>
            <a:endParaRPr dirty="0"/>
          </a:p>
          <a:p>
            <a:pPr>
              <a:lnSpc>
                <a:spcPct val="100000"/>
              </a:lnSpc>
              <a:buSzPct val="68000"/>
              <a:buFont typeface="Lucida Sans Unicode"/>
              <a:buAutoNum type="alphaLcParenR"/>
            </a:pPr>
            <a:r>
              <a:rPr lang="en-US" sz="2700" dirty="0">
                <a:solidFill>
                  <a:srgbClr val="000000"/>
                </a:solidFill>
                <a:latin typeface="Lucida Sans Unicode"/>
              </a:rPr>
              <a:t>$_POST</a:t>
            </a:r>
            <a:endParaRPr dirty="0"/>
          </a:p>
          <a:p>
            <a:pPr>
              <a:lnSpc>
                <a:spcPct val="100000"/>
              </a:lnSpc>
            </a:pPr>
            <a:endParaRPr dirty="0"/>
          </a:p>
        </p:txBody>
      </p:sp>
      <p:sp>
        <p:nvSpPr>
          <p:cNvPr id="12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Dùng</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tạo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mảng</a:t>
            </a:r>
            <a:r>
              <a:rPr lang="en-US" sz="2700" b="1" dirty="0">
                <a:solidFill>
                  <a:srgbClr val="000000"/>
                </a:solidFill>
                <a:latin typeface="Lucida Sans Unicode"/>
              </a:rPr>
              <a:t> trong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new array();</a:t>
            </a:r>
            <a:endParaRPr dirty="0"/>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a:t>
            </a:r>
            <a:r>
              <a:rPr lang="en-US" sz="2700" dirty="0" err="1">
                <a:solidFill>
                  <a:srgbClr val="000000"/>
                </a:solidFill>
                <a:latin typeface="Lucida Sans Unicode"/>
              </a:rPr>
              <a:t>Array.create</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a:t>
            </a:r>
            <a:r>
              <a:rPr lang="en-US" sz="2700" dirty="0" err="1">
                <a:solidFill>
                  <a:srgbClr val="FF0000"/>
                </a:solidFill>
                <a:latin typeface="Lucida Sans Unicode"/>
              </a:rPr>
              <a:t>myArray</a:t>
            </a:r>
            <a:r>
              <a:rPr lang="en-US" sz="2700" dirty="0">
                <a:solidFill>
                  <a:srgbClr val="FF0000"/>
                </a:solidFill>
                <a:latin typeface="Lucida Sans Unicode"/>
              </a:rPr>
              <a:t> = array();</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a:t>
            </a:r>
            <a:r>
              <a:rPr lang="en-US" sz="2700" dirty="0" err="1">
                <a:solidFill>
                  <a:srgbClr val="000000"/>
                </a:solidFill>
                <a:latin typeface="Lucida Sans Unicode"/>
              </a:rPr>
              <a:t>myArray</a:t>
            </a:r>
            <a:r>
              <a:rPr lang="en-US" sz="2700" dirty="0">
                <a:solidFill>
                  <a:srgbClr val="000000"/>
                </a:solidFill>
                <a:latin typeface="Lucida Sans Unicode"/>
              </a:rPr>
              <a:t> = create(array);</a:t>
            </a:r>
            <a:endParaRPr dirty="0"/>
          </a:p>
          <a:p>
            <a:pPr>
              <a:lnSpc>
                <a:spcPct val="100000"/>
              </a:lnSpc>
            </a:pPr>
            <a:endParaRPr dirty="0"/>
          </a:p>
        </p:txBody>
      </p:sp>
      <p:sp>
        <p:nvSpPr>
          <p:cNvPr id="12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Tất</a:t>
            </a:r>
            <a:r>
              <a:rPr lang="en-US" sz="2700" b="1" dirty="0">
                <a:solidFill>
                  <a:srgbClr val="000000"/>
                </a:solidFill>
                <a:latin typeface="Lucida Sans Unicode"/>
              </a:rPr>
              <a:t> </a:t>
            </a:r>
            <a:r>
              <a:rPr lang="en-US" sz="2700" b="1" dirty="0" err="1">
                <a:solidFill>
                  <a:srgbClr val="000000"/>
                </a:solidFill>
                <a:latin typeface="Lucida Sans Unicode"/>
              </a:rPr>
              <a:t>cả</a:t>
            </a:r>
            <a:r>
              <a:rPr lang="en-US" sz="2700" b="1" dirty="0">
                <a:solidFill>
                  <a:srgbClr val="000000"/>
                </a:solidFill>
                <a:latin typeface="Lucida Sans Unicode"/>
              </a:rPr>
              <a: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 </a:t>
            </a:r>
            <a:r>
              <a:rPr lang="en-US" sz="2700" b="1" dirty="0" err="1">
                <a:solidFill>
                  <a:srgbClr val="000000"/>
                </a:solidFill>
                <a:latin typeface="Lucida Sans Unicode"/>
              </a:rPr>
              <a:t>phải</a:t>
            </a:r>
            <a:r>
              <a:rPr lang="en-US" sz="2700" b="1" dirty="0">
                <a:solidFill>
                  <a:srgbClr val="000000"/>
                </a:solidFill>
                <a:latin typeface="Lucida Sans Unicode"/>
              </a:rPr>
              <a:t> </a:t>
            </a:r>
            <a:r>
              <a:rPr lang="en-US" sz="2700" b="1" dirty="0" err="1">
                <a:solidFill>
                  <a:srgbClr val="000000"/>
                </a:solidFill>
                <a:latin typeface="Lucida Sans Unicode"/>
              </a:rPr>
              <a:t>bắt</a:t>
            </a:r>
            <a:r>
              <a:rPr lang="en-US" sz="2700" b="1" dirty="0">
                <a:solidFill>
                  <a:srgbClr val="000000"/>
                </a:solidFill>
                <a:latin typeface="Lucida Sans Unicode"/>
              </a:rPr>
              <a:t> </a:t>
            </a:r>
            <a:r>
              <a:rPr lang="en-US" sz="2700" b="1" dirty="0" err="1">
                <a:solidFill>
                  <a:srgbClr val="000000"/>
                </a:solidFill>
                <a:latin typeface="Lucida Sans Unicode"/>
              </a:rPr>
              <a:t>đầu</a:t>
            </a:r>
            <a:r>
              <a:rPr lang="en-US" sz="2700" b="1" dirty="0">
                <a:solidFill>
                  <a:srgbClr val="000000"/>
                </a:solidFill>
                <a:latin typeface="Lucida Sans Unicode"/>
              </a:rPr>
              <a:t> </a:t>
            </a:r>
            <a:r>
              <a:rPr lang="en-US" sz="2700" b="1" dirty="0" err="1">
                <a:solidFill>
                  <a:srgbClr val="000000"/>
                </a:solidFill>
                <a:latin typeface="Lucida Sans Unicode"/>
              </a:rPr>
              <a:t>bằng</a:t>
            </a:r>
            <a:r>
              <a:rPr lang="en-US" sz="2700" b="1" dirty="0">
                <a:solidFill>
                  <a:srgbClr val="000000"/>
                </a:solidFill>
                <a:latin typeface="Lucida Sans Unicode"/>
              </a:rPr>
              <a:t> </a:t>
            </a:r>
            <a:r>
              <a:rPr lang="en-US" sz="2700" b="1" dirty="0" err="1">
                <a:solidFill>
                  <a:srgbClr val="000000"/>
                </a:solidFill>
                <a:latin typeface="Lucida Sans Unicode"/>
              </a:rPr>
              <a:t>kí</a:t>
            </a:r>
            <a:r>
              <a:rPr lang="en-US" sz="2700" b="1" dirty="0">
                <a:solidFill>
                  <a:srgbClr val="000000"/>
                </a:solidFill>
                <a:latin typeface="Lucida Sans Unicode"/>
              </a:rPr>
              <a:t> </a:t>
            </a:r>
            <a:r>
              <a:rPr lang="en-US" sz="2700" b="1" dirty="0" err="1">
                <a:solidFill>
                  <a:srgbClr val="000000"/>
                </a:solidFill>
                <a:latin typeface="Lucida Sans Unicode"/>
              </a:rPr>
              <a:t>tự</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p:txBody>
      </p:sp>
      <p:sp>
        <p:nvSpPr>
          <p:cNvPr id="12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thông</a:t>
            </a:r>
            <a:r>
              <a:rPr lang="en-US" sz="2700" b="1" dirty="0">
                <a:solidFill>
                  <a:srgbClr val="000000"/>
                </a:solidFill>
                <a:latin typeface="Lucida Sans Unicode"/>
              </a:rPr>
              <a:t> tin </a:t>
            </a:r>
            <a:r>
              <a:rPr lang="en-US" sz="2700" b="1" dirty="0" err="1">
                <a:solidFill>
                  <a:srgbClr val="000000"/>
                </a:solidFill>
                <a:latin typeface="Lucida Sans Unicode"/>
              </a:rPr>
              <a:t>từ</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form </a:t>
            </a:r>
            <a:r>
              <a:rPr lang="en-US" sz="2700" b="1" dirty="0" err="1">
                <a:solidFill>
                  <a:srgbClr val="000000"/>
                </a:solidFill>
                <a:latin typeface="Lucida Sans Unicode"/>
              </a:rPr>
              <a:t>được</a:t>
            </a:r>
            <a:r>
              <a:rPr lang="en-US" sz="2700" b="1" dirty="0">
                <a:solidFill>
                  <a:srgbClr val="000000"/>
                </a:solidFill>
                <a:latin typeface="Lucida Sans Unicode"/>
              </a:rPr>
              <a:t> submit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phương </a:t>
            </a:r>
            <a:r>
              <a:rPr lang="en-US" sz="2700" b="1" dirty="0" err="1">
                <a:solidFill>
                  <a:srgbClr val="000000"/>
                </a:solidFill>
                <a:latin typeface="Lucida Sans Unicode"/>
              </a:rPr>
              <a:t>thức</a:t>
            </a:r>
            <a:r>
              <a:rPr lang="en-US" sz="2700" b="1" dirty="0">
                <a:solidFill>
                  <a:srgbClr val="000000"/>
                </a:solidFill>
                <a:latin typeface="Lucida Sans Unicode"/>
              </a:rPr>
              <a:t> GET</a:t>
            </a:r>
            <a:endParaRPr dirty="0"/>
          </a:p>
          <a:p>
            <a:pPr>
              <a:lnSpc>
                <a:spcPct val="100000"/>
              </a:lnSpc>
              <a:buSzPct val="68000"/>
              <a:buFont typeface="Lucida Sans Unicode"/>
              <a:buAutoNum type="alphaLcParenR"/>
            </a:pPr>
            <a:r>
              <a:rPr lang="en-US" sz="2700" dirty="0">
                <a:solidFill>
                  <a:srgbClr val="000000"/>
                </a:solidFill>
                <a:latin typeface="Lucida Sans Unicode"/>
              </a:rPr>
              <a:t>$_POST</a:t>
            </a:r>
            <a:endParaRPr dirty="0"/>
          </a:p>
          <a:p>
            <a:pPr>
              <a:lnSpc>
                <a:spcPct val="100000"/>
              </a:lnSpc>
              <a:buSzPct val="68000"/>
              <a:buFont typeface="Lucida Sans Unicode"/>
              <a:buAutoNum type="alphaLcParenR"/>
            </a:pPr>
            <a:r>
              <a:rPr lang="en-US" sz="2700" dirty="0">
                <a:solidFill>
                  <a:srgbClr val="000000"/>
                </a:solidFill>
                <a:latin typeface="Lucida Sans Unicode"/>
              </a:rPr>
              <a:t>$_DATA</a:t>
            </a:r>
            <a:endParaRPr dirty="0"/>
          </a:p>
          <a:p>
            <a:pPr>
              <a:lnSpc>
                <a:spcPct val="100000"/>
              </a:lnSpc>
              <a:buSzPct val="68000"/>
              <a:buFont typeface="Lucida Sans Unicode"/>
              <a:buAutoNum type="alphaLcParenR"/>
            </a:pPr>
            <a:r>
              <a:rPr lang="en-US" sz="2700" dirty="0">
                <a:solidFill>
                  <a:srgbClr val="FF0000"/>
                </a:solidFill>
                <a:latin typeface="Lucida Sans Unicode"/>
              </a:rPr>
              <a:t>$_GET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$_FORM</a:t>
            </a:r>
            <a:endParaRPr dirty="0"/>
          </a:p>
          <a:p>
            <a:pPr>
              <a:lnSpc>
                <a:spcPct val="100000"/>
              </a:lnSpc>
            </a:pPr>
            <a:endParaRPr dirty="0"/>
          </a:p>
        </p:txBody>
      </p:sp>
      <p:sp>
        <p:nvSpPr>
          <p:cNvPr id="12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Khi</a:t>
            </a:r>
            <a:r>
              <a:rPr lang="en-US" sz="2700" b="1" dirty="0">
                <a:solidFill>
                  <a:srgbClr val="000000"/>
                </a:solidFill>
                <a:latin typeface="Lucida Sans Unicode"/>
              </a:rPr>
              <a:t> </a:t>
            </a:r>
            <a:r>
              <a:rPr lang="en-US" sz="2700" b="1" dirty="0" err="1">
                <a:solidFill>
                  <a:srgbClr val="000000"/>
                </a:solidFill>
                <a:latin typeface="Lucida Sans Unicode"/>
              </a:rPr>
              <a:t>dùng</a:t>
            </a:r>
            <a:r>
              <a:rPr lang="en-US" sz="2700" b="1" dirty="0">
                <a:solidFill>
                  <a:srgbClr val="000000"/>
                </a:solidFill>
                <a:latin typeface="Lucida Sans Unicode"/>
              </a:rPr>
              <a:t> phương </a:t>
            </a:r>
            <a:r>
              <a:rPr lang="en-US" sz="2700" b="1" dirty="0" err="1">
                <a:solidFill>
                  <a:srgbClr val="000000"/>
                </a:solidFill>
                <a:latin typeface="Lucida Sans Unicode"/>
              </a:rPr>
              <a:t>thức</a:t>
            </a:r>
            <a:r>
              <a:rPr lang="en-US" sz="2700" b="1" dirty="0">
                <a:solidFill>
                  <a:srgbClr val="000000"/>
                </a:solidFill>
                <a:latin typeface="Lucida Sans Unicode"/>
              </a:rPr>
              <a:t> POST,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và</a:t>
            </a:r>
            <a:r>
              <a:rPr lang="en-US" sz="2700" b="1" dirty="0">
                <a:solidFill>
                  <a:srgbClr val="000000"/>
                </a:solidFill>
                <a:latin typeface="Lucida Sans Unicode"/>
              </a:rPr>
              <a:t> </a:t>
            </a:r>
            <a:r>
              <a:rPr lang="en-US" sz="2700" b="1" dirty="0" err="1">
                <a:solidFill>
                  <a:srgbClr val="000000"/>
                </a:solidFill>
                <a:latin typeface="Lucida Sans Unicode"/>
              </a:rPr>
              <a:t>giá</a:t>
            </a:r>
            <a:r>
              <a:rPr lang="en-US" sz="2700" b="1" dirty="0">
                <a:solidFill>
                  <a:srgbClr val="000000"/>
                </a:solidFill>
                <a:latin typeface="Lucida Sans Unicode"/>
              </a:rPr>
              <a:t> </a:t>
            </a:r>
            <a:r>
              <a:rPr lang="en-US" sz="2700" b="1" dirty="0" err="1">
                <a:solidFill>
                  <a:srgbClr val="000000"/>
                </a:solidFill>
                <a:latin typeface="Lucida Sans Unicode"/>
              </a:rPr>
              <a:t>trị</a:t>
            </a:r>
            <a:r>
              <a:rPr lang="en-US" sz="2700" b="1" dirty="0">
                <a:solidFill>
                  <a:srgbClr val="000000"/>
                </a:solidFill>
                <a:latin typeface="Lucida Sans Unicode"/>
              </a:rPr>
              <a:t> </a:t>
            </a:r>
            <a:r>
              <a:rPr lang="en-US" sz="2700" b="1" dirty="0" err="1">
                <a:solidFill>
                  <a:srgbClr val="000000"/>
                </a:solidFill>
                <a:latin typeface="Lucida Sans Unicode"/>
              </a:rPr>
              <a:t>sẽ</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xuất</a:t>
            </a:r>
            <a:r>
              <a:rPr lang="en-US" sz="2700" b="1" dirty="0">
                <a:solidFill>
                  <a:srgbClr val="000000"/>
                </a:solidFill>
                <a:latin typeface="Lucida Sans Unicode"/>
              </a:rPr>
              <a:t> </a:t>
            </a:r>
            <a:r>
              <a:rPr lang="en-US" sz="2700" b="1" dirty="0" err="1">
                <a:solidFill>
                  <a:srgbClr val="000000"/>
                </a:solidFill>
                <a:latin typeface="Lucida Sans Unicode"/>
              </a:rPr>
              <a:t>hiện</a:t>
            </a:r>
            <a:r>
              <a:rPr lang="en-US" sz="2700" b="1" dirty="0">
                <a:solidFill>
                  <a:srgbClr val="000000"/>
                </a:solidFill>
                <a:latin typeface="Lucida Sans Unicode"/>
              </a:rPr>
              <a:t> </a:t>
            </a:r>
            <a:r>
              <a:rPr lang="en-US" sz="2700" b="1" dirty="0" err="1">
                <a:solidFill>
                  <a:srgbClr val="000000"/>
                </a:solidFill>
                <a:latin typeface="Lucida Sans Unicode"/>
              </a:rPr>
              <a:t>trên</a:t>
            </a:r>
            <a:r>
              <a:rPr lang="en-US" sz="2700" b="1" dirty="0">
                <a:solidFill>
                  <a:srgbClr val="000000"/>
                </a:solidFill>
                <a:latin typeface="Lucida Sans Unicode"/>
              </a:rPr>
              <a:t> </a:t>
            </a:r>
            <a:r>
              <a:rPr lang="en-US" sz="2700" b="1" dirty="0" err="1">
                <a:solidFill>
                  <a:srgbClr val="000000"/>
                </a:solidFill>
                <a:latin typeface="Lucida Sans Unicode"/>
              </a:rPr>
              <a:t>thanh</a:t>
            </a:r>
            <a:r>
              <a:rPr lang="en-US" sz="2700" b="1" dirty="0">
                <a:solidFill>
                  <a:srgbClr val="000000"/>
                </a:solidFill>
                <a:latin typeface="Lucida Sans Unicode"/>
              </a:rPr>
              <a:t> URL </a:t>
            </a:r>
            <a:r>
              <a:rPr lang="en-US" sz="2700" b="1" dirty="0" err="1">
                <a:solidFill>
                  <a:srgbClr val="000000"/>
                </a:solidFill>
                <a:latin typeface="Lucida Sans Unicode"/>
              </a:rPr>
              <a:t>khi</a:t>
            </a:r>
            <a:r>
              <a:rPr lang="en-US" sz="2700" b="1" dirty="0">
                <a:solidFill>
                  <a:srgbClr val="000000"/>
                </a:solidFill>
                <a:latin typeface="Lucida Sans Unicode"/>
              </a:rPr>
              <a:t> submit</a:t>
            </a:r>
            <a:endParaRPr dirty="0"/>
          </a:p>
          <a:p>
            <a:pPr>
              <a:lnSpc>
                <a:spcPct val="100000"/>
              </a:lnSpc>
              <a:buSzPct val="68000"/>
              <a:buFont typeface="Lucida Sans Unicode"/>
              <a:buAutoNum type="alphaLcParenR"/>
            </a:pP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FF0000"/>
                </a:solidFill>
                <a:latin typeface="Lucida Sans Unicode"/>
              </a:rPr>
              <a:t>Sai</a:t>
            </a:r>
            <a:endParaRPr dirty="0">
              <a:solidFill>
                <a:srgbClr val="FF0000"/>
              </a:solidFill>
            </a:endParaRPr>
          </a:p>
        </p:txBody>
      </p:sp>
      <p:sp>
        <p:nvSpPr>
          <p:cNvPr id="12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Phần mềm người dùng duyệt các trang web được gọi là</a:t>
            </a:r>
            <a:endParaRPr dirty="0"/>
          </a:p>
          <a:p>
            <a:pPr>
              <a:lnSpc>
                <a:spcPct val="100000"/>
              </a:lnSpc>
              <a:buSzPct val="68000"/>
              <a:buFont typeface="Lucida Sans Unicode"/>
              <a:buAutoNum type="alphaLcParenR"/>
            </a:pPr>
            <a:r>
              <a:rPr lang="en-US" sz="2700" dirty="0">
                <a:solidFill>
                  <a:srgbClr val="000000"/>
                </a:solidFill>
                <a:latin typeface="Lucida Sans Unicode"/>
              </a:rPr>
              <a:t>Ứng dụng Web (Web Application)</a:t>
            </a:r>
            <a:endParaRPr dirty="0"/>
          </a:p>
          <a:p>
            <a:pPr>
              <a:lnSpc>
                <a:spcPct val="100000"/>
              </a:lnSpc>
              <a:buSzPct val="68000"/>
              <a:buFont typeface="Lucida Sans Unicode"/>
              <a:buAutoNum type="alphaLcParenR"/>
            </a:pPr>
            <a:r>
              <a:rPr lang="en-US" sz="2700" dirty="0">
                <a:solidFill>
                  <a:srgbClr val="FF0000"/>
                </a:solidFill>
                <a:latin typeface="Lucida Sans Unicode"/>
              </a:rPr>
              <a:t>Trình duyệt Web (Web Browser)</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Cả a và b đều đúng</a:t>
            </a:r>
            <a:endParaRPr dirty="0"/>
          </a:p>
          <a:p>
            <a:pPr>
              <a:lnSpc>
                <a:spcPct val="100000"/>
              </a:lnSpc>
              <a:buSzPct val="68000"/>
              <a:buFont typeface="Lucida Sans Unicode"/>
              <a:buAutoNum type="alphaLcParenR"/>
            </a:pPr>
            <a:r>
              <a:rPr lang="en-US" sz="2700" dirty="0">
                <a:solidFill>
                  <a:srgbClr val="000000"/>
                </a:solidFill>
                <a:latin typeface="Lucida Sans Unicode"/>
              </a:rPr>
              <a:t>Cả a và b đều sai</a:t>
            </a:r>
            <a:endParaRPr dirty="0"/>
          </a:p>
          <a:p>
            <a:pPr>
              <a:lnSpc>
                <a:spcPct val="100000"/>
              </a:lnSpc>
            </a:pPr>
            <a:endParaRPr dirty="0"/>
          </a:p>
        </p:txBody>
      </p:sp>
      <p:sp>
        <p:nvSpPr>
          <p:cNvPr id="9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create </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FF0000"/>
                </a:solidFill>
                <a:latin typeface="Lucida Sans Unicode"/>
              </a:rPr>
              <a:t>function </a:t>
            </a:r>
            <a:r>
              <a:rPr lang="en-US" sz="2700" dirty="0" err="1">
                <a:solidFill>
                  <a:srgbClr val="FF0000"/>
                </a:solidFill>
                <a:latin typeface="Lucida Sans Unicode"/>
              </a:rPr>
              <a:t>myFunction</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new_function</a:t>
            </a:r>
            <a:r>
              <a:rPr lang="en-US" sz="2700" dirty="0">
                <a:solidFill>
                  <a:srgbClr val="000000"/>
                </a:solidFill>
                <a:latin typeface="Lucida Sans Unicode"/>
              </a:rPr>
              <a:t> </a:t>
            </a:r>
            <a:r>
              <a:rPr lang="en-US" sz="2700" dirty="0" err="1">
                <a:solidFill>
                  <a:srgbClr val="000000"/>
                </a:solidFill>
                <a:latin typeface="Lucida Sans Unicode"/>
              </a:rPr>
              <a:t>myFunction</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p:txBody>
      </p:sp>
      <p:sp>
        <p:nvSpPr>
          <p:cNvPr id="13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tạo</a:t>
            </a:r>
            <a:r>
              <a:rPr lang="en-US" sz="2700" b="1" dirty="0">
                <a:solidFill>
                  <a:srgbClr val="000000"/>
                </a:solidFill>
                <a:latin typeface="Lucida Sans Unicode"/>
              </a:rPr>
              <a:t> </a:t>
            </a:r>
            <a:r>
              <a:rPr lang="en-US" sz="2700" b="1" dirty="0" err="1">
                <a:solidFill>
                  <a:srgbClr val="000000"/>
                </a:solidFill>
                <a:latin typeface="Lucida Sans Unicode"/>
              </a:rPr>
              <a:t>kết</a:t>
            </a:r>
            <a:r>
              <a:rPr lang="en-US" sz="2700" b="1" dirty="0">
                <a:solidFill>
                  <a:srgbClr val="000000"/>
                </a:solidFill>
                <a:latin typeface="Lucida Sans Unicode"/>
              </a:rPr>
              <a:t> </a:t>
            </a:r>
            <a:r>
              <a:rPr lang="en-US" sz="2700" b="1" dirty="0" err="1">
                <a:solidFill>
                  <a:srgbClr val="000000"/>
                </a:solidFill>
                <a:latin typeface="Lucida Sans Unicode"/>
              </a:rPr>
              <a:t>nối</a:t>
            </a:r>
            <a:r>
              <a:rPr lang="en-US" sz="2700" b="1" dirty="0">
                <a:solidFill>
                  <a:srgbClr val="000000"/>
                </a:solidFill>
                <a:latin typeface="Lucida Sans Unicode"/>
              </a:rPr>
              <a:t> </a:t>
            </a:r>
            <a:r>
              <a:rPr lang="en-US" sz="2700" b="1" dirty="0" err="1">
                <a:solidFill>
                  <a:srgbClr val="000000"/>
                </a:solidFill>
                <a:latin typeface="Lucida Sans Unicode"/>
              </a:rPr>
              <a:t>đến</a:t>
            </a:r>
            <a:r>
              <a:rPr lang="en-US" sz="2700" b="1" dirty="0">
                <a:solidFill>
                  <a:srgbClr val="000000"/>
                </a:solidFill>
                <a:latin typeface="Lucida Sans Unicode"/>
              </a:rPr>
              <a:t> hệ </a:t>
            </a:r>
            <a:r>
              <a:rPr lang="en-US" sz="2700" b="1" dirty="0" err="1">
                <a:solidFill>
                  <a:srgbClr val="000000"/>
                </a:solidFill>
                <a:latin typeface="Lucida Sans Unicode"/>
              </a:rPr>
              <a:t>quản</a:t>
            </a:r>
            <a:r>
              <a:rPr lang="en-US" sz="2700" b="1" dirty="0">
                <a:solidFill>
                  <a:srgbClr val="000000"/>
                </a:solidFill>
                <a:latin typeface="Lucida Sans Unicode"/>
              </a:rPr>
              <a:t> </a:t>
            </a:r>
            <a:r>
              <a:rPr lang="en-US" sz="2700" b="1" dirty="0" err="1">
                <a:solidFill>
                  <a:srgbClr val="000000"/>
                </a:solidFill>
                <a:latin typeface="Lucida Sans Unicode"/>
              </a:rPr>
              <a:t>trị</a:t>
            </a:r>
            <a:r>
              <a:rPr lang="en-US" sz="2700" b="1" dirty="0">
                <a:solidFill>
                  <a:srgbClr val="000000"/>
                </a:solidFill>
                <a:latin typeface="Lucida Sans Unicode"/>
              </a:rPr>
              <a:t> CSDL MySQL</a:t>
            </a:r>
            <a:endParaRPr dirty="0"/>
          </a:p>
          <a:p>
            <a:pPr>
              <a:lnSpc>
                <a:spcPct val="100000"/>
              </a:lnSpc>
              <a:buSzPct val="68000"/>
              <a:buFont typeface="Lucida Sans Unicode"/>
              <a:buAutoNum type="alphaLcParenR"/>
            </a:pPr>
            <a:r>
              <a:rPr lang="en-US" sz="2700" dirty="0" err="1">
                <a:solidFill>
                  <a:srgbClr val="000000"/>
                </a:solidFill>
                <a:latin typeface="Lucida Sans Unicode"/>
              </a:rPr>
              <a:t>mysql_open</a:t>
            </a:r>
            <a:endParaRPr dirty="0"/>
          </a:p>
          <a:p>
            <a:pPr>
              <a:lnSpc>
                <a:spcPct val="100000"/>
              </a:lnSpc>
              <a:buSzPct val="68000"/>
              <a:buFont typeface="Lucida Sans Unicode"/>
              <a:buAutoNum type="alphaLcParenR"/>
            </a:pPr>
            <a:r>
              <a:rPr lang="en-US" sz="2700" dirty="0" err="1">
                <a:solidFill>
                  <a:srgbClr val="FF0000"/>
                </a:solidFill>
                <a:latin typeface="Lucida Sans Unicode"/>
              </a:rPr>
              <a:t>mysql_connect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mysql_db</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3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khai</a:t>
            </a:r>
            <a:r>
              <a:rPr lang="en-US" sz="2700" b="1" dirty="0">
                <a:solidFill>
                  <a:srgbClr val="000000"/>
                </a:solidFill>
                <a:latin typeface="Lucida Sans Unicode"/>
              </a:rPr>
              <a:t> </a:t>
            </a:r>
            <a:r>
              <a:rPr lang="en-US" sz="2700" b="1" dirty="0" err="1">
                <a:solidFill>
                  <a:srgbClr val="000000"/>
                </a:solidFill>
                <a:latin typeface="Lucida Sans Unicode"/>
              </a:rPr>
              <a:t>báo</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hằng</a:t>
            </a:r>
            <a:r>
              <a:rPr lang="en-US" sz="2700" b="1" dirty="0">
                <a:solidFill>
                  <a:srgbClr val="000000"/>
                </a:solidFill>
                <a:latin typeface="Lucida Sans Unicode"/>
              </a:rPr>
              <a:t> </a:t>
            </a:r>
            <a:r>
              <a:rPr lang="en-US" sz="2700" b="1" dirty="0" err="1">
                <a:solidFill>
                  <a:srgbClr val="000000"/>
                </a:solidFill>
                <a:latin typeface="Lucida Sans Unicode"/>
              </a:rPr>
              <a:t>số</a:t>
            </a:r>
            <a:r>
              <a:rPr lang="en-US" sz="2700" b="1" dirty="0">
                <a:solidFill>
                  <a:srgbClr val="000000"/>
                </a:solidFill>
                <a:latin typeface="Lucida Sans Unicode"/>
              </a:rPr>
              <a:t>, </a:t>
            </a:r>
            <a:r>
              <a:rPr lang="en-US" sz="2700" b="1" dirty="0" err="1">
                <a:solidFill>
                  <a:srgbClr val="000000"/>
                </a:solidFill>
                <a:latin typeface="Lucida Sans Unicode"/>
              </a:rPr>
              <a:t>câu</a:t>
            </a:r>
            <a:r>
              <a:rPr lang="en-US" sz="2700" b="1" dirty="0">
                <a:solidFill>
                  <a:srgbClr val="000000"/>
                </a:solidFill>
                <a:latin typeface="Lucida Sans Unicode"/>
              </a:rPr>
              <a:t> </a:t>
            </a:r>
            <a:r>
              <a:rPr lang="en-US" sz="2700" b="1" dirty="0" err="1">
                <a:solidFill>
                  <a:srgbClr val="000000"/>
                </a:solidFill>
                <a:latin typeface="Lucida Sans Unicode"/>
              </a:rPr>
              <a:t>lệnh</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const($name, $value)</a:t>
            </a:r>
            <a:endParaRPr dirty="0"/>
          </a:p>
          <a:p>
            <a:pPr>
              <a:lnSpc>
                <a:spcPct val="100000"/>
              </a:lnSpc>
              <a:buSzPct val="68000"/>
              <a:buFont typeface="Lucida Sans Unicode"/>
              <a:buAutoNum type="alphaLcParenR"/>
            </a:pPr>
            <a:r>
              <a:rPr lang="en-US" sz="2700" dirty="0">
                <a:solidFill>
                  <a:srgbClr val="000000"/>
                </a:solidFill>
                <a:latin typeface="Lucida Sans Unicode"/>
              </a:rPr>
              <a:t>constant ($name, $value)</a:t>
            </a:r>
            <a:endParaRPr dirty="0"/>
          </a:p>
          <a:p>
            <a:pPr>
              <a:lnSpc>
                <a:spcPct val="100000"/>
              </a:lnSpc>
              <a:buSzPct val="68000"/>
              <a:buFont typeface="Lucida Sans Unicode"/>
              <a:buAutoNum type="alphaLcParenR"/>
            </a:pPr>
            <a:r>
              <a:rPr lang="en-US" sz="2700" dirty="0">
                <a:solidFill>
                  <a:srgbClr val="FF0000"/>
                </a:solidFill>
                <a:latin typeface="Lucida Sans Unicode"/>
              </a:rPr>
              <a:t>define ($name, $value)</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def ($name, $value)</a:t>
            </a:r>
            <a:endParaRPr dirty="0"/>
          </a:p>
        </p:txBody>
      </p:sp>
      <p:sp>
        <p:nvSpPr>
          <p:cNvPr id="13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Toán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không </a:t>
            </a:r>
            <a:r>
              <a:rPr lang="en-US" sz="2700" b="1" dirty="0" err="1">
                <a:solidFill>
                  <a:srgbClr val="000000"/>
                </a:solidFill>
                <a:latin typeface="Lucida Sans Unicode"/>
              </a:rPr>
              <a:t>đúng</a:t>
            </a:r>
            <a:r>
              <a:rPr lang="en-US" sz="2700" b="1" dirty="0">
                <a:solidFill>
                  <a:srgbClr val="000000"/>
                </a:solidFill>
                <a:latin typeface="Lucida Sans Unicode"/>
              </a:rPr>
              <a:t> trong </a:t>
            </a:r>
            <a:r>
              <a:rPr lang="en-US" sz="2700" b="1" dirty="0" err="1">
                <a:solidFill>
                  <a:srgbClr val="000000"/>
                </a:solidFill>
                <a:latin typeface="Lucida Sans Unicode"/>
              </a:rPr>
              <a:t>ngôn</a:t>
            </a:r>
            <a:r>
              <a:rPr lang="en-US" sz="2700" b="1" dirty="0">
                <a:solidFill>
                  <a:srgbClr val="000000"/>
                </a:solidFill>
                <a:latin typeface="Lucida Sans Unicode"/>
              </a:rPr>
              <a:t> </a:t>
            </a:r>
            <a:r>
              <a:rPr lang="en-US" sz="2700" b="1" dirty="0" err="1">
                <a:solidFill>
                  <a:srgbClr val="000000"/>
                </a:solidFill>
                <a:latin typeface="Lucida Sans Unicode"/>
              </a:rPr>
              <a:t>ngữ</a:t>
            </a:r>
            <a:r>
              <a:rPr lang="en-US" sz="2700" b="1" dirty="0">
                <a:solidFill>
                  <a:srgbClr val="000000"/>
                </a:solidFill>
                <a:latin typeface="Lucida Sans Unicode"/>
              </a:rPr>
              <a:t> PHP</a:t>
            </a:r>
            <a:endParaRPr dirty="0"/>
          </a:p>
          <a:p>
            <a:pPr>
              <a:lnSpc>
                <a:spcPct val="100000"/>
              </a:lnSpc>
              <a:buSzPct val="68000"/>
              <a:buFont typeface="Lucida Sans Unicode"/>
              <a:buAutoNum type="alphaLcParenR"/>
            </a:pP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&gt;=</a:t>
            </a:r>
            <a:endParaRPr dirty="0"/>
          </a:p>
          <a:p>
            <a:pPr>
              <a:lnSpc>
                <a:spcPct val="100000"/>
              </a:lnSpc>
              <a:buSzPct val="68000"/>
              <a:buFont typeface="Lucida Sans Unicode"/>
              <a:buAutoNum type="alphaLcParenR"/>
            </a:pPr>
            <a:r>
              <a:rPr lang="en-US" sz="2700" dirty="0">
                <a:solidFill>
                  <a:srgbClr val="FF0000"/>
                </a:solidFill>
                <a:latin typeface="Lucida Sans Unicode"/>
              </a:rPr>
              <a:t>&lt;=&gt;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&lt;&gt;</a:t>
            </a:r>
            <a:endParaRPr dirty="0"/>
          </a:p>
        </p:txBody>
      </p:sp>
      <p:sp>
        <p:nvSpPr>
          <p:cNvPr id="13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Sự</a:t>
            </a:r>
            <a:r>
              <a:rPr lang="en-US" sz="2700" b="1" dirty="0">
                <a:solidFill>
                  <a:srgbClr val="000000"/>
                </a:solidFill>
                <a:latin typeface="Lucida Sans Unicode"/>
              </a:rPr>
              <a:t> </a:t>
            </a:r>
            <a:r>
              <a:rPr lang="en-US" sz="2700" b="1" dirty="0" err="1">
                <a:solidFill>
                  <a:srgbClr val="000000"/>
                </a:solidFill>
                <a:latin typeface="Lucida Sans Unicode"/>
              </a:rPr>
              <a:t>khác</a:t>
            </a:r>
            <a:r>
              <a:rPr lang="en-US" sz="2700" b="1" dirty="0">
                <a:solidFill>
                  <a:srgbClr val="000000"/>
                </a:solidFill>
                <a:latin typeface="Lucida Sans Unicode"/>
              </a:rPr>
              <a:t> nhau </a:t>
            </a:r>
            <a:r>
              <a:rPr lang="en-US" sz="2700" b="1" dirty="0" err="1">
                <a:solidFill>
                  <a:srgbClr val="000000"/>
                </a:solidFill>
                <a:latin typeface="Lucida Sans Unicode"/>
              </a:rPr>
              <a:t>giữa</a:t>
            </a:r>
            <a:r>
              <a:rPr lang="en-US" sz="2700" b="1" dirty="0">
                <a:solidFill>
                  <a:srgbClr val="000000"/>
                </a:solidFill>
                <a:latin typeface="Lucida Sans Unicode"/>
              </a:rPr>
              <a:t> </a:t>
            </a:r>
            <a:r>
              <a:rPr lang="en-US" sz="2700" b="1" dirty="0" err="1">
                <a:solidFill>
                  <a:srgbClr val="000000"/>
                </a:solidFill>
                <a:latin typeface="Lucida Sans Unicode"/>
              </a:rPr>
              <a:t>hàm</a:t>
            </a:r>
            <a:r>
              <a:rPr lang="en-US" sz="2700" b="1" dirty="0">
                <a:solidFill>
                  <a:srgbClr val="000000"/>
                </a:solidFill>
                <a:latin typeface="Lucida Sans Unicode"/>
              </a:rPr>
              <a:t> include </a:t>
            </a:r>
            <a:r>
              <a:rPr lang="en-US" sz="2700" b="1" dirty="0" err="1">
                <a:solidFill>
                  <a:srgbClr val="000000"/>
                </a:solidFill>
                <a:latin typeface="Lucida Sans Unicode"/>
              </a:rPr>
              <a:t>và</a:t>
            </a:r>
            <a:r>
              <a:rPr lang="en-US" sz="2700" b="1" dirty="0">
                <a:solidFill>
                  <a:srgbClr val="000000"/>
                </a:solidFill>
                <a:latin typeface="Lucida Sans Unicode"/>
              </a:rPr>
              <a:t> require trong PHP </a:t>
            </a:r>
            <a:r>
              <a:rPr lang="en-US" sz="2700" b="1" dirty="0" err="1">
                <a:solidFill>
                  <a:srgbClr val="000000"/>
                </a:solidFill>
                <a:latin typeface="Lucida Sans Unicode"/>
              </a:rPr>
              <a:t>là</a:t>
            </a:r>
            <a:endParaRPr dirty="0"/>
          </a:p>
          <a:p>
            <a:pPr lvl="1">
              <a:lnSpc>
                <a:spcPct val="100000"/>
              </a:lnSpc>
              <a:buFont typeface="Lucida Sans Unicode"/>
              <a:buAutoNum type="alphaLcParenR"/>
            </a:pPr>
            <a:r>
              <a:rPr lang="en-US" sz="2700" dirty="0" err="1">
                <a:solidFill>
                  <a:srgbClr val="000000"/>
                </a:solidFill>
                <a:latin typeface="Lucida Sans Unicode"/>
              </a:rPr>
              <a:t>Chương</a:t>
            </a:r>
            <a:r>
              <a:rPr lang="en-US" sz="2700" dirty="0">
                <a:solidFill>
                  <a:srgbClr val="000000"/>
                </a:solidFill>
                <a:latin typeface="Lucida Sans Unicode"/>
              </a:rPr>
              <a:t> trình </a:t>
            </a:r>
            <a:r>
              <a:rPr lang="en-US" sz="2700" dirty="0" err="1">
                <a:solidFill>
                  <a:srgbClr val="000000"/>
                </a:solidFill>
                <a:latin typeface="Lucida Sans Unicode"/>
              </a:rPr>
              <a:t>báo</a:t>
            </a:r>
            <a:r>
              <a:rPr lang="en-US" sz="2700" dirty="0">
                <a:solidFill>
                  <a:srgbClr val="000000"/>
                </a:solidFill>
                <a:latin typeface="Lucida Sans Unicode"/>
              </a:rPr>
              <a:t> </a:t>
            </a:r>
            <a:r>
              <a:rPr lang="en-US" sz="2700" dirty="0" err="1">
                <a:solidFill>
                  <a:srgbClr val="000000"/>
                </a:solidFill>
                <a:latin typeface="Lucida Sans Unicode"/>
              </a:rPr>
              <a:t>lỗi</a:t>
            </a:r>
            <a:r>
              <a:rPr lang="en-US" sz="2700" dirty="0">
                <a:solidFill>
                  <a:srgbClr val="000000"/>
                </a:solidFill>
                <a:latin typeface="Lucida Sans Unicode"/>
              </a:rPr>
              <a:t> </a:t>
            </a:r>
            <a:r>
              <a:rPr lang="en-US" sz="2700" dirty="0" err="1">
                <a:solidFill>
                  <a:srgbClr val="000000"/>
                </a:solidFill>
                <a:latin typeface="Lucida Sans Unicode"/>
              </a:rPr>
              <a:t>với</a:t>
            </a:r>
            <a:r>
              <a:rPr lang="en-US" sz="2700" dirty="0">
                <a:solidFill>
                  <a:srgbClr val="000000"/>
                </a:solidFill>
                <a:latin typeface="Lucida Sans Unicode"/>
              </a:rPr>
              <a:t> “Warning” </a:t>
            </a:r>
            <a:r>
              <a:rPr lang="en-US" sz="2700" dirty="0" err="1">
                <a:solidFill>
                  <a:srgbClr val="000000"/>
                </a:solidFill>
                <a:latin typeface="Lucida Sans Unicode"/>
              </a:rPr>
              <a:t>nhưng</a:t>
            </a:r>
            <a:r>
              <a:rPr lang="en-US" sz="2700" dirty="0">
                <a:solidFill>
                  <a:srgbClr val="000000"/>
                </a:solidFill>
                <a:latin typeface="Lucida Sans Unicode"/>
              </a:rPr>
              <a:t> </a:t>
            </a:r>
            <a:r>
              <a:rPr lang="en-US" sz="2700" dirty="0" err="1">
                <a:solidFill>
                  <a:srgbClr val="000000"/>
                </a:solidFill>
                <a:latin typeface="Lucida Sans Unicode"/>
              </a:rPr>
              <a:t>vẫn</a:t>
            </a:r>
            <a:r>
              <a:rPr lang="en-US" sz="2700" dirty="0">
                <a:solidFill>
                  <a:srgbClr val="000000"/>
                </a:solidFill>
                <a:latin typeface="Lucida Sans Unicode"/>
              </a:rPr>
              <a:t>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thiếu</a:t>
            </a:r>
            <a:r>
              <a:rPr lang="en-US" sz="2700" dirty="0">
                <a:solidFill>
                  <a:srgbClr val="000000"/>
                </a:solidFill>
                <a:latin typeface="Lucida Sans Unicode"/>
              </a:rPr>
              <a:t> file </a:t>
            </a:r>
            <a:r>
              <a:rPr lang="en-US" sz="2700" dirty="0" err="1">
                <a:solidFill>
                  <a:srgbClr val="000000"/>
                </a:solidFill>
                <a:latin typeface="Lucida Sans Unicode"/>
              </a:rPr>
              <a:t>cần</a:t>
            </a:r>
            <a:r>
              <a:rPr lang="en-US" sz="2700" dirty="0">
                <a:solidFill>
                  <a:srgbClr val="000000"/>
                </a:solidFill>
                <a:latin typeface="Lucida Sans Unicode"/>
              </a:rPr>
              <a:t> include</a:t>
            </a:r>
            <a:endParaRPr dirty="0"/>
          </a:p>
          <a:p>
            <a:pPr lvl="1">
              <a:lnSpc>
                <a:spcPct val="100000"/>
              </a:lnSpc>
              <a:buFont typeface="Lucida Sans Unicode"/>
              <a:buAutoNum type="alphaLcParenR"/>
            </a:pPr>
            <a:r>
              <a:rPr lang="en-US" sz="2700" dirty="0" err="1">
                <a:solidFill>
                  <a:srgbClr val="000000"/>
                </a:solidFill>
                <a:latin typeface="Lucida Sans Unicode"/>
              </a:rPr>
              <a:t>Chương</a:t>
            </a:r>
            <a:r>
              <a:rPr lang="en-US" sz="2700" dirty="0">
                <a:solidFill>
                  <a:srgbClr val="000000"/>
                </a:solidFill>
                <a:latin typeface="Lucida Sans Unicode"/>
              </a:rPr>
              <a:t> trình </a:t>
            </a:r>
            <a:r>
              <a:rPr lang="en-US" sz="2700" dirty="0" err="1">
                <a:solidFill>
                  <a:srgbClr val="000000"/>
                </a:solidFill>
                <a:latin typeface="Lucida Sans Unicode"/>
              </a:rPr>
              <a:t>báo</a:t>
            </a:r>
            <a:r>
              <a:rPr lang="en-US" sz="2700" dirty="0">
                <a:solidFill>
                  <a:srgbClr val="000000"/>
                </a:solidFill>
                <a:latin typeface="Lucida Sans Unicode"/>
              </a:rPr>
              <a:t> </a:t>
            </a:r>
            <a:r>
              <a:rPr lang="en-US" sz="2700" dirty="0" err="1">
                <a:solidFill>
                  <a:srgbClr val="000000"/>
                </a:solidFill>
                <a:latin typeface="Lucida Sans Unicode"/>
              </a:rPr>
              <a:t>lỗi</a:t>
            </a:r>
            <a:r>
              <a:rPr lang="en-US" sz="2700" dirty="0">
                <a:solidFill>
                  <a:srgbClr val="000000"/>
                </a:solidFill>
                <a:latin typeface="Lucida Sans Unicode"/>
              </a:rPr>
              <a:t> “Fatal error” </a:t>
            </a:r>
            <a:r>
              <a:rPr lang="en-US" sz="2700" dirty="0" err="1">
                <a:solidFill>
                  <a:srgbClr val="000000"/>
                </a:solidFill>
                <a:latin typeface="Lucida Sans Unicode"/>
              </a:rPr>
              <a:t>nếu</a:t>
            </a:r>
            <a:r>
              <a:rPr lang="en-US" sz="2700" dirty="0">
                <a:solidFill>
                  <a:srgbClr val="000000"/>
                </a:solidFill>
                <a:latin typeface="Lucida Sans Unicode"/>
              </a:rPr>
              <a:t> file </a:t>
            </a:r>
            <a:r>
              <a:rPr lang="en-US" sz="2700" dirty="0" err="1">
                <a:solidFill>
                  <a:srgbClr val="000000"/>
                </a:solidFill>
                <a:latin typeface="Lucida Sans Unicode"/>
              </a:rPr>
              <a:t>được</a:t>
            </a:r>
            <a:r>
              <a:rPr lang="en-US" sz="2700" dirty="0">
                <a:solidFill>
                  <a:srgbClr val="000000"/>
                </a:solidFill>
                <a:latin typeface="Lucida Sans Unicode"/>
              </a:rPr>
              <a:t> require </a:t>
            </a:r>
            <a:r>
              <a:rPr lang="en-US" sz="2700" dirty="0" err="1">
                <a:solidFill>
                  <a:srgbClr val="000000"/>
                </a:solidFill>
                <a:latin typeface="Lucida Sans Unicode"/>
              </a:rPr>
              <a:t>thiếu</a:t>
            </a:r>
            <a:r>
              <a:rPr lang="en-US" sz="2700" dirty="0">
                <a:solidFill>
                  <a:srgbClr val="000000"/>
                </a:solidFill>
                <a:latin typeface="Lucida Sans Unicode"/>
              </a:rPr>
              <a:t>, </a:t>
            </a:r>
            <a:r>
              <a:rPr lang="en-US" sz="2700" dirty="0" err="1">
                <a:solidFill>
                  <a:srgbClr val="000000"/>
                </a:solidFill>
                <a:latin typeface="Lucida Sans Unicode"/>
              </a:rPr>
              <a:t>chương</a:t>
            </a:r>
            <a:r>
              <a:rPr lang="en-US" sz="2700" dirty="0">
                <a:solidFill>
                  <a:srgbClr val="000000"/>
                </a:solidFill>
                <a:latin typeface="Lucida Sans Unicode"/>
              </a:rPr>
              <a:t> trình không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tiếp</a:t>
            </a:r>
            <a:endParaRPr dirty="0"/>
          </a:p>
          <a:p>
            <a:pPr>
              <a:lnSpc>
                <a:spcPct val="100000"/>
              </a:lnSpc>
              <a:buSzPct val="68000"/>
              <a:buFont typeface="Lucida Sans Unicode"/>
              <a:buAutoNum type="alphaLcParenR"/>
            </a:pP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hai</a:t>
            </a:r>
            <a:r>
              <a:rPr lang="en-US" sz="2700" dirty="0">
                <a:solidFill>
                  <a:srgbClr val="FF0000"/>
                </a:solidFill>
                <a:latin typeface="Lucida Sans Unicode"/>
              </a:rPr>
              <a:t> </a:t>
            </a:r>
            <a:r>
              <a:rPr lang="en-US" sz="2700" dirty="0" err="1">
                <a:solidFill>
                  <a:srgbClr val="FF0000"/>
                </a:solidFill>
                <a:latin typeface="Lucida Sans Unicode"/>
              </a:rPr>
              <a:t>câu</a:t>
            </a:r>
            <a:r>
              <a:rPr lang="en-US" sz="2700" dirty="0">
                <a:solidFill>
                  <a:srgbClr val="FF0000"/>
                </a:solidFill>
                <a:latin typeface="Lucida Sans Unicode"/>
              </a:rPr>
              <a:t> a </a:t>
            </a:r>
            <a:r>
              <a:rPr lang="en-US" sz="2700" dirty="0" err="1">
                <a:solidFill>
                  <a:srgbClr val="FF0000"/>
                </a:solidFill>
                <a:latin typeface="Lucida Sans Unicode"/>
              </a:rPr>
              <a:t>và</a:t>
            </a:r>
            <a:r>
              <a:rPr lang="en-US" sz="2700" dirty="0">
                <a:solidFill>
                  <a:srgbClr val="FF0000"/>
                </a:solidFill>
                <a:latin typeface="Lucida Sans Unicode"/>
              </a:rPr>
              <a:t> b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hai</a:t>
            </a:r>
            <a:r>
              <a:rPr lang="en-US" sz="2700" dirty="0">
                <a:solidFill>
                  <a:srgbClr val="000000"/>
                </a:solidFill>
                <a:latin typeface="Lucida Sans Unicode"/>
              </a:rPr>
              <a:t> </a:t>
            </a:r>
            <a:r>
              <a:rPr lang="en-US" sz="2700" dirty="0" err="1">
                <a:solidFill>
                  <a:srgbClr val="000000"/>
                </a:solidFill>
                <a:latin typeface="Lucida Sans Unicode"/>
              </a:rPr>
              <a:t>câu</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3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PHP,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CustomVar</a:t>
            </a:r>
            <a:r>
              <a:rPr lang="en-US" sz="2700" b="1" dirty="0">
                <a:solidFill>
                  <a:srgbClr val="000000"/>
                </a:solidFill>
                <a:latin typeface="Lucida Sans Unicode"/>
              </a:rPr>
              <a:t> </a:t>
            </a:r>
            <a:r>
              <a:rPr lang="en-US" sz="2700" b="1" dirty="0" err="1">
                <a:solidFill>
                  <a:srgbClr val="000000"/>
                </a:solidFill>
                <a:latin typeface="Lucida Sans Unicode"/>
              </a:rPr>
              <a:t>và</a:t>
            </a:r>
            <a:r>
              <a:rPr lang="en-US" sz="2700" b="1" dirty="0">
                <a:solidFill>
                  <a:srgbClr val="000000"/>
                </a:solidFill>
                <a:latin typeface="Lucida Sans Unicode"/>
              </a:rPr>
              <a:t> </a:t>
            </a:r>
            <a:r>
              <a:rPr lang="en-US" sz="2700" b="1" dirty="0" err="1">
                <a:solidFill>
                  <a:srgbClr val="000000"/>
                </a:solidFill>
                <a:latin typeface="Lucida Sans Unicode"/>
              </a:rPr>
              <a:t>biến</a:t>
            </a:r>
            <a:r>
              <a:rPr lang="en-US" sz="2700" b="1" dirty="0">
                <a:solidFill>
                  <a:srgbClr val="000000"/>
                </a:solidFill>
                <a:latin typeface="Lucida Sans Unicode"/>
              </a:rPr>
              <a:t> $</a:t>
            </a:r>
            <a:r>
              <a:rPr lang="en-US" sz="2700" b="1" dirty="0" err="1">
                <a:solidFill>
                  <a:srgbClr val="000000"/>
                </a:solidFill>
                <a:latin typeface="Lucida Sans Unicode"/>
              </a:rPr>
              <a:t>customvar</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một</a:t>
            </a:r>
            <a:endParaRPr dirty="0"/>
          </a:p>
          <a:p>
            <a:pPr>
              <a:lnSpc>
                <a:spcPct val="100000"/>
              </a:lnSpc>
              <a:buSzPct val="68000"/>
              <a:buFont typeface="Lucida Sans Unicode"/>
              <a:buAutoNum type="alphaLcParenR"/>
            </a:pP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FF0000"/>
                </a:solidFill>
                <a:latin typeface="Lucida Sans Unicode"/>
              </a:rPr>
              <a:t>Sai</a:t>
            </a:r>
            <a:endParaRPr dirty="0">
              <a:solidFill>
                <a:srgbClr val="FF0000"/>
              </a:solidFill>
            </a:endParaRPr>
          </a:p>
        </p:txBody>
      </p:sp>
      <p:sp>
        <p:nvSpPr>
          <p:cNvPr id="14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 </a:t>
            </a:r>
            <a:r>
              <a:rPr lang="en-US" sz="2700" b="1" dirty="0" err="1">
                <a:solidFill>
                  <a:srgbClr val="000000"/>
                </a:solidFill>
                <a:latin typeface="Lucida Sans Unicode"/>
              </a:rPr>
              <a:t>bên</a:t>
            </a:r>
            <a:r>
              <a:rPr lang="en-US" sz="2700" b="1" dirty="0">
                <a:solidFill>
                  <a:srgbClr val="000000"/>
                </a:solidFill>
                <a:latin typeface="Lucida Sans Unicode"/>
              </a:rPr>
              <a:t> </a:t>
            </a:r>
            <a:r>
              <a:rPr lang="en-US" sz="2700" b="1" dirty="0" err="1">
                <a:solidFill>
                  <a:srgbClr val="000000"/>
                </a:solidFill>
                <a:latin typeface="Lucida Sans Unicode"/>
              </a:rPr>
              <a:t>dưới</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mô</a:t>
            </a:r>
            <a:r>
              <a:rPr lang="en-US" sz="2700" b="1" dirty="0">
                <a:solidFill>
                  <a:srgbClr val="000000"/>
                </a:solidFill>
                <a:latin typeface="Lucida Sans Unicode"/>
              </a:rPr>
              <a:t> </a:t>
            </a:r>
            <a:r>
              <a:rPr lang="en-US" sz="2700" b="1" dirty="0" err="1">
                <a:solidFill>
                  <a:srgbClr val="000000"/>
                </a:solidFill>
                <a:latin typeface="Lucida Sans Unicode"/>
              </a:rPr>
              <a:t>tả</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cú</a:t>
            </a:r>
            <a:r>
              <a:rPr lang="en-US" sz="2700" b="1" dirty="0">
                <a:solidFill>
                  <a:srgbClr val="000000"/>
                </a:solidFill>
                <a:latin typeface="Lucida Sans Unicode"/>
              </a:rPr>
              <a:t> </a:t>
            </a:r>
            <a:r>
              <a:rPr lang="en-US" sz="2700" b="1" dirty="0" err="1">
                <a:solidFill>
                  <a:srgbClr val="000000"/>
                </a:solidFill>
                <a:latin typeface="Lucida Sans Unicode"/>
              </a:rPr>
              <a:t>pháp</a:t>
            </a:r>
            <a:r>
              <a:rPr lang="en-US" sz="2700" b="1" dirty="0">
                <a:solidFill>
                  <a:srgbClr val="000000"/>
                </a:solidFill>
                <a:latin typeface="Lucida Sans Unicode"/>
              </a:rPr>
              <a:t> hay không, giải </a:t>
            </a:r>
            <a:r>
              <a:rPr lang="en-US" sz="2700" b="1" dirty="0" err="1">
                <a:solidFill>
                  <a:srgbClr val="000000"/>
                </a:solidFill>
                <a:latin typeface="Lucida Sans Unicode"/>
              </a:rPr>
              <a:t>thích</a:t>
            </a:r>
            <a:r>
              <a:rPr lang="en-US" sz="2700" b="1" dirty="0">
                <a:solidFill>
                  <a:srgbClr val="000000"/>
                </a:solidFill>
                <a:latin typeface="Lucida Sans Unicode"/>
              </a:rPr>
              <a:t>?</a:t>
            </a:r>
            <a:endParaRPr dirty="0"/>
          </a:p>
          <a:p>
            <a:pPr>
              <a:lnSpc>
                <a:spcPct val="100000"/>
              </a:lnSpc>
              <a:buSzPct val="68000"/>
              <a:buFont typeface="Lucida Sans Unicode"/>
              <a:buAutoNum type="alphaLcParenR"/>
            </a:pPr>
            <a:r>
              <a:rPr lang="en-US" sz="2400" dirty="0">
                <a:solidFill>
                  <a:srgbClr val="000000"/>
                </a:solidFill>
                <a:latin typeface="Lucida Sans Unicode"/>
              </a:rPr>
              <a:t>&lt;list&gt;&lt;title&gt;The first list&lt;/title&gt;&lt;item&gt;An item&lt;/list&gt; </a:t>
            </a:r>
            <a:r>
              <a:rPr lang="en-US" sz="2400" dirty="0">
                <a:solidFill>
                  <a:srgbClr val="FF0000"/>
                </a:solidFill>
                <a:latin typeface="Lucida Sans Unicode"/>
              </a:rPr>
              <a:t>-&gt;</a:t>
            </a:r>
            <a:r>
              <a:rPr lang="en-US" sz="2400" dirty="0">
                <a:solidFill>
                  <a:srgbClr val="000000"/>
                </a:solidFill>
                <a:latin typeface="Lucida Sans Unicode"/>
              </a:rPr>
              <a:t> </a:t>
            </a:r>
            <a:r>
              <a:rPr lang="en-US" sz="2400" dirty="0" err="1">
                <a:solidFill>
                  <a:srgbClr val="FF0000"/>
                </a:solidFill>
                <a:latin typeface="Lucida Sans Unicode"/>
              </a:rPr>
              <a:t>thiếu</a:t>
            </a:r>
            <a:r>
              <a:rPr lang="en-US" sz="2400" dirty="0">
                <a:solidFill>
                  <a:srgbClr val="FF0000"/>
                </a:solidFill>
                <a:latin typeface="Lucida Sans Unicode"/>
              </a:rPr>
              <a:t> &lt;/item&gt;</a:t>
            </a:r>
            <a:endParaRPr dirty="0">
              <a:solidFill>
                <a:srgbClr val="FF0000"/>
              </a:solidFill>
            </a:endParaRPr>
          </a:p>
          <a:p>
            <a:pPr>
              <a:lnSpc>
                <a:spcPct val="100000"/>
              </a:lnSpc>
              <a:buSzPct val="68000"/>
              <a:buFont typeface="Lucida Sans Unicode"/>
              <a:buAutoNum type="alphaLcParenR"/>
            </a:pPr>
            <a:r>
              <a:rPr lang="en-US" sz="2400" dirty="0">
                <a:solidFill>
                  <a:srgbClr val="000000"/>
                </a:solidFill>
                <a:latin typeface="Lucida Sans Unicode"/>
              </a:rPr>
              <a:t>&lt;item&gt;An item&lt;/item&gt;&lt;item&gt;Another item&lt;/item&gt; </a:t>
            </a:r>
            <a:r>
              <a:rPr lang="en-US" sz="2400" dirty="0">
                <a:solidFill>
                  <a:srgbClr val="FF0000"/>
                </a:solidFill>
                <a:latin typeface="Lucida Sans Unicode"/>
              </a:rPr>
              <a:t>-&gt; </a:t>
            </a:r>
            <a:r>
              <a:rPr lang="en-US" sz="2400" dirty="0" err="1">
                <a:solidFill>
                  <a:srgbClr val="FF0000"/>
                </a:solidFill>
                <a:latin typeface="Lucida Sans Unicode"/>
              </a:rPr>
              <a:t>phải</a:t>
            </a:r>
            <a:r>
              <a:rPr lang="en-US" sz="2400" dirty="0">
                <a:solidFill>
                  <a:srgbClr val="FF0000"/>
                </a:solidFill>
                <a:latin typeface="Lucida Sans Unicode"/>
              </a:rPr>
              <a:t> </a:t>
            </a:r>
            <a:r>
              <a:rPr lang="en-US" sz="2400" dirty="0" err="1">
                <a:solidFill>
                  <a:srgbClr val="FF0000"/>
                </a:solidFill>
                <a:latin typeface="Lucida Sans Unicode"/>
              </a:rPr>
              <a:t>bọc</a:t>
            </a:r>
            <a:r>
              <a:rPr lang="en-US" sz="2400" dirty="0">
                <a:solidFill>
                  <a:srgbClr val="FF0000"/>
                </a:solidFill>
                <a:latin typeface="Lucida Sans Unicode"/>
              </a:rPr>
              <a:t> trong </a:t>
            </a:r>
            <a:r>
              <a:rPr lang="en-US" sz="2400" dirty="0" err="1">
                <a:solidFill>
                  <a:srgbClr val="FF0000"/>
                </a:solidFill>
                <a:latin typeface="Lucida Sans Unicode"/>
              </a:rPr>
              <a:t>cùng</a:t>
            </a:r>
            <a:r>
              <a:rPr lang="en-US" sz="2400" dirty="0">
                <a:solidFill>
                  <a:srgbClr val="FF0000"/>
                </a:solidFill>
                <a:latin typeface="Lucida Sans Unicode"/>
              </a:rPr>
              <a:t> 1 </a:t>
            </a:r>
            <a:r>
              <a:rPr lang="en-US" sz="2400" dirty="0" err="1">
                <a:solidFill>
                  <a:srgbClr val="FF0000"/>
                </a:solidFill>
                <a:latin typeface="Lucida Sans Unicode"/>
              </a:rPr>
              <a:t>thẻ</a:t>
            </a:r>
            <a:r>
              <a:rPr lang="en-US" sz="2400" dirty="0">
                <a:solidFill>
                  <a:srgbClr val="FF0000"/>
                </a:solidFill>
                <a:latin typeface="Lucida Sans Unicode"/>
              </a:rPr>
              <a:t> cha</a:t>
            </a:r>
            <a:endParaRPr dirty="0">
              <a:solidFill>
                <a:srgbClr val="FF0000"/>
              </a:solidFill>
            </a:endParaRPr>
          </a:p>
          <a:p>
            <a:pPr>
              <a:lnSpc>
                <a:spcPct val="100000"/>
              </a:lnSpc>
              <a:buSzPct val="68000"/>
              <a:buFont typeface="Lucida Sans Unicode"/>
              <a:buAutoNum type="alphaLcParenR"/>
            </a:pPr>
            <a:r>
              <a:rPr lang="en-US" sz="2400" dirty="0">
                <a:solidFill>
                  <a:srgbClr val="000000"/>
                </a:solidFill>
                <a:latin typeface="Lucida Sans Unicode"/>
              </a:rPr>
              <a:t>&lt;para&gt;Bathing a cat is a &lt;</a:t>
            </a:r>
            <a:r>
              <a:rPr lang="en-US" sz="2400" dirty="0" err="1">
                <a:solidFill>
                  <a:srgbClr val="000000"/>
                </a:solidFill>
                <a:latin typeface="Lucida Sans Unicode"/>
              </a:rPr>
              <a:t>emph</a:t>
            </a:r>
            <a:r>
              <a:rPr lang="en-US" sz="2400" dirty="0">
                <a:solidFill>
                  <a:srgbClr val="000000"/>
                </a:solidFill>
                <a:latin typeface="Lucida Sans Unicode"/>
              </a:rPr>
              <a:t>&gt;relatively&lt;/</a:t>
            </a:r>
            <a:r>
              <a:rPr lang="en-US" sz="2400" dirty="0" err="1">
                <a:solidFill>
                  <a:srgbClr val="000000"/>
                </a:solidFill>
                <a:latin typeface="Lucida Sans Unicode"/>
              </a:rPr>
              <a:t>emph</a:t>
            </a:r>
            <a:r>
              <a:rPr lang="en-US" sz="2400" dirty="0">
                <a:solidFill>
                  <a:srgbClr val="000000"/>
                </a:solidFill>
                <a:latin typeface="Lucida Sans Unicode"/>
              </a:rPr>
              <a:t>&gt; easy task as long as the cat is willing.&lt;/para&gt;</a:t>
            </a:r>
            <a:endParaRPr dirty="0"/>
          </a:p>
          <a:p>
            <a:pPr>
              <a:lnSpc>
                <a:spcPct val="100000"/>
              </a:lnSpc>
              <a:buSzPct val="68000"/>
              <a:buFont typeface="Lucida Sans Unicode"/>
              <a:buAutoNum type="alphaLcParenR"/>
            </a:pPr>
            <a:r>
              <a:rPr lang="en-US" sz="2400" dirty="0">
                <a:solidFill>
                  <a:srgbClr val="000000"/>
                </a:solidFill>
                <a:latin typeface="Lucida Sans Unicode"/>
              </a:rPr>
              <a:t>&lt;</a:t>
            </a:r>
            <a:r>
              <a:rPr lang="en-US" sz="2400" dirty="0" err="1">
                <a:solidFill>
                  <a:srgbClr val="000000"/>
                </a:solidFill>
                <a:latin typeface="Lucida Sans Unicode"/>
              </a:rPr>
              <a:t>bibl</a:t>
            </a:r>
            <a:r>
              <a:rPr lang="en-US" sz="2400" dirty="0">
                <a:solidFill>
                  <a:srgbClr val="000000"/>
                </a:solidFill>
                <a:latin typeface="Lucida Sans Unicode"/>
              </a:rPr>
              <a:t>&gt;&lt;title&gt;How to Bathe a Cat&lt;author&gt;&lt;/title&gt;Merlin Bauer&lt;author&gt;&lt;/</a:t>
            </a:r>
            <a:r>
              <a:rPr lang="en-US" sz="2400" dirty="0" err="1">
                <a:solidFill>
                  <a:srgbClr val="000000"/>
                </a:solidFill>
                <a:latin typeface="Lucida Sans Unicode"/>
              </a:rPr>
              <a:t>bibl</a:t>
            </a:r>
            <a:r>
              <a:rPr lang="en-US" sz="2400" dirty="0">
                <a:solidFill>
                  <a:srgbClr val="000000"/>
                </a:solidFill>
                <a:latin typeface="Lucida Sans Unicode"/>
              </a:rPr>
              <a:t>&gt;</a:t>
            </a:r>
            <a:endParaRPr dirty="0"/>
          </a:p>
          <a:p>
            <a:pPr>
              <a:lnSpc>
                <a:spcPct val="100000"/>
              </a:lnSpc>
            </a:pPr>
            <a:r>
              <a:rPr lang="en-US" dirty="0">
                <a:solidFill>
                  <a:srgbClr val="FF0000"/>
                </a:solidFill>
              </a:rPr>
              <a:t>-&gt;  &lt;/title&gt; </a:t>
            </a:r>
            <a:r>
              <a:rPr lang="en-US" dirty="0" err="1">
                <a:solidFill>
                  <a:srgbClr val="FF0000"/>
                </a:solidFill>
              </a:rPr>
              <a:t>phải</a:t>
            </a:r>
            <a:r>
              <a:rPr lang="en-US" dirty="0">
                <a:solidFill>
                  <a:srgbClr val="FF0000"/>
                </a:solidFill>
              </a:rPr>
              <a:t> ở tr</a:t>
            </a:r>
            <a:r>
              <a:rPr lang="vi-VN" dirty="0">
                <a:solidFill>
                  <a:srgbClr val="FF0000"/>
                </a:solidFill>
              </a:rPr>
              <a:t>ư</a:t>
            </a:r>
            <a:r>
              <a:rPr lang="en-US" dirty="0" err="1">
                <a:solidFill>
                  <a:srgbClr val="FF0000"/>
                </a:solidFill>
              </a:rPr>
              <a:t>ớc</a:t>
            </a:r>
            <a:r>
              <a:rPr lang="en-US" dirty="0">
                <a:solidFill>
                  <a:srgbClr val="FF0000"/>
                </a:solidFill>
              </a:rPr>
              <a:t> &lt;author&gt;, </a:t>
            </a:r>
            <a:r>
              <a:rPr lang="en-US" dirty="0" err="1">
                <a:solidFill>
                  <a:srgbClr val="FF0000"/>
                </a:solidFill>
              </a:rPr>
              <a:t>thẻ</a:t>
            </a:r>
            <a:r>
              <a:rPr lang="en-US" dirty="0">
                <a:solidFill>
                  <a:srgbClr val="FF0000"/>
                </a:solidFill>
              </a:rPr>
              <a:t> </a:t>
            </a:r>
            <a:r>
              <a:rPr lang="en-US" dirty="0" err="1">
                <a:solidFill>
                  <a:srgbClr val="FF0000"/>
                </a:solidFill>
              </a:rPr>
              <a:t>đóng</a:t>
            </a:r>
            <a:r>
              <a:rPr lang="en-US" dirty="0">
                <a:solidFill>
                  <a:srgbClr val="FF0000"/>
                </a:solidFill>
              </a:rPr>
              <a:t> &lt;author&gt; </a:t>
            </a:r>
            <a:r>
              <a:rPr lang="en-US" dirty="0" err="1">
                <a:solidFill>
                  <a:srgbClr val="FF0000"/>
                </a:solidFill>
              </a:rPr>
              <a:t>thiếu</a:t>
            </a:r>
            <a:r>
              <a:rPr lang="en-US" dirty="0">
                <a:solidFill>
                  <a:srgbClr val="FF0000"/>
                </a:solidFill>
              </a:rPr>
              <a:t> </a:t>
            </a:r>
            <a:r>
              <a:rPr lang="en-US" dirty="0" err="1">
                <a:solidFill>
                  <a:srgbClr val="FF0000"/>
                </a:solidFill>
              </a:rPr>
              <a:t>dấu</a:t>
            </a:r>
            <a:r>
              <a:rPr lang="en-US" dirty="0">
                <a:solidFill>
                  <a:srgbClr val="FF0000"/>
                </a:solidFill>
              </a:rPr>
              <a:t> /</a:t>
            </a:r>
            <a:r>
              <a:rPr lang="en-US" dirty="0"/>
              <a:t> </a:t>
            </a:r>
            <a:endParaRPr dirty="0"/>
          </a:p>
        </p:txBody>
      </p:sp>
      <p:sp>
        <p:nvSpPr>
          <p:cNvPr id="14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Cho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 </a:t>
            </a:r>
            <a:r>
              <a:rPr lang="en-US" sz="2700" b="1" dirty="0" err="1">
                <a:solidFill>
                  <a:srgbClr val="000000"/>
                </a:solidFill>
                <a:latin typeface="Lucida Sans Unicode"/>
              </a:rPr>
              <a:t>sau</a:t>
            </a:r>
            <a:r>
              <a:rPr lang="en-US" sz="2700" b="1" dirty="0">
                <a:solidFill>
                  <a:srgbClr val="000000"/>
                </a:solidFill>
                <a:latin typeface="Lucida Sans Unicode"/>
              </a:rPr>
              <a:t>:</a:t>
            </a:r>
            <a:endParaRPr dirty="0"/>
          </a:p>
          <a:p>
            <a:r>
              <a:rPr lang="en-US" b="1" dirty="0">
                <a:solidFill>
                  <a:srgbClr val="000000"/>
                </a:solidFill>
                <a:latin typeface="Lucida Sans Unicode"/>
              </a:rPr>
              <a:t>&lt;doc&gt;</a:t>
            </a:r>
            <a:endParaRPr dirty="0"/>
          </a:p>
          <a:p>
            <a:r>
              <a:rPr lang="en-US" sz="1600" b="1" dirty="0">
                <a:solidFill>
                  <a:srgbClr val="000000"/>
                </a:solidFill>
                <a:latin typeface="Lucida Sans Unicode"/>
              </a:rPr>
              <a:t>&lt;book&gt;Name&lt;key&gt;keyword&lt;/key&gt;&lt;/book&gt;</a:t>
            </a:r>
            <a:endParaRPr dirty="0"/>
          </a:p>
          <a:p>
            <a:r>
              <a:rPr lang="en-US" sz="1600" b="1" dirty="0">
                <a:solidFill>
                  <a:srgbClr val="000000"/>
                </a:solidFill>
                <a:latin typeface="Lucida Sans Unicode"/>
              </a:rPr>
              <a:t>&lt;article&gt;Name&lt;key&gt;keyword&lt;/key&gt;&lt;/article&gt;</a:t>
            </a:r>
            <a:endParaRPr dirty="0"/>
          </a:p>
          <a:p>
            <a:r>
              <a:rPr lang="en-US" b="1" dirty="0">
                <a:solidFill>
                  <a:srgbClr val="000000"/>
                </a:solidFill>
                <a:latin typeface="Lucida Sans Unicode"/>
              </a:rPr>
              <a:t>&lt;/doc&gt;</a:t>
            </a:r>
            <a:endParaRPr dirty="0"/>
          </a:p>
          <a:p>
            <a:pPr>
              <a:lnSpc>
                <a:spcPct val="100000"/>
              </a:lnSpc>
            </a:pPr>
            <a:r>
              <a:rPr lang="en-US" sz="2700" b="1" dirty="0" err="1">
                <a:solidFill>
                  <a:srgbClr val="000000"/>
                </a:solidFill>
                <a:latin typeface="Lucida Sans Unicode"/>
              </a:rPr>
              <a:t>Xác</a:t>
            </a:r>
            <a:r>
              <a:rPr lang="en-US" sz="2700" b="1" dirty="0">
                <a:solidFill>
                  <a:srgbClr val="000000"/>
                </a:solidFill>
                <a:latin typeface="Lucida Sans Unicode"/>
              </a:rPr>
              <a:t> </a:t>
            </a:r>
            <a:r>
              <a:rPr lang="en-US" sz="2700" b="1" dirty="0" err="1">
                <a:solidFill>
                  <a:srgbClr val="000000"/>
                </a:solidFill>
                <a:latin typeface="Lucida Sans Unicode"/>
              </a:rPr>
              <a:t>định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a:t>
            </a:r>
            <a:r>
              <a:rPr lang="en-US" sz="2700" b="1" dirty="0" err="1">
                <a:solidFill>
                  <a:srgbClr val="000000"/>
                </a:solidFill>
                <a:latin typeface="Lucida Sans Unicode"/>
              </a:rPr>
              <a:t>anh</a:t>
            </a:r>
            <a:r>
              <a:rPr lang="en-US" sz="2700" b="1" dirty="0">
                <a:solidFill>
                  <a:srgbClr val="000000"/>
                </a:solidFill>
                <a:latin typeface="Lucida Sans Unicode"/>
              </a:rPr>
              <a:t> </a:t>
            </a:r>
            <a:r>
              <a:rPr lang="en-US" sz="2700" b="1" dirty="0" err="1">
                <a:solidFill>
                  <a:srgbClr val="000000"/>
                </a:solidFill>
                <a:latin typeface="Lucida Sans Unicode"/>
              </a:rPr>
              <a:t>em</a:t>
            </a:r>
            <a:r>
              <a:rPr lang="en-US" sz="2700" b="1" dirty="0">
                <a:solidFill>
                  <a:srgbClr val="000000"/>
                </a:solidFill>
                <a:latin typeface="Lucida Sans Unicode"/>
              </a:rPr>
              <a:t>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book</a:t>
            </a:r>
            <a:endParaRPr dirty="0"/>
          </a:p>
          <a:p>
            <a:pPr>
              <a:lnSpc>
                <a:spcPct val="100000"/>
              </a:lnSpc>
              <a:buSzPct val="68000"/>
              <a:buFont typeface="Lucida Sans Unicode"/>
              <a:buAutoNum type="alphaLcParenR"/>
            </a:pPr>
            <a:r>
              <a:rPr lang="en-US" sz="2700" dirty="0">
                <a:solidFill>
                  <a:srgbClr val="000000"/>
                </a:solidFill>
                <a:latin typeface="Lucida Sans Unicode"/>
              </a:rPr>
              <a:t>doc</a:t>
            </a:r>
            <a:endParaRPr dirty="0"/>
          </a:p>
          <a:p>
            <a:pPr>
              <a:lnSpc>
                <a:spcPct val="100000"/>
              </a:lnSpc>
              <a:buSzPct val="68000"/>
              <a:buFont typeface="Lucida Sans Unicode"/>
              <a:buAutoNum type="alphaLcParenR"/>
            </a:pPr>
            <a:r>
              <a:rPr lang="en-US" sz="2700" dirty="0">
                <a:solidFill>
                  <a:srgbClr val="FF0000"/>
                </a:solidFill>
                <a:latin typeface="Lucida Sans Unicode"/>
              </a:rPr>
              <a:t>article</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key</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4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FF0000"/>
                </a:solidFill>
                <a:latin typeface="Lucida Sans Unicode"/>
              </a:rPr>
              <a:t>Yếu</a:t>
            </a:r>
            <a:r>
              <a:rPr lang="en-US" sz="2700" dirty="0">
                <a:solidFill>
                  <a:srgbClr val="FF0000"/>
                </a:solidFill>
                <a:latin typeface="Lucida Sans Unicode"/>
              </a:rPr>
              <a:t> </a:t>
            </a:r>
            <a:r>
              <a:rPr lang="en-US" sz="2700" dirty="0" err="1">
                <a:solidFill>
                  <a:srgbClr val="FF0000"/>
                </a:solidFill>
                <a:latin typeface="Lucida Sans Unicode"/>
              </a:rPr>
              <a:t>tố</a:t>
            </a:r>
            <a:r>
              <a:rPr lang="en-US" sz="2700" dirty="0">
                <a:solidFill>
                  <a:srgbClr val="FF0000"/>
                </a:solidFill>
                <a:latin typeface="Lucida Sans Unicode"/>
              </a:rPr>
              <a:t> </a:t>
            </a:r>
            <a:r>
              <a:rPr lang="en-US" sz="2700" dirty="0" err="1">
                <a:solidFill>
                  <a:srgbClr val="FF0000"/>
                </a:solidFill>
                <a:latin typeface="Lucida Sans Unicode"/>
              </a:rPr>
              <a:t>đầu</a:t>
            </a:r>
            <a:r>
              <a:rPr lang="en-US" sz="2700" dirty="0">
                <a:solidFill>
                  <a:srgbClr val="FF0000"/>
                </a:solidFill>
                <a:latin typeface="Lucida Sans Unicode"/>
              </a:rPr>
              <a:t> </a:t>
            </a:r>
            <a:r>
              <a:rPr lang="en-US" sz="2700" dirty="0" err="1">
                <a:solidFill>
                  <a:srgbClr val="FF0000"/>
                </a:solidFill>
                <a:latin typeface="Lucida Sans Unicode"/>
              </a:rPr>
              <a:t>tiên</a:t>
            </a:r>
            <a:r>
              <a:rPr lang="en-US" sz="2700" dirty="0">
                <a:solidFill>
                  <a:srgbClr val="FF0000"/>
                </a:solidFill>
                <a:latin typeface="Lucida Sans Unicode"/>
              </a:rPr>
              <a:t> </a:t>
            </a:r>
            <a:r>
              <a:rPr lang="en-US" sz="2700" dirty="0" err="1">
                <a:solidFill>
                  <a:srgbClr val="FF0000"/>
                </a:solidFill>
                <a:latin typeface="Lucida Sans Unicode"/>
              </a:rPr>
              <a:t>xuất</a:t>
            </a:r>
            <a:r>
              <a:rPr lang="en-US" sz="2700" dirty="0">
                <a:solidFill>
                  <a:srgbClr val="FF0000"/>
                </a:solidFill>
                <a:latin typeface="Lucida Sans Unicode"/>
              </a:rPr>
              <a:t> </a:t>
            </a:r>
            <a:r>
              <a:rPr lang="en-US" sz="2700" dirty="0" err="1">
                <a:solidFill>
                  <a:srgbClr val="FF0000"/>
                </a:solidFill>
                <a:latin typeface="Lucida Sans Unicode"/>
              </a:rPr>
              <a:t>hiện</a:t>
            </a:r>
            <a:r>
              <a:rPr lang="en-US" sz="2700" dirty="0">
                <a:solidFill>
                  <a:srgbClr val="FF0000"/>
                </a:solidFill>
                <a:latin typeface="Lucida Sans Unicode"/>
              </a:rPr>
              <a:t> trong </a:t>
            </a:r>
            <a:r>
              <a:rPr lang="en-US" sz="2700" dirty="0" err="1">
                <a:solidFill>
                  <a:srgbClr val="FF0000"/>
                </a:solidFill>
                <a:latin typeface="Lucida Sans Unicode"/>
              </a:rPr>
              <a:t>tài</a:t>
            </a:r>
            <a:r>
              <a:rPr lang="en-US" sz="2700" dirty="0">
                <a:solidFill>
                  <a:srgbClr val="FF0000"/>
                </a:solidFill>
                <a:latin typeface="Lucida Sans Unicode"/>
              </a:rPr>
              <a:t> </a:t>
            </a:r>
            <a:r>
              <a:rPr lang="en-US" sz="2700" dirty="0" err="1">
                <a:solidFill>
                  <a:srgbClr val="FF0000"/>
                </a:solidFill>
                <a:latin typeface="Lucida Sans Unicode"/>
              </a:rPr>
              <a:t>liệu</a:t>
            </a:r>
            <a:r>
              <a:rPr lang="en-US" sz="2700" dirty="0">
                <a:solidFill>
                  <a:srgbClr val="FF0000"/>
                </a:solidFill>
                <a:latin typeface="Lucida Sans Unicode"/>
              </a:rPr>
              <a:t> XML </a:t>
            </a:r>
            <a:r>
              <a:rPr lang="en-US" sz="2700" dirty="0" err="1">
                <a:solidFill>
                  <a:srgbClr val="FF0000"/>
                </a:solidFill>
                <a:latin typeface="Lucida Sans Unicode"/>
              </a:rPr>
              <a:t>được</a:t>
            </a:r>
            <a:r>
              <a:rPr lang="en-US" sz="2700" dirty="0">
                <a:solidFill>
                  <a:srgbClr val="FF0000"/>
                </a:solidFill>
                <a:latin typeface="Lucida Sans Unicode"/>
              </a:rPr>
              <a:t> </a:t>
            </a:r>
            <a:r>
              <a:rPr lang="en-US" sz="2700" dirty="0" err="1">
                <a:solidFill>
                  <a:srgbClr val="FF0000"/>
                </a:solidFill>
                <a:latin typeface="Lucida Sans Unicode"/>
              </a:rPr>
              <a:t>gọi</a:t>
            </a:r>
            <a:r>
              <a:rPr lang="en-US" sz="2700" dirty="0">
                <a:solidFill>
                  <a:srgbClr val="FF0000"/>
                </a:solidFill>
                <a:latin typeface="Lucida Sans Unicode"/>
              </a:rPr>
              <a:t> </a:t>
            </a:r>
            <a:r>
              <a:rPr lang="en-US" sz="2700" dirty="0" err="1">
                <a:solidFill>
                  <a:srgbClr val="FF0000"/>
                </a:solidFill>
                <a:latin typeface="Lucida Sans Unicode"/>
              </a:rPr>
              <a:t>là</a:t>
            </a:r>
            <a:r>
              <a:rPr lang="en-US" sz="2700" dirty="0">
                <a:solidFill>
                  <a:srgbClr val="FF0000"/>
                </a:solidFill>
                <a:latin typeface="Lucida Sans Unicode"/>
              </a:rPr>
              <a:t> </a:t>
            </a:r>
            <a:r>
              <a:rPr lang="en-US" sz="2700" dirty="0" err="1">
                <a:solidFill>
                  <a:srgbClr val="FF0000"/>
                </a:solidFill>
                <a:latin typeface="Lucida Sans Unicode"/>
              </a:rPr>
              <a:t>yếu</a:t>
            </a:r>
            <a:r>
              <a:rPr lang="en-US" sz="2700" dirty="0">
                <a:solidFill>
                  <a:srgbClr val="FF0000"/>
                </a:solidFill>
                <a:latin typeface="Lucida Sans Unicode"/>
              </a:rPr>
              <a:t> </a:t>
            </a:r>
            <a:r>
              <a:rPr lang="en-US" sz="2700" dirty="0" err="1">
                <a:solidFill>
                  <a:srgbClr val="FF0000"/>
                </a:solidFill>
                <a:latin typeface="Lucida Sans Unicode"/>
              </a:rPr>
              <a:t>tố</a:t>
            </a:r>
            <a:r>
              <a:rPr lang="en-US" sz="2700" dirty="0">
                <a:solidFill>
                  <a:srgbClr val="FF0000"/>
                </a:solidFill>
                <a:latin typeface="Lucida Sans Unicode"/>
              </a:rPr>
              <a:t> </a:t>
            </a:r>
            <a:r>
              <a:rPr lang="en-US" sz="2700" dirty="0" err="1">
                <a:solidFill>
                  <a:srgbClr val="FF0000"/>
                </a:solidFill>
                <a:latin typeface="Lucida Sans Unicode"/>
              </a:rPr>
              <a:t>gốc</a:t>
            </a:r>
            <a:r>
              <a:rPr lang="en-US" sz="2700" dirty="0">
                <a:solidFill>
                  <a:srgbClr val="FF0000"/>
                </a:solidFill>
                <a:latin typeface="Lucida Sans Unicode"/>
              </a:rPr>
              <a:t> (root element)</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Trong HTML file, </a:t>
            </a:r>
            <a:r>
              <a:rPr lang="en-US" sz="2700" dirty="0" err="1">
                <a:solidFill>
                  <a:srgbClr val="000000"/>
                </a:solidFill>
                <a:latin typeface="Lucida Sans Unicode"/>
              </a:rPr>
              <a:t>thẻ</a:t>
            </a:r>
            <a:r>
              <a:rPr lang="en-US" sz="2700" dirty="0">
                <a:solidFill>
                  <a:srgbClr val="000000"/>
                </a:solidFill>
                <a:latin typeface="Lucida Sans Unicode"/>
              </a:rPr>
              <a:t> &lt;head&gt; </a:t>
            </a:r>
            <a:r>
              <a:rPr lang="en-US" sz="2700" dirty="0" err="1">
                <a:solidFill>
                  <a:srgbClr val="000000"/>
                </a:solidFill>
                <a:latin typeface="Lucida Sans Unicode"/>
              </a:rPr>
              <a:t>là</a:t>
            </a:r>
            <a:r>
              <a:rPr lang="en-US" sz="2700" dirty="0">
                <a:solidFill>
                  <a:srgbClr val="000000"/>
                </a:solidFill>
                <a:latin typeface="Lucida Sans Unicode"/>
              </a:rPr>
              <a:t> root element.</a:t>
            </a:r>
            <a:endParaRPr dirty="0"/>
          </a:p>
          <a:p>
            <a:pPr>
              <a:lnSpc>
                <a:spcPct val="100000"/>
              </a:lnSpc>
              <a:buSzPct val="68000"/>
              <a:buFont typeface="Lucida Sans Unicode"/>
              <a:buAutoNum type="alphaLcParenR"/>
            </a:pPr>
            <a:r>
              <a:rPr lang="en-US" sz="2700" dirty="0">
                <a:solidFill>
                  <a:srgbClr val="000000"/>
                </a:solidFill>
                <a:latin typeface="Lucida Sans Unicode"/>
              </a:rPr>
              <a:t>Trong file XML,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root element</a:t>
            </a:r>
            <a:endParaRPr dirty="0"/>
          </a:p>
          <a:p>
            <a:pPr>
              <a:lnSpc>
                <a:spcPct val="100000"/>
              </a:lnSpc>
              <a:buSzPct val="68000"/>
              <a:buFont typeface="Lucida Sans Unicode"/>
              <a:buAutoNum type="alphaLcParenR"/>
            </a:pP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a:t>
            </a:r>
            <a:r>
              <a:rPr lang="en-US" sz="2700" dirty="0" err="1">
                <a:solidFill>
                  <a:srgbClr val="000000"/>
                </a:solidFill>
                <a:latin typeface="Lucida Sans Unicode"/>
              </a:rPr>
              <a:t>gốc</a:t>
            </a:r>
            <a:r>
              <a:rPr lang="en-US" sz="2700" dirty="0">
                <a:solidFill>
                  <a:srgbClr val="000000"/>
                </a:solidFill>
                <a:latin typeface="Lucida Sans Unicode"/>
              </a:rPr>
              <a:t> (root element)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bao </a:t>
            </a:r>
            <a:r>
              <a:rPr lang="en-US" sz="2700" dirty="0" err="1">
                <a:solidFill>
                  <a:srgbClr val="000000"/>
                </a:solidFill>
                <a:latin typeface="Lucida Sans Unicode"/>
              </a:rPr>
              <a:t>trùm</a:t>
            </a:r>
            <a:r>
              <a:rPr lang="en-US" sz="2700" dirty="0">
                <a:solidFill>
                  <a:srgbClr val="000000"/>
                </a:solidFill>
                <a:latin typeface="Lucida Sans Unicode"/>
              </a:rPr>
              <a:t> </a:t>
            </a:r>
            <a:r>
              <a:rPr lang="en-US" sz="2700" dirty="0" err="1">
                <a:solidFill>
                  <a:srgbClr val="000000"/>
                </a:solidFill>
                <a:latin typeface="Lucida Sans Unicode"/>
              </a:rPr>
              <a:t>bởi</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(element) </a:t>
            </a:r>
            <a:r>
              <a:rPr lang="en-US" sz="2700" dirty="0" err="1">
                <a:solidFill>
                  <a:srgbClr val="000000"/>
                </a:solidFill>
                <a:latin typeface="Lucida Sans Unicode"/>
              </a:rPr>
              <a:t>khác</a:t>
            </a:r>
            <a:endParaRPr dirty="0"/>
          </a:p>
          <a:p>
            <a:pPr>
              <a:lnSpc>
                <a:spcPct val="100000"/>
              </a:lnSpc>
            </a:pPr>
            <a:endParaRPr dirty="0"/>
          </a:p>
        </p:txBody>
      </p:sp>
      <p:sp>
        <p:nvSpPr>
          <p:cNvPr id="14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trong </a:t>
            </a:r>
            <a:r>
              <a:rPr lang="en-US" sz="2700" b="1" dirty="0" err="1">
                <a:solidFill>
                  <a:srgbClr val="000000"/>
                </a:solidFill>
                <a:latin typeface="Lucida Sans Unicode"/>
              </a:rPr>
              <a:t>tài</a:t>
            </a:r>
            <a:r>
              <a:rPr lang="en-US" sz="2700" b="1" dirty="0">
                <a:solidFill>
                  <a:srgbClr val="000000"/>
                </a:solidFill>
                <a:latin typeface="Lucida Sans Unicode"/>
              </a:rPr>
              <a:t> </a:t>
            </a:r>
            <a:r>
              <a:rPr lang="en-US" sz="2700" b="1" dirty="0" err="1">
                <a:solidFill>
                  <a:srgbClr val="000000"/>
                </a:solidFill>
                <a:latin typeface="Lucida Sans Unicode"/>
              </a:rPr>
              <a:t>liệu</a:t>
            </a:r>
            <a:r>
              <a:rPr lang="en-US" sz="2700" b="1" dirty="0">
                <a:solidFill>
                  <a:srgbClr val="000000"/>
                </a:solidFill>
                <a:latin typeface="Lucida Sans Unicode"/>
              </a:rPr>
              <a:t> XML</a:t>
            </a:r>
            <a:endParaRPr dirty="0"/>
          </a:p>
          <a:p>
            <a:pPr>
              <a:lnSpc>
                <a:spcPct val="100000"/>
              </a:lnSpc>
              <a:buSzPct val="68000"/>
              <a:buFont typeface="Lucida Sans Unicode"/>
              <a:buAutoNum type="alphaLcParenR"/>
            </a:pP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chỉ</a:t>
            </a:r>
            <a:r>
              <a:rPr lang="en-US" sz="2700" dirty="0">
                <a:solidFill>
                  <a:srgbClr val="000000"/>
                </a:solidFill>
                <a:latin typeface="Lucida Sans Unicode"/>
              </a:rPr>
              <a:t> </a:t>
            </a:r>
            <a:r>
              <a:rPr lang="en-US" sz="2700" dirty="0" err="1">
                <a:solidFill>
                  <a:srgbClr val="000000"/>
                </a:solidFill>
                <a:latin typeface="Lucida Sans Unicode"/>
              </a:rPr>
              <a:t>những</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a:t>
            </a:r>
            <a:r>
              <a:rPr lang="en-US" sz="2700" dirty="0" err="1">
                <a:solidFill>
                  <a:srgbClr val="000000"/>
                </a:solidFill>
                <a:latin typeface="Lucida Sans Unicode"/>
              </a:rPr>
              <a:t>bổ</a:t>
            </a:r>
            <a:r>
              <a:rPr lang="en-US" sz="2700" dirty="0">
                <a:solidFill>
                  <a:srgbClr val="000000"/>
                </a:solidFill>
                <a:latin typeface="Lucida Sans Unicode"/>
              </a:rPr>
              <a:t> sung </a:t>
            </a:r>
            <a:r>
              <a:rPr lang="en-US" sz="2700" dirty="0" err="1">
                <a:solidFill>
                  <a:srgbClr val="000000"/>
                </a:solidFill>
                <a:latin typeface="Lucida Sans Unicode"/>
              </a:rPr>
              <a:t>về</a:t>
            </a:r>
            <a:r>
              <a:rPr lang="en-US" sz="2700" dirty="0">
                <a:solidFill>
                  <a:srgbClr val="000000"/>
                </a:solidFill>
                <a:latin typeface="Lucida Sans Unicode"/>
              </a:rPr>
              <a:t> element</a:t>
            </a:r>
            <a:endParaRPr dirty="0"/>
          </a:p>
          <a:p>
            <a:pPr>
              <a:lnSpc>
                <a:spcPct val="100000"/>
              </a:lnSpc>
              <a:buSzPct val="68000"/>
              <a:buFont typeface="Lucida Sans Unicode"/>
              <a:buAutoNum type="alphaLcParenR"/>
            </a:pP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element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xuất</a:t>
            </a:r>
            <a:r>
              <a:rPr lang="en-US" sz="2700" dirty="0">
                <a:solidFill>
                  <a:srgbClr val="000000"/>
                </a:solidFill>
                <a:latin typeface="Lucida Sans Unicode"/>
              </a:rPr>
              <a:t> </a:t>
            </a:r>
            <a:r>
              <a:rPr lang="en-US" sz="2700" dirty="0" err="1">
                <a:solidFill>
                  <a:srgbClr val="000000"/>
                </a:solidFill>
                <a:latin typeface="Lucida Sans Unicode"/>
              </a:rPr>
              <a:t>hiện</a:t>
            </a:r>
            <a:r>
              <a:rPr lang="en-US" sz="2700" dirty="0">
                <a:solidFill>
                  <a:srgbClr val="000000"/>
                </a:solidFill>
                <a:latin typeface="Lucida Sans Unicode"/>
              </a:rPr>
              <a:t> </a:t>
            </a:r>
            <a:r>
              <a:rPr lang="en-US" sz="2700" dirty="0" err="1">
                <a:solidFill>
                  <a:srgbClr val="000000"/>
                </a:solidFill>
                <a:latin typeface="Lucida Sans Unicode"/>
              </a:rPr>
              <a:t>bên</a:t>
            </a:r>
            <a:r>
              <a:rPr lang="en-US" sz="2700" dirty="0">
                <a:solidFill>
                  <a:srgbClr val="000000"/>
                </a:solidFill>
                <a:latin typeface="Lucida Sans Unicode"/>
              </a:rPr>
              <a:t> trong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mở</a:t>
            </a:r>
            <a:r>
              <a:rPr lang="en-US" sz="2700" dirty="0">
                <a:solidFill>
                  <a:srgbClr val="000000"/>
                </a:solidFill>
                <a:latin typeface="Lucida Sans Unicode"/>
              </a:rPr>
              <a:t> </a:t>
            </a:r>
            <a:r>
              <a:rPr lang="en-US" sz="2700" dirty="0" err="1">
                <a:solidFill>
                  <a:srgbClr val="000000"/>
                </a:solidFill>
                <a:latin typeface="Lucida Sans Unicode"/>
              </a:rPr>
              <a:t>hoặc</a:t>
            </a:r>
            <a:r>
              <a:rPr lang="en-US" sz="2700" dirty="0">
                <a:solidFill>
                  <a:srgbClr val="000000"/>
                </a:solidFill>
                <a:latin typeface="Lucida Sans Unicode"/>
              </a:rPr>
              <a:t>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đóng</a:t>
            </a:r>
            <a:endParaRPr dirty="0"/>
          </a:p>
          <a:p>
            <a:pPr>
              <a:lnSpc>
                <a:spcPct val="100000"/>
              </a:lnSpc>
              <a:buSzPct val="68000"/>
              <a:buFont typeface="Lucida Sans Unicode"/>
              <a:buAutoNum type="alphaLcParenR"/>
            </a:pP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thuộc</a:t>
            </a:r>
            <a:r>
              <a:rPr lang="en-US" sz="2700" dirty="0">
                <a:solidFill>
                  <a:srgbClr val="000000"/>
                </a:solidFill>
                <a:latin typeface="Lucida Sans Unicode"/>
              </a:rPr>
              <a:t> </a:t>
            </a:r>
            <a:r>
              <a:rPr lang="en-US" sz="2700" dirty="0" err="1">
                <a:solidFill>
                  <a:srgbClr val="000000"/>
                </a:solidFill>
                <a:latin typeface="Lucida Sans Unicode"/>
              </a:rPr>
              <a:t>tính</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trị</a:t>
            </a:r>
            <a:r>
              <a:rPr lang="en-US" sz="2700" dirty="0">
                <a:solidFill>
                  <a:srgbClr val="000000"/>
                </a:solidFill>
                <a:latin typeface="Lucida Sans Unicode"/>
              </a:rPr>
              <a:t>, </a:t>
            </a:r>
            <a:r>
              <a:rPr lang="en-US" sz="2700" dirty="0" err="1">
                <a:solidFill>
                  <a:srgbClr val="000000"/>
                </a:solidFill>
                <a:latin typeface="Lucida Sans Unicode"/>
              </a:rPr>
              <a:t>thì</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trị</a:t>
            </a:r>
            <a:r>
              <a:rPr lang="en-US" sz="2700" dirty="0">
                <a:solidFill>
                  <a:srgbClr val="000000"/>
                </a:solidFill>
                <a:latin typeface="Lucida Sans Unicode"/>
              </a:rPr>
              <a:t> </a:t>
            </a:r>
            <a:r>
              <a:rPr lang="en-US" sz="2700" dirty="0" err="1">
                <a:solidFill>
                  <a:srgbClr val="000000"/>
                </a:solidFill>
                <a:latin typeface="Lucida Sans Unicode"/>
              </a:rPr>
              <a:t>đó</a:t>
            </a:r>
            <a:r>
              <a:rPr lang="en-US" sz="2700" dirty="0">
                <a:solidFill>
                  <a:srgbClr val="000000"/>
                </a:solidFill>
                <a:latin typeface="Lucida Sans Unicode"/>
              </a:rPr>
              <a:t> </a:t>
            </a:r>
            <a:r>
              <a:rPr lang="en-US" sz="2700" dirty="0" err="1">
                <a:solidFill>
                  <a:srgbClr val="000000"/>
                </a:solidFill>
                <a:latin typeface="Lucida Sans Unicode"/>
              </a:rPr>
              <a:t>cần</a:t>
            </a:r>
            <a:r>
              <a:rPr lang="en-US" sz="2700" dirty="0">
                <a:solidFill>
                  <a:srgbClr val="000000"/>
                </a:solidFill>
                <a:latin typeface="Lucida Sans Unicode"/>
              </a:rPr>
              <a:t> </a:t>
            </a:r>
            <a:r>
              <a:rPr lang="en-US" sz="2700" dirty="0" err="1">
                <a:solidFill>
                  <a:srgbClr val="000000"/>
                </a:solidFill>
                <a:latin typeface="Lucida Sans Unicode"/>
              </a:rPr>
              <a:t>phải</a:t>
            </a:r>
            <a:r>
              <a:rPr lang="en-US" sz="2700" dirty="0">
                <a:solidFill>
                  <a:srgbClr val="000000"/>
                </a:solidFill>
                <a:latin typeface="Lucida Sans Unicode"/>
              </a:rPr>
              <a:t>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chỉ</a:t>
            </a:r>
            <a:r>
              <a:rPr lang="en-US" sz="2700" dirty="0">
                <a:solidFill>
                  <a:srgbClr val="000000"/>
                </a:solidFill>
                <a:latin typeface="Lucida Sans Unicode"/>
              </a:rPr>
              <a:t> ra</a:t>
            </a:r>
            <a:endParaRPr dirty="0"/>
          </a:p>
          <a:p>
            <a:pPr>
              <a:lnSpc>
                <a:spcPct val="100000"/>
              </a:lnSpc>
              <a:buSzPct val="68000"/>
              <a:buFont typeface="Lucida Sans Unicode"/>
              <a:buAutoNum type="alphaLcParenR"/>
            </a:pPr>
            <a:r>
              <a:rPr lang="en-US" sz="2700" dirty="0">
                <a:solidFill>
                  <a:srgbClr val="FF0000"/>
                </a:solidFill>
                <a:latin typeface="Lucida Sans Unicode"/>
              </a:rPr>
              <a:t>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4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Thành</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giao</a:t>
            </a:r>
            <a:r>
              <a:rPr lang="en-US" sz="2700" b="1" dirty="0">
                <a:solidFill>
                  <a:srgbClr val="000000"/>
                </a:solidFill>
                <a:latin typeface="Lucida Sans Unicode"/>
              </a:rPr>
              <a:t> </a:t>
            </a:r>
            <a:r>
              <a:rPr lang="en-US" sz="2700" b="1" dirty="0" err="1">
                <a:solidFill>
                  <a:srgbClr val="000000"/>
                </a:solidFill>
                <a:latin typeface="Lucida Sans Unicode"/>
              </a:rPr>
              <a:t>thức</a:t>
            </a:r>
            <a:r>
              <a:rPr lang="en-US" sz="2700" b="1" dirty="0">
                <a:solidFill>
                  <a:srgbClr val="000000"/>
                </a:solidFill>
                <a:latin typeface="Lucida Sans Unicode"/>
              </a:rPr>
              <a:t> trong URL: </a:t>
            </a:r>
            <a:endParaRPr dirty="0"/>
          </a:p>
          <a:p>
            <a:pPr>
              <a:lnSpc>
                <a:spcPct val="100000"/>
              </a:lnSpc>
            </a:pPr>
            <a:r>
              <a:rPr lang="en-US" sz="2700" dirty="0">
                <a:solidFill>
                  <a:srgbClr val="000000"/>
                </a:solidFill>
                <a:latin typeface="Lucida Sans Unicode"/>
              </a:rPr>
              <a:t>http://www.hcmut.edu.vn</a:t>
            </a:r>
            <a:endParaRPr dirty="0"/>
          </a:p>
          <a:p>
            <a:pPr>
              <a:lnSpc>
                <a:spcPct val="100000"/>
              </a:lnSpc>
              <a:buSzPct val="68000"/>
              <a:buFont typeface="Lucida Sans Unicode"/>
              <a:buAutoNum type="alphaLcParenR"/>
            </a:pPr>
            <a:r>
              <a:rPr lang="en-US" sz="2700" dirty="0">
                <a:solidFill>
                  <a:srgbClr val="000000"/>
                </a:solidFill>
                <a:latin typeface="Lucida Sans Unicode"/>
              </a:rPr>
              <a:t>www</a:t>
            </a:r>
            <a:endParaRPr dirty="0"/>
          </a:p>
          <a:p>
            <a:pPr>
              <a:lnSpc>
                <a:spcPct val="100000"/>
              </a:lnSpc>
              <a:buSzPct val="68000"/>
              <a:buFont typeface="Lucida Sans Unicode"/>
              <a:buAutoNum type="alphaLcParenR"/>
            </a:pPr>
            <a:r>
              <a:rPr lang="en-US" sz="2700" dirty="0">
                <a:solidFill>
                  <a:srgbClr val="FF0000"/>
                </a:solidFill>
                <a:latin typeface="Lucida Sans Unicode"/>
              </a:rPr>
              <a:t>http</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vn</a:t>
            </a:r>
            <a:endParaRPr dirty="0"/>
          </a:p>
          <a:p>
            <a:pPr>
              <a:lnSpc>
                <a:spcPct val="100000"/>
              </a:lnSpc>
              <a:buSzPct val="68000"/>
              <a:buFont typeface="Lucida Sans Unicode"/>
              <a:buAutoNum type="alphaLcParenR"/>
            </a:pPr>
            <a:r>
              <a:rPr lang="en-US" sz="2700" dirty="0">
                <a:solidFill>
                  <a:srgbClr val="000000"/>
                </a:solidFill>
                <a:latin typeface="Lucida Sans Unicode"/>
              </a:rPr>
              <a:t>hcmut.edu	</a:t>
            </a:r>
            <a:endParaRPr dirty="0"/>
          </a:p>
          <a:p>
            <a:pPr>
              <a:lnSpc>
                <a:spcPct val="100000"/>
              </a:lnSpc>
            </a:pPr>
            <a:endParaRPr dirty="0"/>
          </a:p>
        </p:txBody>
      </p:sp>
      <p:sp>
        <p:nvSpPr>
          <p:cNvPr id="9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800" b="1" dirty="0">
                <a:solidFill>
                  <a:srgbClr val="000000"/>
                </a:solidFill>
                <a:latin typeface="Lucida Sans Unicode"/>
              </a:rPr>
              <a:t>Cho </a:t>
            </a:r>
            <a:r>
              <a:rPr lang="en-US" sz="2800" b="1" dirty="0" err="1">
                <a:solidFill>
                  <a:srgbClr val="000000"/>
                </a:solidFill>
                <a:latin typeface="Lucida Sans Unicode"/>
              </a:rPr>
              <a:t>tài</a:t>
            </a:r>
            <a:r>
              <a:rPr lang="en-US" sz="2800" b="1" dirty="0">
                <a:solidFill>
                  <a:srgbClr val="000000"/>
                </a:solidFill>
                <a:latin typeface="Lucida Sans Unicode"/>
              </a:rPr>
              <a:t> </a:t>
            </a:r>
            <a:r>
              <a:rPr lang="en-US" sz="2800" b="1" dirty="0" err="1">
                <a:solidFill>
                  <a:srgbClr val="000000"/>
                </a:solidFill>
                <a:latin typeface="Lucida Sans Unicode"/>
              </a:rPr>
              <a:t>liệu</a:t>
            </a:r>
            <a:r>
              <a:rPr lang="en-US" sz="2800" b="1" dirty="0">
                <a:solidFill>
                  <a:srgbClr val="000000"/>
                </a:solidFill>
                <a:latin typeface="Lucida Sans Unicode"/>
              </a:rPr>
              <a:t> XML </a:t>
            </a:r>
            <a:r>
              <a:rPr lang="en-US" sz="2800" b="1" dirty="0" err="1">
                <a:solidFill>
                  <a:srgbClr val="000000"/>
                </a:solidFill>
                <a:latin typeface="Lucida Sans Unicode"/>
              </a:rPr>
              <a:t>như</a:t>
            </a:r>
            <a:r>
              <a:rPr lang="en-US" sz="2800" b="1" dirty="0">
                <a:solidFill>
                  <a:srgbClr val="000000"/>
                </a:solidFill>
                <a:latin typeface="Lucida Sans Unicode"/>
              </a:rPr>
              <a:t> </a:t>
            </a:r>
            <a:r>
              <a:rPr lang="en-US" sz="2800" b="1" dirty="0" err="1">
                <a:solidFill>
                  <a:srgbClr val="000000"/>
                </a:solidFill>
                <a:latin typeface="Lucida Sans Unicode"/>
              </a:rPr>
              <a:t>bên</a:t>
            </a:r>
            <a:r>
              <a:rPr lang="en-US" sz="2800" b="1" dirty="0">
                <a:solidFill>
                  <a:srgbClr val="000000"/>
                </a:solidFill>
                <a:latin typeface="Lucida Sans Unicode"/>
              </a:rPr>
              <a:t> </a:t>
            </a:r>
            <a:r>
              <a:rPr lang="en-US" sz="2800" b="1" dirty="0" err="1">
                <a:solidFill>
                  <a:srgbClr val="000000"/>
                </a:solidFill>
                <a:latin typeface="Lucida Sans Unicode"/>
              </a:rPr>
              <a:t>dưới</a:t>
            </a:r>
            <a:endParaRPr dirty="0"/>
          </a:p>
          <a:p>
            <a:pPr>
              <a:lnSpc>
                <a:spcPct val="100000"/>
              </a:lnSpc>
            </a:pPr>
            <a:r>
              <a:rPr lang="en-US" sz="1400" b="1" dirty="0">
                <a:solidFill>
                  <a:srgbClr val="000000"/>
                </a:solidFill>
                <a:latin typeface="Lucida Sans Unicode"/>
              </a:rPr>
              <a:t>	&lt;drink&gt; </a:t>
            </a:r>
            <a:endParaRPr dirty="0"/>
          </a:p>
          <a:p>
            <a:pPr>
              <a:lnSpc>
                <a:spcPct val="100000"/>
              </a:lnSpc>
            </a:pPr>
            <a:r>
              <a:rPr lang="en-US" sz="1400" b="1" dirty="0">
                <a:solidFill>
                  <a:srgbClr val="000000"/>
                </a:solidFill>
                <a:latin typeface="Lucida Sans Unicode"/>
              </a:rPr>
              <a:t>		&lt;lemonade&gt; </a:t>
            </a:r>
            <a:endParaRPr dirty="0"/>
          </a:p>
          <a:p>
            <a:pPr>
              <a:lnSpc>
                <a:spcPct val="100000"/>
              </a:lnSpc>
            </a:pPr>
            <a:r>
              <a:rPr lang="en-US" sz="1400" b="1" dirty="0">
                <a:solidFill>
                  <a:srgbClr val="000000"/>
                </a:solidFill>
                <a:latin typeface="Lucida Sans Unicode"/>
              </a:rPr>
              <a:t>			&lt;price&gt;$2.50&lt;/price&gt; </a:t>
            </a:r>
            <a:endParaRPr dirty="0"/>
          </a:p>
          <a:p>
            <a:pPr>
              <a:lnSpc>
                <a:spcPct val="100000"/>
              </a:lnSpc>
            </a:pPr>
            <a:r>
              <a:rPr lang="en-US" sz="1400" b="1" dirty="0">
                <a:solidFill>
                  <a:srgbClr val="000000"/>
                </a:solidFill>
                <a:latin typeface="Lucida Sans Unicode"/>
              </a:rPr>
              <a:t>			&lt;amount&gt;20&lt;/amount&gt; </a:t>
            </a:r>
            <a:endParaRPr dirty="0"/>
          </a:p>
          <a:p>
            <a:pPr>
              <a:lnSpc>
                <a:spcPct val="100000"/>
              </a:lnSpc>
            </a:pPr>
            <a:r>
              <a:rPr lang="en-US" sz="1400" b="1" dirty="0">
                <a:solidFill>
                  <a:srgbClr val="000000"/>
                </a:solidFill>
                <a:latin typeface="Lucida Sans Unicode"/>
              </a:rPr>
              <a:t>		&lt;/lemonade&gt; </a:t>
            </a:r>
            <a:endParaRPr dirty="0"/>
          </a:p>
          <a:p>
            <a:pPr>
              <a:lnSpc>
                <a:spcPct val="100000"/>
              </a:lnSpc>
            </a:pPr>
            <a:r>
              <a:rPr lang="en-US" sz="1400" b="1" dirty="0">
                <a:solidFill>
                  <a:srgbClr val="000000"/>
                </a:solidFill>
                <a:latin typeface="Lucida Sans Unicode"/>
              </a:rPr>
              <a:t>		&lt;pop&gt; </a:t>
            </a:r>
            <a:endParaRPr dirty="0"/>
          </a:p>
          <a:p>
            <a:pPr>
              <a:lnSpc>
                <a:spcPct val="100000"/>
              </a:lnSpc>
            </a:pPr>
            <a:r>
              <a:rPr lang="en-US" sz="1400" b="1" dirty="0">
                <a:solidFill>
                  <a:srgbClr val="000000"/>
                </a:solidFill>
                <a:latin typeface="Lucida Sans Unicode"/>
              </a:rPr>
              <a:t>			&lt;price&gt;$1.50&lt;/price&gt; </a:t>
            </a:r>
            <a:endParaRPr dirty="0"/>
          </a:p>
          <a:p>
            <a:pPr>
              <a:lnSpc>
                <a:spcPct val="100000"/>
              </a:lnSpc>
            </a:pPr>
            <a:r>
              <a:rPr lang="en-US" sz="1400" b="1" dirty="0">
                <a:solidFill>
                  <a:srgbClr val="000000"/>
                </a:solidFill>
                <a:latin typeface="Lucida Sans Unicode"/>
              </a:rPr>
              <a:t>			&lt;amount&gt;10&lt;/amount&gt; </a:t>
            </a:r>
            <a:endParaRPr dirty="0"/>
          </a:p>
          <a:p>
            <a:pPr>
              <a:lnSpc>
                <a:spcPct val="100000"/>
              </a:lnSpc>
            </a:pPr>
            <a:r>
              <a:rPr lang="en-US" sz="1400" b="1" dirty="0">
                <a:solidFill>
                  <a:srgbClr val="000000"/>
                </a:solidFill>
                <a:latin typeface="Lucida Sans Unicode"/>
              </a:rPr>
              <a:t>		&lt;/pop&gt; </a:t>
            </a:r>
            <a:endParaRPr dirty="0"/>
          </a:p>
          <a:p>
            <a:pPr>
              <a:lnSpc>
                <a:spcPct val="100000"/>
              </a:lnSpc>
            </a:pPr>
            <a:r>
              <a:rPr lang="en-US" sz="1400" b="1" dirty="0">
                <a:solidFill>
                  <a:srgbClr val="000000"/>
                </a:solidFill>
                <a:latin typeface="Lucida Sans Unicode"/>
              </a:rPr>
              <a:t>	&lt;/drink&gt; </a:t>
            </a:r>
            <a:endParaRPr dirty="0"/>
          </a:p>
          <a:p>
            <a:pPr>
              <a:lnSpc>
                <a:spcPct val="100000"/>
              </a:lnSpc>
            </a:pPr>
            <a:r>
              <a:rPr lang="en-US" sz="2800" dirty="0" err="1">
                <a:solidFill>
                  <a:srgbClr val="000000"/>
                </a:solidFill>
                <a:latin typeface="Lucida Sans Unicode"/>
              </a:rPr>
              <a:t>Xác</a:t>
            </a:r>
            <a:r>
              <a:rPr lang="en-US" sz="2800" dirty="0">
                <a:solidFill>
                  <a:srgbClr val="000000"/>
                </a:solidFill>
                <a:latin typeface="Lucida Sans Unicode"/>
              </a:rPr>
              <a:t> </a:t>
            </a:r>
            <a:r>
              <a:rPr lang="en-US" sz="2800" dirty="0" err="1">
                <a:solidFill>
                  <a:srgbClr val="000000"/>
                </a:solidFill>
                <a:latin typeface="Lucida Sans Unicode"/>
              </a:rPr>
              <a:t>định</a:t>
            </a:r>
            <a:r>
              <a:rPr lang="en-US" sz="2800" dirty="0">
                <a:solidFill>
                  <a:srgbClr val="000000"/>
                </a:solidFill>
                <a:latin typeface="Lucida Sans Unicode"/>
              </a:rPr>
              <a:t> </a:t>
            </a:r>
            <a:r>
              <a:rPr lang="en-US" sz="2800" dirty="0" err="1">
                <a:solidFill>
                  <a:srgbClr val="000000"/>
                </a:solidFill>
                <a:latin typeface="Lucida Sans Unicode"/>
              </a:rPr>
              <a:t>phần</a:t>
            </a:r>
            <a:r>
              <a:rPr lang="en-US" sz="2800" dirty="0">
                <a:solidFill>
                  <a:srgbClr val="000000"/>
                </a:solidFill>
                <a:latin typeface="Lucida Sans Unicode"/>
              </a:rPr>
              <a:t> </a:t>
            </a:r>
            <a:r>
              <a:rPr lang="en-US" sz="2800" dirty="0" err="1">
                <a:solidFill>
                  <a:srgbClr val="000000"/>
                </a:solidFill>
                <a:latin typeface="Lucida Sans Unicode"/>
              </a:rPr>
              <a:t>tử</a:t>
            </a:r>
            <a:r>
              <a:rPr lang="en-US" sz="2800" dirty="0">
                <a:solidFill>
                  <a:srgbClr val="000000"/>
                </a:solidFill>
                <a:latin typeface="Lucida Sans Unicode"/>
              </a:rPr>
              <a:t> con </a:t>
            </a:r>
            <a:r>
              <a:rPr lang="en-US" sz="2800" dirty="0" err="1">
                <a:solidFill>
                  <a:srgbClr val="000000"/>
                </a:solidFill>
                <a:latin typeface="Lucida Sans Unicode"/>
              </a:rPr>
              <a:t>của</a:t>
            </a:r>
            <a:r>
              <a:rPr lang="en-US" sz="2800" dirty="0">
                <a:solidFill>
                  <a:srgbClr val="000000"/>
                </a:solidFill>
                <a:latin typeface="Lucida Sans Unicode"/>
              </a:rPr>
              <a:t> </a:t>
            </a:r>
            <a:r>
              <a:rPr lang="en-US" sz="2800" dirty="0" err="1">
                <a:solidFill>
                  <a:srgbClr val="000000"/>
                </a:solidFill>
                <a:latin typeface="Lucida Sans Unicode"/>
              </a:rPr>
              <a:t>phần</a:t>
            </a:r>
            <a:r>
              <a:rPr lang="en-US" sz="2800" dirty="0">
                <a:solidFill>
                  <a:srgbClr val="000000"/>
                </a:solidFill>
                <a:latin typeface="Lucida Sans Unicode"/>
              </a:rPr>
              <a:t> </a:t>
            </a:r>
            <a:r>
              <a:rPr lang="en-US" sz="2800" dirty="0" err="1">
                <a:solidFill>
                  <a:srgbClr val="000000"/>
                </a:solidFill>
                <a:latin typeface="Lucida Sans Unicode"/>
              </a:rPr>
              <a:t>tử</a:t>
            </a:r>
            <a:r>
              <a:rPr lang="en-US" sz="2800" dirty="0">
                <a:solidFill>
                  <a:srgbClr val="000000"/>
                </a:solidFill>
                <a:latin typeface="Lucida Sans Unicode"/>
              </a:rPr>
              <a:t> “pop”</a:t>
            </a:r>
          </a:p>
          <a:p>
            <a:pPr>
              <a:lnSpc>
                <a:spcPct val="100000"/>
              </a:lnSpc>
            </a:pPr>
            <a:endParaRPr lang="en-US" sz="2800" dirty="0">
              <a:solidFill>
                <a:srgbClr val="000000"/>
              </a:solidFill>
              <a:latin typeface="Lucida Sans Unicode"/>
            </a:endParaRPr>
          </a:p>
          <a:p>
            <a:pPr>
              <a:lnSpc>
                <a:spcPct val="100000"/>
              </a:lnSpc>
            </a:pPr>
            <a:r>
              <a:rPr lang="en-US" sz="2800" dirty="0">
                <a:solidFill>
                  <a:srgbClr val="FF0000"/>
                </a:solidFill>
                <a:latin typeface="Lucida Sans Unicode"/>
              </a:rPr>
              <a:t>Price, amount</a:t>
            </a:r>
            <a:endParaRPr dirty="0">
              <a:solidFill>
                <a:srgbClr val="FF0000"/>
              </a:solidFill>
            </a:endParaRPr>
          </a:p>
        </p:txBody>
      </p:sp>
      <p:sp>
        <p:nvSpPr>
          <p:cNvPr id="15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Lợi</a:t>
            </a:r>
            <a:r>
              <a:rPr lang="en-US" sz="2700" dirty="0">
                <a:solidFill>
                  <a:srgbClr val="000000"/>
                </a:solidFill>
                <a:latin typeface="Lucida Sans Unicode"/>
              </a:rPr>
              <a:t> </a:t>
            </a:r>
            <a:r>
              <a:rPr lang="en-US" sz="2700" dirty="0" err="1">
                <a:solidFill>
                  <a:srgbClr val="000000"/>
                </a:solidFill>
                <a:latin typeface="Lucida Sans Unicode"/>
              </a:rPr>
              <a:t>thế</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XML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chính</a:t>
            </a:r>
            <a:r>
              <a:rPr lang="en-US" sz="2700" dirty="0">
                <a:solidFill>
                  <a:srgbClr val="000000"/>
                </a:solidFill>
                <a:latin typeface="Lucida Sans Unicode"/>
              </a:rPr>
              <a:t> </a:t>
            </a:r>
            <a:r>
              <a:rPr lang="en-US" sz="2700" dirty="0" err="1">
                <a:solidFill>
                  <a:srgbClr val="000000"/>
                </a:solidFill>
                <a:latin typeface="Lucida Sans Unicode"/>
              </a:rPr>
              <a:t>nó</a:t>
            </a:r>
            <a:r>
              <a:rPr lang="en-US" sz="2700" dirty="0">
                <a:solidFill>
                  <a:srgbClr val="000000"/>
                </a:solidFill>
                <a:latin typeface="Lucida Sans Unicode"/>
              </a:rPr>
              <a:t> </a:t>
            </a:r>
            <a:r>
              <a:rPr lang="en-US" sz="2700" dirty="0" err="1">
                <a:solidFill>
                  <a:srgbClr val="000000"/>
                </a:solidFill>
                <a:latin typeface="Lucida Sans Unicode"/>
              </a:rPr>
              <a:t>tự</a:t>
            </a:r>
            <a:r>
              <a:rPr lang="en-US" sz="2700" dirty="0">
                <a:solidFill>
                  <a:srgbClr val="000000"/>
                </a:solidFill>
                <a:latin typeface="Lucida Sans Unicode"/>
              </a:rPr>
              <a:t> </a:t>
            </a:r>
            <a:r>
              <a:rPr lang="en-US" sz="2700" dirty="0" err="1">
                <a:solidFill>
                  <a:srgbClr val="000000"/>
                </a:solidFill>
                <a:latin typeface="Lucida Sans Unicode"/>
              </a:rPr>
              <a:t>mô</a:t>
            </a:r>
            <a:r>
              <a:rPr lang="en-US" sz="2700" dirty="0">
                <a:solidFill>
                  <a:srgbClr val="000000"/>
                </a:solidFill>
                <a:latin typeface="Lucida Sans Unicode"/>
              </a:rPr>
              <a:t> </a:t>
            </a:r>
            <a:r>
              <a:rPr lang="en-US" sz="2700" dirty="0" err="1">
                <a:solidFill>
                  <a:srgbClr val="000000"/>
                </a:solidFill>
                <a:latin typeface="Lucida Sans Unicode"/>
              </a:rPr>
              <a:t>tả</a:t>
            </a:r>
            <a:r>
              <a:rPr lang="en-US" sz="2700" dirty="0">
                <a:solidFill>
                  <a:srgbClr val="000000"/>
                </a:solidFill>
                <a:latin typeface="Lucida Sans Unicode"/>
              </a:rPr>
              <a:t> </a:t>
            </a:r>
            <a:r>
              <a:rPr lang="en-US" sz="2700" dirty="0" err="1">
                <a:solidFill>
                  <a:srgbClr val="000000"/>
                </a:solidFill>
                <a:latin typeface="Lucida Sans Unicode"/>
              </a:rPr>
              <a:t>cấu</a:t>
            </a:r>
            <a:r>
              <a:rPr lang="en-US" sz="2700" dirty="0">
                <a:solidFill>
                  <a:srgbClr val="000000"/>
                </a:solidFill>
                <a:latin typeface="Lucida Sans Unicode"/>
              </a:rPr>
              <a:t> trúc </a:t>
            </a:r>
            <a:r>
              <a:rPr lang="en-US" sz="2700" dirty="0" err="1">
                <a:solidFill>
                  <a:srgbClr val="000000"/>
                </a:solidFill>
                <a:latin typeface="Lucida Sans Unicode"/>
              </a:rPr>
              <a:t>dữ</a:t>
            </a:r>
            <a:r>
              <a:rPr lang="en-US" sz="2700" dirty="0">
                <a:solidFill>
                  <a:srgbClr val="000000"/>
                </a:solidFill>
                <a:latin typeface="Lucida Sans Unicode"/>
              </a:rPr>
              <a:t> </a:t>
            </a:r>
            <a:r>
              <a:rPr lang="en-US" sz="2700" dirty="0" err="1">
                <a:solidFill>
                  <a:srgbClr val="000000"/>
                </a:solidFill>
                <a:latin typeface="Lucida Sans Unicode"/>
              </a:rPr>
              <a:t>liệu</a:t>
            </a:r>
            <a:endParaRPr dirty="0"/>
          </a:p>
          <a:p>
            <a:pPr>
              <a:lnSpc>
                <a:spcPct val="100000"/>
              </a:lnSpc>
              <a:buSzPct val="68000"/>
              <a:buFont typeface="Lucida Sans Unicode"/>
              <a:buAutoNum type="alphaLcParenR"/>
            </a:pPr>
            <a:r>
              <a:rPr lang="en-US" sz="2700" dirty="0">
                <a:solidFill>
                  <a:srgbClr val="000000"/>
                </a:solidFill>
                <a:latin typeface="Lucida Sans Unicode"/>
              </a:rPr>
              <a:t>XML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cấu</a:t>
            </a:r>
            <a:r>
              <a:rPr lang="en-US" sz="2700" dirty="0">
                <a:solidFill>
                  <a:srgbClr val="000000"/>
                </a:solidFill>
                <a:latin typeface="Lucida Sans Unicode"/>
              </a:rPr>
              <a:t> trúc </a:t>
            </a:r>
            <a:r>
              <a:rPr lang="en-US" sz="2700" dirty="0" err="1">
                <a:solidFill>
                  <a:srgbClr val="000000"/>
                </a:solidFill>
                <a:latin typeface="Lucida Sans Unicode"/>
              </a:rPr>
              <a:t>hình</a:t>
            </a:r>
            <a:r>
              <a:rPr lang="en-US" sz="2700" dirty="0">
                <a:solidFill>
                  <a:srgbClr val="000000"/>
                </a:solidFill>
                <a:latin typeface="Lucida Sans Unicode"/>
              </a:rPr>
              <a:t> </a:t>
            </a:r>
            <a:r>
              <a:rPr lang="en-US" sz="2700" dirty="0" err="1">
                <a:solidFill>
                  <a:srgbClr val="000000"/>
                </a:solidFill>
                <a:latin typeface="Lucida Sans Unicode"/>
              </a:rPr>
              <a:t>cây</a:t>
            </a:r>
            <a:endParaRPr dirty="0"/>
          </a:p>
          <a:p>
            <a:pPr>
              <a:lnSpc>
                <a:spcPct val="100000"/>
              </a:lnSpc>
              <a:buSzPct val="68000"/>
              <a:buFont typeface="Lucida Sans Unicode"/>
              <a:buAutoNum type="alphaLcParenR"/>
            </a:pPr>
            <a:r>
              <a:rPr lang="en-US" sz="2700" dirty="0" err="1">
                <a:solidFill>
                  <a:srgbClr val="000000"/>
                </a:solidFill>
                <a:latin typeface="Lucida Sans Unicode"/>
              </a:rPr>
              <a:t>Tại</a:t>
            </a:r>
            <a:r>
              <a:rPr lang="en-US" sz="2700" dirty="0">
                <a:solidFill>
                  <a:srgbClr val="000000"/>
                </a:solidFill>
                <a:latin typeface="Lucida Sans Unicode"/>
              </a:rPr>
              <a:t> </a:t>
            </a:r>
            <a:r>
              <a:rPr lang="en-US" sz="2700" dirty="0" err="1">
                <a:solidFill>
                  <a:srgbClr val="000000"/>
                </a:solidFill>
                <a:latin typeface="Lucida Sans Unicode"/>
              </a:rPr>
              <a:t>gốc</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cây</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thủy</a:t>
            </a:r>
            <a:r>
              <a:rPr lang="en-US" sz="2700" dirty="0">
                <a:solidFill>
                  <a:srgbClr val="000000"/>
                </a:solidFill>
                <a:latin typeface="Lucida Sans Unicode"/>
              </a:rPr>
              <a:t> </a:t>
            </a:r>
            <a:r>
              <a:rPr lang="en-US" sz="2700" dirty="0" err="1">
                <a:solidFill>
                  <a:srgbClr val="000000"/>
                </a:solidFill>
                <a:latin typeface="Lucida Sans Unicode"/>
              </a:rPr>
              <a:t>tổ</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tại</a:t>
            </a:r>
            <a:r>
              <a:rPr lang="en-US" sz="2700" dirty="0">
                <a:solidFill>
                  <a:srgbClr val="000000"/>
                </a:solidFill>
                <a:latin typeface="Lucida Sans Unicode"/>
              </a:rPr>
              <a:t> </a:t>
            </a:r>
            <a:r>
              <a:rPr lang="en-US" sz="2700" dirty="0" err="1">
                <a:solidFill>
                  <a:srgbClr val="000000"/>
                </a:solidFill>
                <a:latin typeface="Lucida Sans Unicode"/>
              </a:rPr>
              <a:t>ngọn</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cây</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cháu</a:t>
            </a:r>
            <a:r>
              <a:rPr lang="en-US" sz="2700" dirty="0">
                <a:solidFill>
                  <a:srgbClr val="000000"/>
                </a:solidFill>
                <a:latin typeface="Lucida Sans Unicode"/>
              </a:rPr>
              <a:t> </a:t>
            </a:r>
            <a:r>
              <a:rPr lang="en-US" sz="2700" dirty="0" err="1">
                <a:solidFill>
                  <a:srgbClr val="000000"/>
                </a:solidFill>
                <a:latin typeface="Lucida Sans Unicode"/>
              </a:rPr>
              <a:t>nhỏ</a:t>
            </a:r>
            <a:r>
              <a:rPr lang="en-US" sz="2700" dirty="0">
                <a:solidFill>
                  <a:srgbClr val="000000"/>
                </a:solidFill>
                <a:latin typeface="Lucida Sans Unicode"/>
              </a:rPr>
              <a:t> </a:t>
            </a:r>
            <a:r>
              <a:rPr lang="en-US" sz="2700" dirty="0" err="1">
                <a:solidFill>
                  <a:srgbClr val="000000"/>
                </a:solidFill>
                <a:latin typeface="Lucida Sans Unicode"/>
              </a:rPr>
              <a:t>nhất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5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Trong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r>
              <a:rPr lang="en-US" sz="2700" b="1" dirty="0">
                <a:solidFill>
                  <a:srgbClr val="000000"/>
                </a:solidFill>
                <a:latin typeface="Lucida Sans Unicode"/>
              </a:rPr>
              <a:t>, </a:t>
            </a:r>
            <a:r>
              <a:rPr lang="en-US" sz="2700" b="1" dirty="0" err="1">
                <a:solidFill>
                  <a:srgbClr val="000000"/>
                </a:solidFill>
                <a:latin typeface="Lucida Sans Unicode"/>
              </a:rPr>
              <a:t>quá</a:t>
            </a:r>
            <a:r>
              <a:rPr lang="en-US" sz="2700" b="1" dirty="0">
                <a:solidFill>
                  <a:srgbClr val="000000"/>
                </a:solidFill>
                <a:latin typeface="Lucida Sans Unicode"/>
              </a:rPr>
              <a:t> trình </a:t>
            </a:r>
            <a:r>
              <a:rPr lang="en-US" sz="2700" b="1" dirty="0" err="1">
                <a:solidFill>
                  <a:srgbClr val="000000"/>
                </a:solidFill>
                <a:latin typeface="Lucida Sans Unicode"/>
              </a:rPr>
              <a:t>thu</a:t>
            </a:r>
            <a:r>
              <a:rPr lang="en-US" sz="2700" b="1" dirty="0">
                <a:solidFill>
                  <a:srgbClr val="000000"/>
                </a:solidFill>
                <a:latin typeface="Lucida Sans Unicode"/>
              </a:rPr>
              <a:t> </a:t>
            </a:r>
            <a:r>
              <a:rPr lang="en-US" sz="2700" b="1" dirty="0" err="1">
                <a:solidFill>
                  <a:srgbClr val="000000"/>
                </a:solidFill>
                <a:latin typeface="Lucida Sans Unicode"/>
              </a:rPr>
              <a:t>thập</a:t>
            </a:r>
            <a:r>
              <a:rPr lang="en-US" sz="2700" b="1" dirty="0">
                <a:solidFill>
                  <a:srgbClr val="000000"/>
                </a:solidFill>
                <a:latin typeface="Lucida Sans Unicode"/>
              </a:rPr>
              <a:t> </a:t>
            </a:r>
            <a:r>
              <a:rPr lang="en-US" sz="2700" b="1" dirty="0" err="1">
                <a:solidFill>
                  <a:srgbClr val="000000"/>
                </a:solidFill>
                <a:latin typeface="Lucida Sans Unicode"/>
              </a:rPr>
              <a:t>thông</a:t>
            </a:r>
            <a:r>
              <a:rPr lang="en-US" sz="2700" b="1" dirty="0">
                <a:solidFill>
                  <a:srgbClr val="000000"/>
                </a:solidFill>
                <a:latin typeface="Lucida Sans Unicode"/>
              </a:rPr>
              <a:t> tin </a:t>
            </a:r>
            <a:r>
              <a:rPr lang="en-US" sz="2700" b="1" dirty="0" err="1">
                <a:solidFill>
                  <a:srgbClr val="000000"/>
                </a:solidFill>
                <a:latin typeface="Lucida Sans Unicode"/>
              </a:rPr>
              <a:t>về</a:t>
            </a:r>
            <a:r>
              <a:rPr lang="en-US" sz="2700" b="1" dirty="0">
                <a:solidFill>
                  <a:srgbClr val="000000"/>
                </a:solidFill>
                <a:latin typeface="Lucida Sans Unicode"/>
              </a:rPr>
              <a:t> </a:t>
            </a:r>
            <a:r>
              <a:rPr lang="en-US" sz="2700" b="1" dirty="0" err="1">
                <a:solidFill>
                  <a:srgbClr val="000000"/>
                </a:solidFill>
                <a:latin typeface="Lucida Sans Unicode"/>
              </a:rPr>
              <a:t>các</a:t>
            </a:r>
            <a:r>
              <a:rPr lang="en-US" sz="2700" b="1" dirty="0">
                <a:solidFill>
                  <a:srgbClr val="000000"/>
                </a:solidFill>
                <a:latin typeface="Lucida Sans Unicode"/>
              </a:rPr>
              <a:t> </a:t>
            </a:r>
            <a:r>
              <a:rPr lang="en-US" sz="2700" b="1" dirty="0" err="1">
                <a:solidFill>
                  <a:srgbClr val="000000"/>
                </a:solidFill>
                <a:latin typeface="Lucida Sans Unicode"/>
              </a:rPr>
              <a:t>trang</a:t>
            </a:r>
            <a:r>
              <a:rPr lang="en-US" sz="2700" b="1" dirty="0">
                <a:solidFill>
                  <a:srgbClr val="000000"/>
                </a:solidFill>
                <a:latin typeface="Lucida Sans Unicode"/>
              </a:rPr>
              <a:t> web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thực</a:t>
            </a:r>
            <a:r>
              <a:rPr lang="en-US" sz="2700" b="1" dirty="0">
                <a:solidFill>
                  <a:srgbClr val="000000"/>
                </a:solidFill>
                <a:latin typeface="Lucida Sans Unicode"/>
              </a:rPr>
              <a:t> </a:t>
            </a:r>
            <a:r>
              <a:rPr lang="en-US" sz="2700" b="1" dirty="0" err="1">
                <a:solidFill>
                  <a:srgbClr val="000000"/>
                </a:solidFill>
                <a:latin typeface="Lucida Sans Unicode"/>
              </a:rPr>
              <a:t>hiện</a:t>
            </a:r>
            <a:r>
              <a:rPr lang="en-US" sz="2700" b="1" dirty="0">
                <a:solidFill>
                  <a:srgbClr val="000000"/>
                </a:solidFill>
                <a:latin typeface="Lucida Sans Unicode"/>
              </a:rPr>
              <a:t> </a:t>
            </a:r>
            <a:r>
              <a:rPr lang="en-US" sz="2700" b="1" dirty="0" err="1">
                <a:solidFill>
                  <a:srgbClr val="000000"/>
                </a:solidFill>
                <a:latin typeface="Lucida Sans Unicode"/>
              </a:rPr>
              <a:t>bởi</a:t>
            </a:r>
            <a:r>
              <a:rPr lang="en-US" sz="2700" b="1" dirty="0">
                <a:solidFill>
                  <a:srgbClr val="000000"/>
                </a:solidFill>
                <a:latin typeface="Lucida Sans Unicode"/>
              </a:rPr>
              <a:t> </a:t>
            </a:r>
            <a:r>
              <a:rPr lang="en-US" sz="2700" b="1" dirty="0" err="1">
                <a:solidFill>
                  <a:srgbClr val="000000"/>
                </a:solidFill>
                <a:latin typeface="Lucida Sans Unicode"/>
              </a:rPr>
              <a:t>một</a:t>
            </a:r>
            <a:r>
              <a:rPr lang="en-US" sz="2700" b="1" dirty="0">
                <a:solidFill>
                  <a:srgbClr val="000000"/>
                </a:solidFill>
                <a:latin typeface="Lucida Sans Unicode"/>
              </a:rPr>
              <a:t>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a:t>
            </a:r>
            <a:endParaRPr dirty="0"/>
          </a:p>
          <a:p>
            <a:pPr>
              <a:lnSpc>
                <a:spcPct val="100000"/>
              </a:lnSpc>
              <a:buSzPct val="68000"/>
              <a:buFont typeface="Lucida Sans Unicode"/>
              <a:buAutoNum type="alphaLcParenR"/>
            </a:pPr>
            <a:r>
              <a:rPr lang="en-US" sz="2700" dirty="0">
                <a:solidFill>
                  <a:srgbClr val="000000"/>
                </a:solidFill>
                <a:latin typeface="Lucida Sans Unicode"/>
              </a:rPr>
              <a:t>crawler</a:t>
            </a:r>
            <a:endParaRPr dirty="0"/>
          </a:p>
          <a:p>
            <a:pPr>
              <a:lnSpc>
                <a:spcPct val="100000"/>
              </a:lnSpc>
              <a:buSzPct val="68000"/>
              <a:buFont typeface="Lucida Sans Unicode"/>
              <a:buAutoNum type="alphaLcParenR"/>
            </a:pPr>
            <a:r>
              <a:rPr lang="en-US" sz="2700" dirty="0">
                <a:solidFill>
                  <a:srgbClr val="000000"/>
                </a:solidFill>
                <a:latin typeface="Lucida Sans Unicode"/>
              </a:rPr>
              <a:t>spider</a:t>
            </a:r>
            <a:endParaRPr dirty="0"/>
          </a:p>
          <a:p>
            <a:pPr>
              <a:lnSpc>
                <a:spcPct val="100000"/>
              </a:lnSpc>
              <a:buSzPct val="68000"/>
              <a:buFont typeface="Lucida Sans Unicode"/>
              <a:buAutoNum type="alphaLcParenR"/>
            </a:pPr>
            <a:r>
              <a:rPr lang="en-US" sz="2700" dirty="0">
                <a:solidFill>
                  <a:srgbClr val="000000"/>
                </a:solidFill>
                <a:latin typeface="Lucida Sans Unicode"/>
              </a:rPr>
              <a:t>Robot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5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Chọn phát biểu đúng</a:t>
            </a:r>
            <a:endParaRPr dirty="0"/>
          </a:p>
          <a:p>
            <a:pPr>
              <a:lnSpc>
                <a:spcPct val="100000"/>
              </a:lnSpc>
              <a:buSzPct val="68000"/>
              <a:buFont typeface="Lucida Sans Unicode"/>
              <a:buAutoNum type="alphaLcParenR"/>
            </a:pPr>
            <a:r>
              <a:rPr lang="en-US" sz="2700" dirty="0">
                <a:solidFill>
                  <a:srgbClr val="000000"/>
                </a:solidFill>
                <a:latin typeface="Lucida Sans Unicode"/>
              </a:rPr>
              <a:t>Trong công cụ tìm kiếm, giao diện truy vấn là phần duy nhất mà người dùng nhìn thấy</a:t>
            </a:r>
            <a:endParaRPr dirty="0"/>
          </a:p>
          <a:p>
            <a:pPr>
              <a:lnSpc>
                <a:spcPct val="100000"/>
              </a:lnSpc>
              <a:buSzPct val="68000"/>
              <a:buFont typeface="Lucida Sans Unicode"/>
              <a:buAutoNum type="alphaLcParenR"/>
            </a:pPr>
            <a:r>
              <a:rPr lang="en-US" sz="2800" dirty="0">
                <a:solidFill>
                  <a:srgbClr val="000000"/>
                </a:solidFill>
                <a:latin typeface="Lucida Sans Unicode"/>
              </a:rPr>
              <a:t>Mọi công cụ tìm kiếm đều chứa hoặc kết nối đến một hệ CSDL, nơi dữ liệu về mỗi URL trên Web (thu thập bởi crawlers, spiders, robots) được lưu giữ</a:t>
            </a:r>
            <a:endParaRPr dirty="0"/>
          </a:p>
          <a:p>
            <a:pPr>
              <a:lnSpc>
                <a:spcPct val="100000"/>
              </a:lnSpc>
              <a:buSzPct val="68000"/>
              <a:buFont typeface="Lucida Sans Unicode"/>
              <a:buAutoNum type="alphaLcParenR"/>
            </a:pPr>
            <a:r>
              <a:rPr lang="en-US" sz="3000" dirty="0">
                <a:solidFill>
                  <a:srgbClr val="000000"/>
                </a:solidFill>
                <a:latin typeface="Lucida Sans Unicode"/>
              </a:rPr>
              <a:t>Công cụ tìm kiếm hoạt động ra sao, dựa vào giải thuật tìm kiếm, hoặc cách mà dữ liệu được tìm thấy bởi người dùng</a:t>
            </a:r>
            <a:endParaRPr dirty="0"/>
          </a:p>
          <a:p>
            <a:pPr>
              <a:lnSpc>
                <a:spcPct val="100000"/>
              </a:lnSpc>
              <a:buSzPct val="68000"/>
              <a:buFont typeface="Lucida Sans Unicode"/>
              <a:buAutoNum type="alphaLcParenR"/>
            </a:pPr>
            <a:r>
              <a:rPr lang="en-US" sz="3000" dirty="0">
                <a:solidFill>
                  <a:srgbClr val="FF0000"/>
                </a:solidFill>
                <a:latin typeface="Lucida Sans Unicode"/>
              </a:rPr>
              <a:t>Tất cả đều đúng</a:t>
            </a:r>
            <a:endParaRPr dirty="0">
              <a:solidFill>
                <a:srgbClr val="FF0000"/>
              </a:solidFill>
            </a:endParaRPr>
          </a:p>
          <a:p>
            <a:pPr>
              <a:lnSpc>
                <a:spcPct val="100000"/>
              </a:lnSpc>
            </a:pPr>
            <a:endParaRPr dirty="0"/>
          </a:p>
        </p:txBody>
      </p:sp>
      <p:sp>
        <p:nvSpPr>
          <p:cNvPr id="15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được</a:t>
            </a:r>
            <a:r>
              <a:rPr lang="en-US" sz="2700" b="1" dirty="0">
                <a:solidFill>
                  <a:srgbClr val="000000"/>
                </a:solidFill>
                <a:latin typeface="Lucida Sans Unicode"/>
              </a:rPr>
              <a:t> chia </a:t>
            </a:r>
            <a:r>
              <a:rPr lang="en-US" sz="2700" b="1" dirty="0" err="1">
                <a:solidFill>
                  <a:srgbClr val="000000"/>
                </a:solidFill>
                <a:latin typeface="Lucida Sans Unicode"/>
              </a:rPr>
              <a:t>thành</a:t>
            </a:r>
            <a:r>
              <a:rPr lang="en-US" sz="2700" b="1" dirty="0">
                <a:solidFill>
                  <a:srgbClr val="000000"/>
                </a:solidFill>
                <a:latin typeface="Lucida Sans Unicode"/>
              </a:rPr>
              <a:t> bao </a:t>
            </a:r>
            <a:r>
              <a:rPr lang="en-US" sz="2700" b="1" dirty="0" err="1">
                <a:solidFill>
                  <a:srgbClr val="000000"/>
                </a:solidFill>
                <a:latin typeface="Lucida Sans Unicode"/>
              </a:rPr>
              <a:t>nhiêu</a:t>
            </a:r>
            <a:r>
              <a:rPr lang="en-US" sz="2700" b="1" dirty="0">
                <a:solidFill>
                  <a:srgbClr val="000000"/>
                </a:solidFill>
                <a:latin typeface="Lucida Sans Unicode"/>
              </a:rPr>
              <a:t> </a:t>
            </a:r>
            <a:r>
              <a:rPr lang="en-US" sz="2700" b="1" dirty="0" err="1">
                <a:solidFill>
                  <a:srgbClr val="000000"/>
                </a:solidFill>
                <a:latin typeface="Lucida Sans Unicode"/>
              </a:rPr>
              <a:t>loại</a:t>
            </a:r>
            <a:endParaRPr dirty="0"/>
          </a:p>
          <a:p>
            <a:pPr>
              <a:lnSpc>
                <a:spcPct val="100000"/>
              </a:lnSpc>
              <a:buSzPct val="68000"/>
              <a:buFont typeface="Lucida Sans Unicode"/>
              <a:buAutoNum type="alphaLcParenR"/>
            </a:pPr>
            <a:r>
              <a:rPr lang="en-US" sz="2700" dirty="0">
                <a:latin typeface="Lucida Sans Unicode"/>
              </a:rPr>
              <a:t>2 </a:t>
            </a:r>
            <a:r>
              <a:rPr lang="en-US" sz="2700" dirty="0" err="1">
                <a:latin typeface="Lucida Sans Unicode"/>
              </a:rPr>
              <a:t>loại</a:t>
            </a:r>
            <a:endParaRPr dirty="0"/>
          </a:p>
          <a:p>
            <a:pPr>
              <a:lnSpc>
                <a:spcPct val="100000"/>
              </a:lnSpc>
              <a:buSzPct val="68000"/>
              <a:buFont typeface="Lucida Sans Unicode"/>
              <a:buAutoNum type="alphaLcParenR"/>
            </a:pPr>
            <a:r>
              <a:rPr lang="en-US" sz="2700" dirty="0">
                <a:solidFill>
                  <a:schemeClr val="accent2"/>
                </a:solidFill>
                <a:latin typeface="Lucida Sans Unicode"/>
              </a:rPr>
              <a:t>3 </a:t>
            </a:r>
            <a:r>
              <a:rPr lang="en-US" sz="2700" dirty="0" err="1">
                <a:solidFill>
                  <a:schemeClr val="accent2"/>
                </a:solidFill>
                <a:latin typeface="Lucida Sans Unicode"/>
              </a:rPr>
              <a:t>loại</a:t>
            </a:r>
            <a:endParaRPr dirty="0">
              <a:solidFill>
                <a:schemeClr val="accent2"/>
              </a:solidFill>
            </a:endParaRPr>
          </a:p>
          <a:p>
            <a:pPr>
              <a:lnSpc>
                <a:spcPct val="100000"/>
              </a:lnSpc>
              <a:buSzPct val="68000"/>
              <a:buFont typeface="Lucida Sans Unicode"/>
              <a:buAutoNum type="alphaLcParenR"/>
            </a:pPr>
            <a:r>
              <a:rPr lang="en-US" sz="2700" dirty="0">
                <a:solidFill>
                  <a:srgbClr val="000000"/>
                </a:solidFill>
                <a:latin typeface="Lucida Sans Unicode"/>
              </a:rPr>
              <a:t>4 </a:t>
            </a:r>
            <a:r>
              <a:rPr lang="en-US" sz="2700" dirty="0" err="1">
                <a:solidFill>
                  <a:srgbClr val="000000"/>
                </a:solidFill>
                <a:latin typeface="Lucida Sans Unicode"/>
              </a:rPr>
              <a:t>loại</a:t>
            </a:r>
            <a:endParaRPr dirty="0"/>
          </a:p>
          <a:p>
            <a:pPr>
              <a:lnSpc>
                <a:spcPct val="100000"/>
              </a:lnSpc>
              <a:buSzPct val="68000"/>
              <a:buFont typeface="Lucida Sans Unicode"/>
              <a:buAutoNum type="alphaLcParenR"/>
            </a:pPr>
            <a:r>
              <a:rPr lang="en-US" sz="2700" dirty="0">
                <a:solidFill>
                  <a:srgbClr val="000000"/>
                </a:solidFill>
                <a:latin typeface="Lucida Sans Unicode"/>
              </a:rPr>
              <a:t>5 </a:t>
            </a:r>
            <a:r>
              <a:rPr lang="en-US" sz="2700" dirty="0" err="1">
                <a:solidFill>
                  <a:srgbClr val="000000"/>
                </a:solidFill>
                <a:latin typeface="Lucida Sans Unicode"/>
              </a:rPr>
              <a:t>loại</a:t>
            </a:r>
            <a:endParaRPr dirty="0"/>
          </a:p>
        </p:txBody>
      </p:sp>
      <p:sp>
        <p:nvSpPr>
          <p:cNvPr id="15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Primary Search Engine</a:t>
            </a:r>
            <a:endParaRPr dirty="0"/>
          </a:p>
          <a:p>
            <a:pPr>
              <a:lnSpc>
                <a:spcPct val="100000"/>
              </a:lnSpc>
              <a:buSzPct val="68000"/>
              <a:buFont typeface="Lucida Sans Unicode"/>
              <a:buAutoNum type="alphaLcParenR"/>
            </a:pPr>
            <a:r>
              <a:rPr lang="en-US" sz="2700" dirty="0">
                <a:solidFill>
                  <a:srgbClr val="000000"/>
                </a:solidFill>
                <a:latin typeface="Lucida Sans Unicode"/>
              </a:rPr>
              <a:t>Primary search engines </a:t>
            </a:r>
            <a:r>
              <a:rPr lang="en-US" sz="2700" dirty="0" err="1">
                <a:solidFill>
                  <a:srgbClr val="000000"/>
                </a:solidFill>
                <a:latin typeface="Lucida Sans Unicode"/>
              </a:rPr>
              <a:t>thường</a:t>
            </a:r>
            <a:r>
              <a:rPr lang="en-US" sz="2700" dirty="0">
                <a:solidFill>
                  <a:srgbClr val="000000"/>
                </a:solidFill>
                <a:latin typeface="Lucida Sans Unicode"/>
              </a:rPr>
              <a:t> </a:t>
            </a:r>
            <a:r>
              <a:rPr lang="en-US" sz="2700" dirty="0" err="1">
                <a:solidFill>
                  <a:srgbClr val="000000"/>
                </a:solidFill>
                <a:latin typeface="Lucida Sans Unicode"/>
              </a:rPr>
              <a:t>tạo</a:t>
            </a:r>
            <a:r>
              <a:rPr lang="en-US" sz="2700" dirty="0">
                <a:solidFill>
                  <a:srgbClr val="000000"/>
                </a:solidFill>
                <a:latin typeface="Lucida Sans Unicode"/>
              </a:rPr>
              <a:t> ra </a:t>
            </a:r>
            <a:r>
              <a:rPr lang="en-US" sz="2700" dirty="0" err="1">
                <a:solidFill>
                  <a:srgbClr val="000000"/>
                </a:solidFill>
                <a:latin typeface="Lucida Sans Unicode"/>
              </a:rPr>
              <a:t>phần</a:t>
            </a:r>
            <a:r>
              <a:rPr lang="en-US" sz="2700" dirty="0">
                <a:solidFill>
                  <a:srgbClr val="000000"/>
                </a:solidFill>
                <a:latin typeface="Lucida Sans Unicode"/>
              </a:rPr>
              <a:t> </a:t>
            </a:r>
            <a:r>
              <a:rPr lang="en-US" sz="2700" dirty="0" err="1">
                <a:solidFill>
                  <a:srgbClr val="000000"/>
                </a:solidFill>
                <a:latin typeface="Lucida Sans Unicode"/>
              </a:rPr>
              <a:t>lớn</a:t>
            </a:r>
            <a:r>
              <a:rPr lang="en-US" sz="2700" dirty="0">
                <a:solidFill>
                  <a:srgbClr val="000000"/>
                </a:solidFill>
                <a:latin typeface="Lucida Sans Unicode"/>
              </a:rPr>
              <a:t> </a:t>
            </a:r>
            <a:r>
              <a:rPr lang="en-US" sz="2700" dirty="0" err="1">
                <a:solidFill>
                  <a:srgbClr val="000000"/>
                </a:solidFill>
                <a:latin typeface="Lucida Sans Unicode"/>
              </a:rPr>
              <a:t>lưu</a:t>
            </a:r>
            <a:r>
              <a:rPr lang="en-US" sz="2700" dirty="0">
                <a:solidFill>
                  <a:srgbClr val="000000"/>
                </a:solidFill>
                <a:latin typeface="Lucida Sans Unicode"/>
              </a:rPr>
              <a:t> </a:t>
            </a:r>
            <a:r>
              <a:rPr lang="en-US" sz="2700" dirty="0" err="1">
                <a:solidFill>
                  <a:srgbClr val="000000"/>
                </a:solidFill>
                <a:latin typeface="Lucida Sans Unicode"/>
              </a:rPr>
              <a:t>lượng</a:t>
            </a:r>
            <a:r>
              <a:rPr lang="en-US" sz="2700" dirty="0">
                <a:solidFill>
                  <a:srgbClr val="000000"/>
                </a:solidFill>
                <a:latin typeface="Lucida Sans Unicode"/>
              </a:rPr>
              <a:t> (traffic) </a:t>
            </a:r>
            <a:r>
              <a:rPr lang="en-US" sz="2700" dirty="0" err="1">
                <a:solidFill>
                  <a:srgbClr val="000000"/>
                </a:solidFill>
                <a:latin typeface="Lucida Sans Unicode"/>
              </a:rPr>
              <a:t>đến</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nhau trong </a:t>
            </a:r>
            <a:r>
              <a:rPr lang="en-US" sz="2700" dirty="0" err="1">
                <a:solidFill>
                  <a:srgbClr val="000000"/>
                </a:solidFill>
                <a:latin typeface="Lucida Sans Unicode"/>
              </a:rPr>
              <a:t>kết</a:t>
            </a:r>
            <a:r>
              <a:rPr lang="en-US" sz="2700" dirty="0">
                <a:solidFill>
                  <a:srgbClr val="000000"/>
                </a:solidFill>
                <a:latin typeface="Lucida Sans Unicode"/>
              </a:rPr>
              <a:t> </a:t>
            </a:r>
            <a:r>
              <a:rPr lang="en-US" sz="2700" dirty="0" err="1">
                <a:solidFill>
                  <a:srgbClr val="000000"/>
                </a:solidFill>
                <a:latin typeface="Lucida Sans Unicode"/>
              </a:rPr>
              <a:t>quả</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do </a:t>
            </a:r>
            <a:r>
              <a:rPr lang="en-US" sz="2700" dirty="0" err="1">
                <a:solidFill>
                  <a:srgbClr val="000000"/>
                </a:solidFill>
                <a:latin typeface="Lucida Sans Unicode"/>
              </a:rPr>
              <a:t>các</a:t>
            </a:r>
            <a:r>
              <a:rPr lang="en-US" sz="2700" dirty="0">
                <a:solidFill>
                  <a:srgbClr val="000000"/>
                </a:solidFill>
                <a:latin typeface="Lucida Sans Unicode"/>
              </a:rPr>
              <a:t> giải thuật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nhau </a:t>
            </a:r>
            <a:r>
              <a:rPr lang="en-US" sz="2700" dirty="0" err="1">
                <a:solidFill>
                  <a:srgbClr val="000000"/>
                </a:solidFill>
                <a:latin typeface="Lucida Sans Unicode"/>
              </a:rPr>
              <a:t>được</a:t>
            </a:r>
            <a:r>
              <a:rPr lang="en-US" sz="2700" dirty="0">
                <a:solidFill>
                  <a:srgbClr val="000000"/>
                </a:solidFill>
                <a:latin typeface="Lucida Sans Unicode"/>
              </a:rPr>
              <a:t> </a:t>
            </a:r>
            <a:r>
              <a:rPr lang="en-US" sz="2700" dirty="0" err="1">
                <a:solidFill>
                  <a:srgbClr val="000000"/>
                </a:solidFill>
                <a:latin typeface="Lucida Sans Unicode"/>
              </a:rPr>
              <a:t>sử</a:t>
            </a:r>
            <a:r>
              <a:rPr lang="en-US" sz="2700" dirty="0">
                <a:solidFill>
                  <a:srgbClr val="000000"/>
                </a:solidFill>
                <a:latin typeface="Lucida Sans Unicode"/>
              </a:rPr>
              <a:t> </a:t>
            </a:r>
            <a:r>
              <a:rPr lang="en-US" sz="2700" dirty="0" err="1">
                <a:solidFill>
                  <a:srgbClr val="000000"/>
                </a:solidFill>
                <a:latin typeface="Lucida Sans Unicode"/>
              </a:rPr>
              <a:t>dụng</a:t>
            </a:r>
            <a:endParaRPr dirty="0"/>
          </a:p>
          <a:p>
            <a:pPr>
              <a:lnSpc>
                <a:spcPct val="100000"/>
              </a:lnSpc>
              <a:buSzPct val="68000"/>
              <a:buFont typeface="Lucida Sans Unicode"/>
              <a:buAutoNum type="alphaLcParenR"/>
            </a:pPr>
            <a:r>
              <a:rPr lang="en-US" sz="2700" dirty="0" err="1">
                <a:solidFill>
                  <a:srgbClr val="000000"/>
                </a:solidFill>
                <a:latin typeface="Lucida Sans Unicode"/>
              </a:rPr>
              <a:t>Phần</a:t>
            </a:r>
            <a:r>
              <a:rPr lang="en-US" sz="2700" dirty="0">
                <a:solidFill>
                  <a:srgbClr val="000000"/>
                </a:solidFill>
                <a:latin typeface="Lucida Sans Unicode"/>
              </a:rPr>
              <a:t> </a:t>
            </a:r>
            <a:r>
              <a:rPr lang="en-US" sz="2700" dirty="0" err="1">
                <a:solidFill>
                  <a:srgbClr val="000000"/>
                </a:solidFill>
                <a:latin typeface="Lucida Sans Unicode"/>
              </a:rPr>
              <a:t>lớn</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không </a:t>
            </a:r>
            <a:r>
              <a:rPr lang="en-US" sz="2700" dirty="0" err="1">
                <a:solidFill>
                  <a:srgbClr val="000000"/>
                </a:solidFill>
                <a:latin typeface="Lucida Sans Unicode"/>
              </a:rPr>
              <a:t>chỉ</a:t>
            </a:r>
            <a:r>
              <a:rPr lang="en-US" sz="2700" dirty="0">
                <a:solidFill>
                  <a:srgbClr val="000000"/>
                </a:solidFill>
                <a:latin typeface="Lucida Sans Unicode"/>
              </a:rPr>
              <a:t> </a:t>
            </a:r>
            <a:r>
              <a:rPr lang="en-US" sz="2700" dirty="0" err="1">
                <a:solidFill>
                  <a:srgbClr val="000000"/>
                </a:solidFill>
                <a:latin typeface="Lucida Sans Unicode"/>
              </a:rPr>
              <a:t>cung</a:t>
            </a:r>
            <a:r>
              <a:rPr lang="en-US" sz="2700" dirty="0">
                <a:solidFill>
                  <a:srgbClr val="000000"/>
                </a:solidFill>
                <a:latin typeface="Lucida Sans Unicode"/>
              </a:rPr>
              <a:t> </a:t>
            </a:r>
            <a:r>
              <a:rPr lang="en-US" sz="2700" dirty="0" err="1">
                <a:solidFill>
                  <a:srgbClr val="000000"/>
                </a:solidFill>
                <a:latin typeface="Lucida Sans Unicode"/>
              </a:rPr>
              <a:t>cấp</a:t>
            </a:r>
            <a:r>
              <a:rPr lang="en-US" sz="2700" dirty="0">
                <a:solidFill>
                  <a:srgbClr val="000000"/>
                </a:solidFill>
                <a:latin typeface="Lucida Sans Unicode"/>
              </a:rPr>
              <a:t> </a:t>
            </a:r>
            <a:r>
              <a:rPr lang="en-US" sz="2700" dirty="0" err="1">
                <a:solidFill>
                  <a:srgbClr val="000000"/>
                </a:solidFill>
                <a:latin typeface="Lucida Sans Unicode"/>
              </a:rPr>
              <a:t>dịch</a:t>
            </a:r>
            <a:r>
              <a:rPr lang="en-US" sz="2700" dirty="0">
                <a:solidFill>
                  <a:srgbClr val="000000"/>
                </a:solidFill>
                <a:latin typeface="Lucida Sans Unicode"/>
              </a:rPr>
              <a:t> </a:t>
            </a:r>
            <a:r>
              <a:rPr lang="en-US" sz="2700" dirty="0" err="1">
                <a:solidFill>
                  <a:srgbClr val="000000"/>
                </a:solidFill>
                <a:latin typeface="Lucida Sans Unicode"/>
              </a:rPr>
              <a:t>vụ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mà</a:t>
            </a:r>
            <a:r>
              <a:rPr lang="en-US" sz="2700" dirty="0">
                <a:solidFill>
                  <a:srgbClr val="000000"/>
                </a:solidFill>
                <a:latin typeface="Lucida Sans Unicode"/>
              </a:rPr>
              <a:t> </a:t>
            </a:r>
            <a:r>
              <a:rPr lang="en-US" sz="2700" dirty="0" err="1">
                <a:solidFill>
                  <a:srgbClr val="000000"/>
                </a:solidFill>
                <a:latin typeface="Lucida Sans Unicode"/>
              </a:rPr>
              <a:t>còn</a:t>
            </a:r>
            <a:r>
              <a:rPr lang="en-US" sz="2700" dirty="0">
                <a:solidFill>
                  <a:srgbClr val="000000"/>
                </a:solidFill>
                <a:latin typeface="Lucida Sans Unicode"/>
              </a:rPr>
              <a:t> </a:t>
            </a:r>
            <a:r>
              <a:rPr lang="en-US" sz="2700" dirty="0" err="1">
                <a:solidFill>
                  <a:srgbClr val="000000"/>
                </a:solidFill>
                <a:latin typeface="Lucida Sans Unicode"/>
              </a:rPr>
              <a:t>cung</a:t>
            </a:r>
            <a:r>
              <a:rPr lang="en-US" sz="2700" dirty="0">
                <a:solidFill>
                  <a:srgbClr val="000000"/>
                </a:solidFill>
                <a:latin typeface="Lucida Sans Unicode"/>
              </a:rPr>
              <a:t> </a:t>
            </a:r>
            <a:r>
              <a:rPr lang="en-US" sz="2700" dirty="0" err="1">
                <a:solidFill>
                  <a:srgbClr val="000000"/>
                </a:solidFill>
                <a:latin typeface="Lucida Sans Unicode"/>
              </a:rPr>
              <a:t>cấp</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như</a:t>
            </a:r>
            <a:r>
              <a:rPr lang="en-US" sz="2700" dirty="0">
                <a:solidFill>
                  <a:srgbClr val="000000"/>
                </a:solidFill>
                <a:latin typeface="Lucida Sans Unicode"/>
              </a:rPr>
              <a:t> E-mails,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đồ</a:t>
            </a:r>
            <a:r>
              <a:rPr lang="en-US" sz="2700" dirty="0">
                <a:solidFill>
                  <a:srgbClr val="000000"/>
                </a:solidFill>
                <a:latin typeface="Lucida Sans Unicode"/>
              </a:rPr>
              <a:t>, tin </a:t>
            </a:r>
            <a:r>
              <a:rPr lang="en-US" sz="2700" dirty="0" err="1">
                <a:solidFill>
                  <a:srgbClr val="000000"/>
                </a:solidFill>
                <a:latin typeface="Lucida Sans Unicode"/>
              </a:rPr>
              <a:t>tức</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nhiều</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giải </a:t>
            </a:r>
            <a:r>
              <a:rPr lang="en-US" sz="2700" dirty="0" err="1">
                <a:solidFill>
                  <a:srgbClr val="000000"/>
                </a:solidFill>
                <a:latin typeface="Lucida Sans Unicode"/>
              </a:rPr>
              <a:t>trí</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6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Can </a:t>
            </a:r>
            <a:r>
              <a:rPr lang="en-US" sz="2700" dirty="0" err="1">
                <a:solidFill>
                  <a:srgbClr val="000000"/>
                </a:solidFill>
                <a:latin typeface="Lucida Sans Unicode"/>
              </a:rPr>
              <a:t>thiệp</a:t>
            </a:r>
            <a:r>
              <a:rPr lang="en-US" sz="2700" dirty="0">
                <a:solidFill>
                  <a:srgbClr val="000000"/>
                </a:solidFill>
                <a:latin typeface="Lucida Sans Unicode"/>
              </a:rPr>
              <a:t> vào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việc</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mang</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sự</a:t>
            </a:r>
            <a:r>
              <a:rPr lang="en-US" sz="2700" dirty="0">
                <a:solidFill>
                  <a:srgbClr val="000000"/>
                </a:solidFill>
                <a:latin typeface="Lucida Sans Unicode"/>
              </a:rPr>
              <a:t> </a:t>
            </a:r>
            <a:r>
              <a:rPr lang="en-US" sz="2700" dirty="0" err="1">
                <a:solidFill>
                  <a:srgbClr val="000000"/>
                </a:solidFill>
                <a:latin typeface="Lucida Sans Unicode"/>
              </a:rPr>
              <a:t>rủi</a:t>
            </a:r>
            <a:r>
              <a:rPr lang="en-US" sz="2700" dirty="0">
                <a:solidFill>
                  <a:srgbClr val="000000"/>
                </a:solidFill>
                <a:latin typeface="Lucida Sans Unicode"/>
              </a:rPr>
              <a:t> </a:t>
            </a:r>
            <a:r>
              <a:rPr lang="en-US" sz="2700" dirty="0" err="1">
                <a:solidFill>
                  <a:srgbClr val="000000"/>
                </a:solidFill>
                <a:latin typeface="Lucida Sans Unicode"/>
              </a:rPr>
              <a:t>ro</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bị</a:t>
            </a:r>
            <a:r>
              <a:rPr lang="en-US" sz="2700" dirty="0">
                <a:solidFill>
                  <a:srgbClr val="000000"/>
                </a:solidFill>
                <a:latin typeface="Lucida Sans Unicode"/>
              </a:rPr>
              <a:t> </a:t>
            </a:r>
            <a:r>
              <a:rPr lang="en-US" sz="2700" dirty="0" err="1">
                <a:solidFill>
                  <a:srgbClr val="000000"/>
                </a:solidFill>
                <a:latin typeface="Lucida Sans Unicode"/>
              </a:rPr>
              <a:t>loại</a:t>
            </a:r>
            <a:r>
              <a:rPr lang="en-US" sz="2700" dirty="0">
                <a:solidFill>
                  <a:srgbClr val="000000"/>
                </a:solidFill>
                <a:latin typeface="Lucida Sans Unicode"/>
              </a:rPr>
              <a:t> </a:t>
            </a:r>
            <a:r>
              <a:rPr lang="en-US" sz="2700" dirty="0" err="1">
                <a:solidFill>
                  <a:srgbClr val="000000"/>
                </a:solidFill>
                <a:latin typeface="Lucida Sans Unicode"/>
              </a:rPr>
              <a:t>hoàn</a:t>
            </a:r>
            <a:r>
              <a:rPr lang="en-US" sz="2700" dirty="0">
                <a:solidFill>
                  <a:srgbClr val="000000"/>
                </a:solidFill>
                <a:latin typeface="Lucida Sans Unicode"/>
              </a:rPr>
              <a:t> </a:t>
            </a:r>
            <a:r>
              <a:rPr lang="en-US" sz="2700" dirty="0" err="1">
                <a:solidFill>
                  <a:srgbClr val="000000"/>
                </a:solidFill>
                <a:latin typeface="Lucida Sans Unicode"/>
              </a:rPr>
              <a:t>toàn</a:t>
            </a:r>
            <a:r>
              <a:rPr lang="en-US" sz="2700" dirty="0">
                <a:solidFill>
                  <a:srgbClr val="000000"/>
                </a:solidFill>
                <a:latin typeface="Lucida Sans Unicode"/>
              </a:rPr>
              <a:t> </a:t>
            </a:r>
            <a:r>
              <a:rPr lang="en-US" sz="2700" dirty="0" err="1">
                <a:solidFill>
                  <a:srgbClr val="000000"/>
                </a:solidFill>
                <a:latin typeface="Lucida Sans Unicode"/>
              </a:rPr>
              <a:t>khỏi</a:t>
            </a:r>
            <a:r>
              <a:rPr lang="en-US" sz="2700" dirty="0">
                <a:solidFill>
                  <a:srgbClr val="000000"/>
                </a:solidFill>
                <a:latin typeface="Lucida Sans Unicode"/>
              </a:rPr>
              <a:t> </a:t>
            </a:r>
            <a:r>
              <a:rPr lang="en-US" sz="2700" dirty="0" err="1">
                <a:solidFill>
                  <a:srgbClr val="000000"/>
                </a:solidFill>
                <a:latin typeface="Lucida Sans Unicode"/>
              </a:rPr>
              <a:t>bảng</a:t>
            </a:r>
            <a:r>
              <a:rPr lang="en-US" sz="2700" dirty="0">
                <a:solidFill>
                  <a:srgbClr val="000000"/>
                </a:solidFill>
                <a:latin typeface="Lucida Sans Unicode"/>
              </a:rPr>
              <a:t> </a:t>
            </a:r>
            <a:r>
              <a:rPr lang="en-US" sz="2700" dirty="0" err="1">
                <a:solidFill>
                  <a:srgbClr val="000000"/>
                </a:solidFill>
                <a:latin typeface="Lucida Sans Unicode"/>
              </a:rPr>
              <a:t>xếp</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endParaRPr dirty="0"/>
          </a:p>
          <a:p>
            <a:pPr>
              <a:lnSpc>
                <a:spcPct val="100000"/>
              </a:lnSpc>
              <a:buSzPct val="68000"/>
              <a:buFont typeface="Lucida Sans Unicode"/>
              <a:buAutoNum type="alphaLcParenR"/>
            </a:pP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khóa</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cách </a:t>
            </a:r>
            <a:r>
              <a:rPr lang="en-US" sz="2700" dirty="0" err="1">
                <a:solidFill>
                  <a:srgbClr val="000000"/>
                </a:solidFill>
                <a:latin typeface="Lucida Sans Unicode"/>
              </a:rPr>
              <a:t>thoải</a:t>
            </a:r>
            <a:r>
              <a:rPr lang="en-US" sz="2700" dirty="0">
                <a:solidFill>
                  <a:srgbClr val="000000"/>
                </a:solidFill>
                <a:latin typeface="Lucida Sans Unicode"/>
              </a:rPr>
              <a:t> </a:t>
            </a:r>
            <a:r>
              <a:rPr lang="en-US" sz="2700" dirty="0" err="1">
                <a:solidFill>
                  <a:srgbClr val="000000"/>
                </a:solidFill>
                <a:latin typeface="Lucida Sans Unicode"/>
              </a:rPr>
              <a:t>mái</a:t>
            </a:r>
            <a:r>
              <a:rPr lang="en-US" sz="2700" dirty="0">
                <a:solidFill>
                  <a:srgbClr val="000000"/>
                </a:solidFill>
                <a:latin typeface="Lucida Sans Unicode"/>
              </a:rPr>
              <a:t> trong website, </a:t>
            </a:r>
            <a:r>
              <a:rPr lang="en-US" sz="2700" dirty="0" err="1">
                <a:solidFill>
                  <a:srgbClr val="000000"/>
                </a:solidFill>
                <a:latin typeface="Lucida Sans Unicode"/>
              </a:rPr>
              <a:t>nếu</a:t>
            </a:r>
            <a:r>
              <a:rPr lang="en-US" sz="2700" dirty="0">
                <a:solidFill>
                  <a:srgbClr val="000000"/>
                </a:solidFill>
                <a:latin typeface="Lucida Sans Unicode"/>
              </a:rPr>
              <a:t> </a:t>
            </a:r>
            <a:r>
              <a:rPr lang="en-US" sz="2700" dirty="0" err="1">
                <a:solidFill>
                  <a:srgbClr val="000000"/>
                </a:solidFill>
                <a:latin typeface="Lucida Sans Unicode"/>
              </a:rPr>
              <a:t>phù</a:t>
            </a:r>
            <a:r>
              <a:rPr lang="en-US" sz="2700" dirty="0">
                <a:solidFill>
                  <a:srgbClr val="000000"/>
                </a:solidFill>
                <a:latin typeface="Lucida Sans Unicode"/>
              </a:rPr>
              <a:t> </a:t>
            </a:r>
            <a:r>
              <a:rPr lang="en-US" sz="2700" dirty="0" err="1">
                <a:solidFill>
                  <a:srgbClr val="000000"/>
                </a:solidFill>
                <a:latin typeface="Lucida Sans Unicode"/>
              </a:rPr>
              <a:t>hợp</a:t>
            </a:r>
            <a:r>
              <a:rPr lang="en-US" sz="2700" dirty="0">
                <a:solidFill>
                  <a:srgbClr val="000000"/>
                </a:solidFill>
                <a:latin typeface="Lucida Sans Unicode"/>
              </a:rPr>
              <a:t> </a:t>
            </a:r>
            <a:r>
              <a:rPr lang="en-US" sz="2700" dirty="0" err="1">
                <a:solidFill>
                  <a:srgbClr val="000000"/>
                </a:solidFill>
                <a:latin typeface="Lucida Sans Unicode"/>
              </a:rPr>
              <a:t>với</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a:t>
            </a:r>
            <a:r>
              <a:rPr lang="en-US" sz="2700" dirty="0" err="1">
                <a:solidFill>
                  <a:srgbClr val="000000"/>
                </a:solidFill>
                <a:latin typeface="Lucida Sans Unicode"/>
              </a:rPr>
              <a:t>cảnh</a:t>
            </a:r>
            <a:r>
              <a:rPr lang="en-US" sz="2700" dirty="0">
                <a:solidFill>
                  <a:srgbClr val="000000"/>
                </a:solidFill>
                <a:latin typeface="Lucida Sans Unicode"/>
              </a:rPr>
              <a:t> </a:t>
            </a:r>
            <a:r>
              <a:rPr lang="en-US" sz="2700" dirty="0" err="1">
                <a:solidFill>
                  <a:srgbClr val="000000"/>
                </a:solidFill>
                <a:latin typeface="Lucida Sans Unicode"/>
              </a:rPr>
              <a:t>và</a:t>
            </a:r>
            <a:r>
              <a:rPr lang="en-US" sz="2700" dirty="0">
                <a:solidFill>
                  <a:srgbClr val="000000"/>
                </a:solidFill>
                <a:latin typeface="Lucida Sans Unicode"/>
              </a:rPr>
              <a:t> </a:t>
            </a:r>
            <a:r>
              <a:rPr lang="en-US" sz="2700" dirty="0" err="1">
                <a:solidFill>
                  <a:srgbClr val="000000"/>
                </a:solidFill>
                <a:latin typeface="Lucida Sans Unicode"/>
              </a:rPr>
              <a:t>chủ</a:t>
            </a:r>
            <a:r>
              <a:rPr lang="en-US" sz="2700" dirty="0">
                <a:solidFill>
                  <a:srgbClr val="000000"/>
                </a:solidFill>
                <a:latin typeface="Lucida Sans Unicode"/>
              </a:rPr>
              <a:t> </a:t>
            </a:r>
            <a:r>
              <a:rPr lang="en-US" sz="2700" dirty="0" err="1">
                <a:solidFill>
                  <a:srgbClr val="000000"/>
                </a:solidFill>
                <a:latin typeface="Lucida Sans Unicode"/>
              </a:rPr>
              <a:t>đề</a:t>
            </a:r>
            <a:r>
              <a:rPr lang="en-US" sz="2700" dirty="0">
                <a:solidFill>
                  <a:srgbClr val="000000"/>
                </a:solidFill>
                <a:latin typeface="Lucida Sans Unicode"/>
              </a:rPr>
              <a:t> </a:t>
            </a:r>
            <a:r>
              <a:rPr lang="en-US" sz="2700" dirty="0" err="1">
                <a:solidFill>
                  <a:srgbClr val="000000"/>
                </a:solidFill>
                <a:latin typeface="Lucida Sans Unicode"/>
              </a:rPr>
              <a:t>của</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Chủ</a:t>
            </a:r>
            <a:r>
              <a:rPr lang="en-US" sz="2700" dirty="0">
                <a:solidFill>
                  <a:srgbClr val="000000"/>
                </a:solidFill>
                <a:latin typeface="Lucida Sans Unicode"/>
              </a:rPr>
              <a:t> </a:t>
            </a:r>
            <a:r>
              <a:rPr lang="en-US" sz="2700" dirty="0" err="1">
                <a:solidFill>
                  <a:srgbClr val="000000"/>
                </a:solidFill>
                <a:latin typeface="Lucida Sans Unicode"/>
              </a:rPr>
              <a:t>động</a:t>
            </a:r>
            <a:r>
              <a:rPr lang="en-US" sz="2700" dirty="0">
                <a:solidFill>
                  <a:srgbClr val="000000"/>
                </a:solidFill>
                <a:latin typeface="Lucida Sans Unicode"/>
              </a:rPr>
              <a:t> </a:t>
            </a:r>
            <a:r>
              <a:rPr lang="en-US" sz="2700" dirty="0" err="1">
                <a:solidFill>
                  <a:srgbClr val="000000"/>
                </a:solidFill>
                <a:latin typeface="Lucida Sans Unicode"/>
              </a:rPr>
              <a:t>gởi</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đừng</a:t>
            </a:r>
            <a:r>
              <a:rPr lang="en-US" sz="2700" dirty="0">
                <a:solidFill>
                  <a:srgbClr val="000000"/>
                </a:solidFill>
                <a:latin typeface="Lucida Sans Unicode"/>
              </a:rPr>
              <a:t> </a:t>
            </a:r>
            <a:r>
              <a:rPr lang="en-US" sz="2700" dirty="0" err="1">
                <a:solidFill>
                  <a:srgbClr val="000000"/>
                </a:solidFill>
                <a:latin typeface="Lucida Sans Unicode"/>
              </a:rPr>
              <a:t>chờ</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a:t>
            </a:r>
            <a:r>
              <a:rPr lang="en-US" sz="2700" dirty="0" err="1">
                <a:solidFill>
                  <a:srgbClr val="000000"/>
                </a:solidFill>
                <a:latin typeface="Lucida Sans Unicode"/>
              </a:rPr>
              <a:t>tự</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lấy</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p:txBody>
      </p:sp>
      <p:sp>
        <p:nvSpPr>
          <p:cNvPr id="16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Điều</a:t>
            </a:r>
            <a:r>
              <a:rPr lang="en-US" sz="2700" b="1" dirty="0">
                <a:solidFill>
                  <a:srgbClr val="000000"/>
                </a:solidFill>
                <a:latin typeface="Lucida Sans Unicode"/>
              </a:rPr>
              <a:t> không </a:t>
            </a:r>
            <a:r>
              <a:rPr lang="en-US" sz="2700" b="1" dirty="0" err="1">
                <a:solidFill>
                  <a:srgbClr val="000000"/>
                </a:solidFill>
                <a:latin typeface="Lucida Sans Unicode"/>
              </a:rPr>
              <a:t>nên</a:t>
            </a:r>
            <a:r>
              <a:rPr lang="en-US" sz="2700" b="1" dirty="0">
                <a:solidFill>
                  <a:srgbClr val="000000"/>
                </a:solidFill>
                <a:latin typeface="Lucida Sans Unicode"/>
              </a:rPr>
              <a:t> </a:t>
            </a:r>
            <a:r>
              <a:rPr lang="en-US" sz="2700" b="1" dirty="0" err="1">
                <a:solidFill>
                  <a:srgbClr val="000000"/>
                </a:solidFill>
                <a:latin typeface="Lucida Sans Unicode"/>
              </a:rPr>
              <a:t>làm</a:t>
            </a:r>
            <a:r>
              <a:rPr lang="en-US" sz="2700" b="1" dirty="0">
                <a:solidFill>
                  <a:srgbClr val="000000"/>
                </a:solidFill>
                <a:latin typeface="Lucida Sans Unicode"/>
              </a:rPr>
              <a:t> </a:t>
            </a:r>
            <a:r>
              <a:rPr lang="en-US" sz="2700" b="1" dirty="0" err="1">
                <a:solidFill>
                  <a:srgbClr val="000000"/>
                </a:solidFill>
                <a:latin typeface="Lucida Sans Unicode"/>
              </a:rPr>
              <a:t>để</a:t>
            </a:r>
            <a:r>
              <a:rPr lang="en-US" sz="2700" b="1" dirty="0">
                <a:solidFill>
                  <a:srgbClr val="000000"/>
                </a:solidFill>
                <a:latin typeface="Lucida Sans Unicode"/>
              </a:rPr>
              <a:t>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tăng</a:t>
            </a:r>
            <a:r>
              <a:rPr lang="en-US" sz="2700" b="1" dirty="0">
                <a:solidFill>
                  <a:srgbClr val="000000"/>
                </a:solidFill>
                <a:latin typeface="Lucida Sans Unicode"/>
              </a:rPr>
              <a:t> </a:t>
            </a:r>
            <a:r>
              <a:rPr lang="en-US" sz="2700" b="1" dirty="0" err="1">
                <a:solidFill>
                  <a:srgbClr val="000000"/>
                </a:solidFill>
                <a:latin typeface="Lucida Sans Unicode"/>
              </a:rPr>
              <a:t>thứ</a:t>
            </a:r>
            <a:r>
              <a:rPr lang="en-US" sz="2700" b="1" dirty="0">
                <a:solidFill>
                  <a:srgbClr val="000000"/>
                </a:solidFill>
                <a:latin typeface="Lucida Sans Unicode"/>
              </a:rPr>
              <a:t> </a:t>
            </a:r>
            <a:r>
              <a:rPr lang="en-US" sz="2700" b="1" dirty="0" err="1">
                <a:solidFill>
                  <a:srgbClr val="000000"/>
                </a:solidFill>
                <a:latin typeface="Lucida Sans Unicode"/>
              </a:rPr>
              <a:t>hạng</a:t>
            </a:r>
            <a:r>
              <a:rPr lang="en-US" sz="2700" b="1" dirty="0">
                <a:solidFill>
                  <a:srgbClr val="000000"/>
                </a:solidFill>
                <a:latin typeface="Lucida Sans Unicode"/>
              </a:rPr>
              <a:t> trong </a:t>
            </a:r>
            <a:r>
              <a:rPr lang="en-US" sz="2700" b="1" dirty="0" err="1">
                <a:solidFill>
                  <a:srgbClr val="000000"/>
                </a:solidFill>
                <a:latin typeface="Lucida Sans Unicode"/>
              </a:rPr>
              <a:t>công</a:t>
            </a:r>
            <a:r>
              <a:rPr lang="en-US" sz="2700" b="1" dirty="0">
                <a:solidFill>
                  <a:srgbClr val="000000"/>
                </a:solidFill>
                <a:latin typeface="Lucida Sans Unicode"/>
              </a:rPr>
              <a:t> </a:t>
            </a:r>
            <a:r>
              <a:rPr lang="en-US" sz="2700" b="1" dirty="0" err="1">
                <a:solidFill>
                  <a:srgbClr val="000000"/>
                </a:solidFill>
                <a:latin typeface="Lucida Sans Unicode"/>
              </a:rPr>
              <a:t>cụ</a:t>
            </a:r>
            <a:r>
              <a:rPr lang="en-US" sz="2700" b="1" dirty="0">
                <a:solidFill>
                  <a:srgbClr val="000000"/>
                </a:solidFill>
                <a:latin typeface="Lucida Sans Unicode"/>
              </a:rPr>
              <a:t> </a:t>
            </a:r>
            <a:r>
              <a:rPr lang="en-US" sz="2700" b="1" dirty="0" err="1">
                <a:solidFill>
                  <a:srgbClr val="000000"/>
                </a:solidFill>
                <a:latin typeface="Lucida Sans Unicode"/>
              </a:rPr>
              <a:t>tìm</a:t>
            </a:r>
            <a:r>
              <a:rPr lang="en-US" sz="2700" b="1" dirty="0">
                <a:solidFill>
                  <a:srgbClr val="000000"/>
                </a:solidFill>
                <a:latin typeface="Lucida Sans Unicode"/>
              </a:rPr>
              <a:t> </a:t>
            </a:r>
            <a:r>
              <a:rPr lang="en-US" sz="2700" b="1" dirty="0" err="1">
                <a:solidFill>
                  <a:srgbClr val="000000"/>
                </a:solidFill>
                <a:latin typeface="Lucida Sans Unicode"/>
              </a:rPr>
              <a:t>kiếm</a:t>
            </a:r>
            <a:endParaRPr dirty="0"/>
          </a:p>
          <a:p>
            <a:pPr>
              <a:lnSpc>
                <a:spcPct val="100000"/>
              </a:lnSpc>
              <a:buSzPct val="68000"/>
              <a:buFont typeface="Lucida Sans Unicode"/>
              <a:buAutoNum type="alphaLcParenR"/>
            </a:pPr>
            <a:r>
              <a:rPr lang="en-US" sz="2700" dirty="0" err="1">
                <a:solidFill>
                  <a:srgbClr val="000000"/>
                </a:solidFill>
                <a:latin typeface="Lucida Sans Unicode"/>
              </a:rPr>
              <a:t>Dùng</a:t>
            </a:r>
            <a:r>
              <a:rPr lang="en-US" sz="2700" dirty="0">
                <a:solidFill>
                  <a:srgbClr val="000000"/>
                </a:solidFill>
                <a:latin typeface="Lucida Sans Unicode"/>
              </a:rPr>
              <a:t>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khóa</a:t>
            </a:r>
            <a:r>
              <a:rPr lang="en-US" sz="2700" dirty="0">
                <a:solidFill>
                  <a:srgbClr val="000000"/>
                </a:solidFill>
                <a:latin typeface="Lucida Sans Unicode"/>
              </a:rPr>
              <a:t> </a:t>
            </a:r>
            <a:r>
              <a:rPr lang="en-US" sz="2700" dirty="0" err="1">
                <a:solidFill>
                  <a:srgbClr val="000000"/>
                </a:solidFill>
                <a:latin typeface="Lucida Sans Unicode"/>
              </a:rPr>
              <a:t>ẩn</a:t>
            </a:r>
            <a:r>
              <a:rPr lang="en-US" sz="2700" dirty="0">
                <a:solidFill>
                  <a:srgbClr val="000000"/>
                </a:solidFill>
                <a:latin typeface="Lucida Sans Unicode"/>
              </a:rPr>
              <a:t> trong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Tạo</a:t>
            </a:r>
            <a:r>
              <a:rPr lang="en-US" sz="2700" dirty="0">
                <a:solidFill>
                  <a:srgbClr val="000000"/>
                </a:solidFill>
                <a:latin typeface="Lucida Sans Unicode"/>
              </a:rPr>
              <a:t> links </a:t>
            </a:r>
            <a:r>
              <a:rPr lang="en-US" sz="2700" dirty="0" err="1">
                <a:solidFill>
                  <a:srgbClr val="000000"/>
                </a:solidFill>
                <a:latin typeface="Lucida Sans Unicode"/>
              </a:rPr>
              <a:t>giả</a:t>
            </a:r>
            <a:r>
              <a:rPr lang="en-US" sz="2700" dirty="0">
                <a:solidFill>
                  <a:srgbClr val="000000"/>
                </a:solidFill>
                <a:latin typeface="Lucida Sans Unicode"/>
              </a:rPr>
              <a:t> (artificial) </a:t>
            </a:r>
            <a:r>
              <a:rPr lang="en-US" sz="2700" dirty="0" err="1">
                <a:solidFill>
                  <a:srgbClr val="000000"/>
                </a:solidFill>
                <a:latin typeface="Lucida Sans Unicode"/>
              </a:rPr>
              <a:t>đến</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 </a:t>
            </a:r>
            <a:r>
              <a:rPr lang="en-US" sz="2700" dirty="0" err="1">
                <a:solidFill>
                  <a:srgbClr val="000000"/>
                </a:solidFill>
                <a:latin typeface="Lucida Sans Unicode"/>
              </a:rPr>
              <a:t>từ</a:t>
            </a:r>
            <a:r>
              <a:rPr lang="en-US" sz="2700" dirty="0">
                <a:solidFill>
                  <a:srgbClr val="000000"/>
                </a:solidFill>
                <a:latin typeface="Lucida Sans Unicode"/>
              </a:rPr>
              <a:t> </a:t>
            </a:r>
            <a:r>
              <a:rPr lang="en-US" sz="2700" dirty="0" err="1">
                <a:solidFill>
                  <a:srgbClr val="000000"/>
                </a:solidFill>
                <a:latin typeface="Lucida Sans Unicode"/>
              </a:rPr>
              <a:t>những</a:t>
            </a:r>
            <a:r>
              <a:rPr lang="en-US" sz="2700" dirty="0">
                <a:solidFill>
                  <a:srgbClr val="000000"/>
                </a:solidFill>
                <a:latin typeface="Lucida Sans Unicode"/>
              </a:rPr>
              <a:t> website không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gì</a:t>
            </a:r>
            <a:r>
              <a:rPr lang="en-US" sz="2700" dirty="0">
                <a:solidFill>
                  <a:srgbClr val="000000"/>
                </a:solidFill>
                <a:latin typeface="Lucida Sans Unicode"/>
              </a:rPr>
              <a:t> </a:t>
            </a:r>
            <a:r>
              <a:rPr lang="en-US" sz="2700" dirty="0" err="1">
                <a:solidFill>
                  <a:srgbClr val="000000"/>
                </a:solidFill>
                <a:latin typeface="Lucida Sans Unicode"/>
              </a:rPr>
              <a:t>liên</a:t>
            </a:r>
            <a:r>
              <a:rPr lang="en-US" sz="2700" dirty="0">
                <a:solidFill>
                  <a:srgbClr val="000000"/>
                </a:solidFill>
                <a:latin typeface="Lucida Sans Unicode"/>
              </a:rPr>
              <a:t> </a:t>
            </a:r>
            <a:r>
              <a:rPr lang="en-US" sz="2700" dirty="0" err="1">
                <a:solidFill>
                  <a:srgbClr val="000000"/>
                </a:solidFill>
                <a:latin typeface="Lucida Sans Unicode"/>
              </a:rPr>
              <a:t>quan</a:t>
            </a:r>
            <a:endParaRPr dirty="0"/>
          </a:p>
          <a:p>
            <a:pPr>
              <a:lnSpc>
                <a:spcPct val="100000"/>
              </a:lnSpc>
              <a:buSzPct val="68000"/>
              <a:buFont typeface="Lucida Sans Unicode"/>
              <a:buAutoNum type="alphaLcParenR"/>
            </a:pPr>
            <a:r>
              <a:rPr lang="en-US" sz="2700" dirty="0" err="1">
                <a:solidFill>
                  <a:srgbClr val="000000"/>
                </a:solidFill>
                <a:latin typeface="Lucida Sans Unicode"/>
              </a:rPr>
              <a:t>Gởi</a:t>
            </a:r>
            <a:r>
              <a:rPr lang="en-US" sz="2700" dirty="0">
                <a:solidFill>
                  <a:srgbClr val="000000"/>
                </a:solidFill>
                <a:latin typeface="Lucida Sans Unicode"/>
              </a:rPr>
              <a:t> </a:t>
            </a:r>
            <a:r>
              <a:rPr lang="en-US" sz="2700" dirty="0" err="1">
                <a:solidFill>
                  <a:srgbClr val="000000"/>
                </a:solidFill>
                <a:latin typeface="Lucida Sans Unicode"/>
              </a:rPr>
              <a:t>thông</a:t>
            </a:r>
            <a:r>
              <a:rPr lang="en-US" sz="2700" dirty="0">
                <a:solidFill>
                  <a:srgbClr val="000000"/>
                </a:solidFill>
                <a:latin typeface="Lucida Sans Unicode"/>
              </a:rPr>
              <a:t> tin website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công</a:t>
            </a:r>
            <a:r>
              <a:rPr lang="en-US" sz="2700" dirty="0">
                <a:solidFill>
                  <a:srgbClr val="000000"/>
                </a:solidFill>
                <a:latin typeface="Lucida Sans Unicode"/>
              </a:rPr>
              <a:t> </a:t>
            </a:r>
            <a:r>
              <a:rPr lang="en-US" sz="2700" dirty="0" err="1">
                <a:solidFill>
                  <a:srgbClr val="000000"/>
                </a:solidFill>
                <a:latin typeface="Lucida Sans Unicode"/>
              </a:rPr>
              <a:t>cụ</a:t>
            </a:r>
            <a:r>
              <a:rPr lang="en-US" sz="2700" dirty="0">
                <a:solidFill>
                  <a:srgbClr val="000000"/>
                </a:solidFill>
                <a:latin typeface="Lucida Sans Unicode"/>
              </a:rPr>
              <a:t> </a:t>
            </a:r>
            <a:r>
              <a:rPr lang="en-US" sz="2700" dirty="0" err="1">
                <a:solidFill>
                  <a:srgbClr val="000000"/>
                </a:solidFill>
                <a:latin typeface="Lucida Sans Unicode"/>
              </a:rPr>
              <a:t>tìm</a:t>
            </a:r>
            <a:r>
              <a:rPr lang="en-US" sz="2700" dirty="0">
                <a:solidFill>
                  <a:srgbClr val="000000"/>
                </a:solidFill>
                <a:latin typeface="Lucida Sans Unicode"/>
              </a:rPr>
              <a:t> </a:t>
            </a:r>
            <a:r>
              <a:rPr lang="en-US" sz="2700" dirty="0" err="1">
                <a:solidFill>
                  <a:srgbClr val="000000"/>
                </a:solidFill>
                <a:latin typeface="Lucida Sans Unicode"/>
              </a:rPr>
              <a:t>kiếm</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cách </a:t>
            </a:r>
            <a:r>
              <a:rPr lang="en-US" sz="2700" dirty="0" err="1">
                <a:solidFill>
                  <a:srgbClr val="000000"/>
                </a:solidFill>
                <a:latin typeface="Lucida Sans Unicode"/>
              </a:rPr>
              <a:t>liên</a:t>
            </a:r>
            <a:r>
              <a:rPr lang="en-US" sz="2700" dirty="0">
                <a:solidFill>
                  <a:srgbClr val="000000"/>
                </a:solidFill>
                <a:latin typeface="Lucida Sans Unicode"/>
              </a:rPr>
              <a:t> </a:t>
            </a:r>
            <a:r>
              <a:rPr lang="en-US" sz="2700" dirty="0" err="1">
                <a:solidFill>
                  <a:srgbClr val="000000"/>
                </a:solidFill>
                <a:latin typeface="Lucida Sans Unicode"/>
              </a:rPr>
              <a:t>tục</a:t>
            </a:r>
            <a:r>
              <a:rPr lang="en-US" sz="2700" dirty="0">
                <a:solidFill>
                  <a:srgbClr val="000000"/>
                </a:solidFill>
                <a:latin typeface="Lucida Sans Unicode"/>
              </a:rPr>
              <a:t> </a:t>
            </a:r>
            <a:r>
              <a:rPr lang="en-US" sz="2700" dirty="0" err="1">
                <a:solidFill>
                  <a:srgbClr val="000000"/>
                </a:solidFill>
                <a:latin typeface="Lucida Sans Unicode"/>
              </a:rPr>
              <a:t>lặp</a:t>
            </a:r>
            <a:r>
              <a:rPr lang="en-US" sz="2700" dirty="0">
                <a:solidFill>
                  <a:srgbClr val="000000"/>
                </a:solidFill>
                <a:latin typeface="Lucida Sans Unicode"/>
              </a:rPr>
              <a:t> </a:t>
            </a:r>
            <a:r>
              <a:rPr lang="en-US" sz="2700" dirty="0" err="1">
                <a:solidFill>
                  <a:srgbClr val="000000"/>
                </a:solidFill>
                <a:latin typeface="Lucida Sans Unicode"/>
              </a:rPr>
              <a:t>lại</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6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a:solidFill>
                  <a:srgbClr val="000000"/>
                </a:solidFill>
                <a:latin typeface="Lucida Sans Unicode"/>
              </a:rPr>
              <a:t>Broken links </a:t>
            </a: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thể</a:t>
            </a:r>
            <a:r>
              <a:rPr lang="en-US" sz="2700" dirty="0">
                <a:solidFill>
                  <a:srgbClr val="000000"/>
                </a:solidFill>
                <a:latin typeface="Lucida Sans Unicode"/>
              </a:rPr>
              <a:t> </a:t>
            </a:r>
            <a:r>
              <a:rPr lang="en-US" sz="2700" dirty="0" err="1">
                <a:solidFill>
                  <a:srgbClr val="000000"/>
                </a:solidFill>
                <a:latin typeface="Lucida Sans Unicode"/>
              </a:rPr>
              <a:t>làm</a:t>
            </a:r>
            <a:r>
              <a:rPr lang="en-US" sz="2700" dirty="0">
                <a:solidFill>
                  <a:srgbClr val="000000"/>
                </a:solidFill>
                <a:latin typeface="Lucida Sans Unicode"/>
              </a:rPr>
              <a:t> </a:t>
            </a:r>
            <a:r>
              <a:rPr lang="en-US" sz="2700" dirty="0" err="1">
                <a:solidFill>
                  <a:srgbClr val="000000"/>
                </a:solidFill>
                <a:latin typeface="Lucida Sans Unicode"/>
              </a:rPr>
              <a:t>hạ</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website </a:t>
            </a:r>
            <a:r>
              <a:rPr lang="en-US" sz="2700" dirty="0" err="1">
                <a:solidFill>
                  <a:srgbClr val="000000"/>
                </a:solidFill>
                <a:latin typeface="Lucida Sans Unicode"/>
              </a:rPr>
              <a:t>của</a:t>
            </a:r>
            <a:r>
              <a:rPr lang="en-US" sz="2700" dirty="0">
                <a:solidFill>
                  <a:srgbClr val="000000"/>
                </a:solidFill>
                <a:latin typeface="Lucida Sans Unicode"/>
              </a:rPr>
              <a:t> </a:t>
            </a:r>
            <a:r>
              <a:rPr lang="en-US" sz="2700" dirty="0" err="1">
                <a:solidFill>
                  <a:srgbClr val="000000"/>
                </a:solidFill>
                <a:latin typeface="Lucida Sans Unicode"/>
              </a:rPr>
              <a:t>chúng</a:t>
            </a:r>
            <a:r>
              <a:rPr lang="en-US" sz="2700" dirty="0">
                <a:solidFill>
                  <a:srgbClr val="000000"/>
                </a:solidFill>
                <a:latin typeface="Lucida Sans Unicode"/>
              </a:rPr>
              <a:t> ta</a:t>
            </a:r>
            <a:endParaRPr dirty="0"/>
          </a:p>
          <a:p>
            <a:pPr>
              <a:lnSpc>
                <a:spcPct val="100000"/>
              </a:lnSpc>
              <a:buSzPct val="68000"/>
              <a:buFont typeface="Lucida Sans Unicode"/>
              <a:buAutoNum type="alphaLcParenR"/>
            </a:pPr>
            <a:r>
              <a:rPr lang="en-US" sz="2700" dirty="0">
                <a:solidFill>
                  <a:srgbClr val="000000"/>
                </a:solidFill>
                <a:latin typeface="Lucida Sans Unicode"/>
              </a:rPr>
              <a:t>Links </a:t>
            </a:r>
            <a:r>
              <a:rPr lang="en-US" sz="2700" dirty="0" err="1">
                <a:solidFill>
                  <a:srgbClr val="000000"/>
                </a:solidFill>
                <a:latin typeface="Lucida Sans Unicode"/>
              </a:rPr>
              <a:t>luôn</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yếu</a:t>
            </a:r>
            <a:r>
              <a:rPr lang="en-US" sz="2700" dirty="0">
                <a:solidFill>
                  <a:srgbClr val="000000"/>
                </a:solidFill>
                <a:latin typeface="Lucida Sans Unicode"/>
              </a:rPr>
              <a:t> </a:t>
            </a:r>
            <a:r>
              <a:rPr lang="en-US" sz="2700" dirty="0" err="1">
                <a:solidFill>
                  <a:srgbClr val="000000"/>
                </a:solidFill>
                <a:latin typeface="Lucida Sans Unicode"/>
              </a:rPr>
              <a:t>tố</a:t>
            </a:r>
            <a:r>
              <a:rPr lang="en-US" sz="2700" dirty="0">
                <a:solidFill>
                  <a:srgbClr val="000000"/>
                </a:solidFill>
                <a:latin typeface="Lucida Sans Unicode"/>
              </a:rPr>
              <a:t> </a:t>
            </a:r>
            <a:r>
              <a:rPr lang="en-US" sz="2700" dirty="0" err="1">
                <a:solidFill>
                  <a:srgbClr val="000000"/>
                </a:solidFill>
                <a:latin typeface="Lucida Sans Unicode"/>
              </a:rPr>
              <a:t>quan</a:t>
            </a:r>
            <a:r>
              <a:rPr lang="en-US" sz="2700" dirty="0">
                <a:solidFill>
                  <a:srgbClr val="000000"/>
                </a:solidFill>
                <a:latin typeface="Lucida Sans Unicode"/>
              </a:rPr>
              <a:t> </a:t>
            </a:r>
            <a:r>
              <a:rPr lang="en-US" sz="2700" dirty="0" err="1">
                <a:solidFill>
                  <a:srgbClr val="000000"/>
                </a:solidFill>
                <a:latin typeface="Lucida Sans Unicode"/>
              </a:rPr>
              <a:t>trọng</a:t>
            </a:r>
            <a:r>
              <a:rPr lang="en-US" sz="2700" dirty="0">
                <a:solidFill>
                  <a:srgbClr val="000000"/>
                </a:solidFill>
                <a:latin typeface="Lucida Sans Unicode"/>
              </a:rPr>
              <a:t> </a:t>
            </a:r>
            <a:r>
              <a:rPr lang="en-US" sz="2700" dirty="0" err="1">
                <a:solidFill>
                  <a:srgbClr val="000000"/>
                </a:solidFill>
                <a:latin typeface="Lucida Sans Unicode"/>
              </a:rPr>
              <a:t>tác</a:t>
            </a:r>
            <a:r>
              <a:rPr lang="en-US" sz="2700" dirty="0">
                <a:solidFill>
                  <a:srgbClr val="000000"/>
                </a:solidFill>
                <a:latin typeface="Lucida Sans Unicode"/>
              </a:rPr>
              <a:t> </a:t>
            </a:r>
            <a:r>
              <a:rPr lang="en-US" sz="2700" dirty="0" err="1">
                <a:solidFill>
                  <a:srgbClr val="000000"/>
                </a:solidFill>
                <a:latin typeface="Lucida Sans Unicode"/>
              </a:rPr>
              <a:t>động</a:t>
            </a:r>
            <a:r>
              <a:rPr lang="en-US" sz="2700" dirty="0">
                <a:solidFill>
                  <a:srgbClr val="000000"/>
                </a:solidFill>
                <a:latin typeface="Lucida Sans Unicode"/>
              </a:rPr>
              <a:t> </a:t>
            </a:r>
            <a:r>
              <a:rPr lang="en-US" sz="2700" dirty="0" err="1">
                <a:solidFill>
                  <a:srgbClr val="000000"/>
                </a:solidFill>
                <a:latin typeface="Lucida Sans Unicode"/>
              </a:rPr>
              <a:t>đến</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website</a:t>
            </a:r>
            <a:endParaRPr dirty="0"/>
          </a:p>
          <a:p>
            <a:pPr>
              <a:lnSpc>
                <a:spcPct val="100000"/>
              </a:lnSpc>
              <a:buSzPct val="68000"/>
              <a:buFont typeface="Lucida Sans Unicode"/>
              <a:buAutoNum type="alphaLcParenR"/>
            </a:pPr>
            <a:r>
              <a:rPr lang="en-US" sz="2700" dirty="0" err="1">
                <a:solidFill>
                  <a:srgbClr val="000000"/>
                </a:solidFill>
                <a:latin typeface="Lucida Sans Unicode"/>
              </a:rPr>
              <a:t>Có</a:t>
            </a:r>
            <a:r>
              <a:rPr lang="en-US" sz="2700" dirty="0">
                <a:solidFill>
                  <a:srgbClr val="000000"/>
                </a:solidFill>
                <a:latin typeface="Lucida Sans Unicode"/>
              </a:rPr>
              <a:t> </a:t>
            </a:r>
            <a:r>
              <a:rPr lang="en-US" sz="2700" dirty="0" err="1">
                <a:solidFill>
                  <a:srgbClr val="000000"/>
                </a:solidFill>
                <a:latin typeface="Lucida Sans Unicode"/>
              </a:rPr>
              <a:t>khoảng</a:t>
            </a:r>
            <a:r>
              <a:rPr lang="en-US" sz="2700" dirty="0">
                <a:solidFill>
                  <a:srgbClr val="000000"/>
                </a:solidFill>
                <a:latin typeface="Lucida Sans Unicode"/>
              </a:rPr>
              <a:t> </a:t>
            </a:r>
            <a:r>
              <a:rPr lang="en-US" sz="2700" dirty="0" err="1">
                <a:solidFill>
                  <a:srgbClr val="000000"/>
                </a:solidFill>
                <a:latin typeface="Lucida Sans Unicode"/>
              </a:rPr>
              <a:t>vài</a:t>
            </a:r>
            <a:r>
              <a:rPr lang="en-US" sz="2700" dirty="0">
                <a:solidFill>
                  <a:srgbClr val="000000"/>
                </a:solidFill>
                <a:latin typeface="Lucida Sans Unicode"/>
              </a:rPr>
              <a:t> </a:t>
            </a:r>
            <a:r>
              <a:rPr lang="en-US" sz="2700" dirty="0" err="1">
                <a:solidFill>
                  <a:srgbClr val="000000"/>
                </a:solidFill>
                <a:latin typeface="Lucida Sans Unicode"/>
              </a:rPr>
              <a:t>trăm</a:t>
            </a:r>
            <a:r>
              <a:rPr lang="en-US" sz="2700" dirty="0">
                <a:solidFill>
                  <a:srgbClr val="000000"/>
                </a:solidFill>
                <a:latin typeface="Lucida Sans Unicode"/>
              </a:rPr>
              <a:t> </a:t>
            </a:r>
            <a:r>
              <a:rPr lang="en-US" sz="2700" dirty="0" err="1">
                <a:solidFill>
                  <a:srgbClr val="000000"/>
                </a:solidFill>
                <a:latin typeface="Lucida Sans Unicode"/>
              </a:rPr>
              <a:t>tiêu</a:t>
            </a:r>
            <a:r>
              <a:rPr lang="en-US" sz="2700" dirty="0">
                <a:solidFill>
                  <a:srgbClr val="000000"/>
                </a:solidFill>
                <a:latin typeface="Lucida Sans Unicode"/>
              </a:rPr>
              <a:t> </a:t>
            </a:r>
            <a:r>
              <a:rPr lang="en-US" sz="2700" dirty="0" err="1">
                <a:solidFill>
                  <a:srgbClr val="000000"/>
                </a:solidFill>
                <a:latin typeface="Lucida Sans Unicode"/>
              </a:rPr>
              <a:t>chí</a:t>
            </a:r>
            <a:r>
              <a:rPr lang="en-US" sz="2700" dirty="0">
                <a:solidFill>
                  <a:srgbClr val="000000"/>
                </a:solidFill>
                <a:latin typeface="Lucida Sans Unicode"/>
              </a:rPr>
              <a:t> </a:t>
            </a:r>
            <a:r>
              <a:rPr lang="en-US" sz="2700" dirty="0" err="1">
                <a:solidFill>
                  <a:srgbClr val="000000"/>
                </a:solidFill>
                <a:latin typeface="Lucida Sans Unicode"/>
              </a:rPr>
              <a:t>khác</a:t>
            </a:r>
            <a:r>
              <a:rPr lang="en-US" sz="2700" dirty="0">
                <a:solidFill>
                  <a:srgbClr val="000000"/>
                </a:solidFill>
                <a:latin typeface="Lucida Sans Unicode"/>
              </a:rPr>
              <a: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đánh</a:t>
            </a:r>
            <a:r>
              <a:rPr lang="en-US" sz="2700" dirty="0">
                <a:solidFill>
                  <a:srgbClr val="000000"/>
                </a:solidFill>
                <a:latin typeface="Lucida Sans Unicode"/>
              </a:rPr>
              <a:t> </a:t>
            </a:r>
            <a:r>
              <a:rPr lang="en-US" sz="2700" dirty="0" err="1">
                <a:solidFill>
                  <a:srgbClr val="000000"/>
                </a:solidFill>
                <a:latin typeface="Lucida Sans Unicode"/>
              </a:rPr>
              <a:t>giá</a:t>
            </a:r>
            <a:r>
              <a:rPr lang="en-US" sz="2700" dirty="0">
                <a:solidFill>
                  <a:srgbClr val="000000"/>
                </a:solidFill>
                <a:latin typeface="Lucida Sans Unicode"/>
              </a:rPr>
              <a:t> </a:t>
            </a:r>
            <a:r>
              <a:rPr lang="en-US" sz="2700" dirty="0" err="1">
                <a:solidFill>
                  <a:srgbClr val="000000"/>
                </a:solidFill>
                <a:latin typeface="Lucida Sans Unicode"/>
              </a:rPr>
              <a:t>thứ</a:t>
            </a:r>
            <a:r>
              <a:rPr lang="en-US" sz="2700" dirty="0">
                <a:solidFill>
                  <a:srgbClr val="000000"/>
                </a:solidFill>
                <a:latin typeface="Lucida Sans Unicode"/>
              </a:rPr>
              <a:t> </a:t>
            </a:r>
            <a:r>
              <a:rPr lang="en-US" sz="2700" dirty="0" err="1">
                <a:solidFill>
                  <a:srgbClr val="000000"/>
                </a:solidFill>
                <a:latin typeface="Lucida Sans Unicode"/>
              </a:rPr>
              <a:t>hạng</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err="1">
                <a:solidFill>
                  <a:srgbClr val="FF0000"/>
                </a:solidFill>
                <a:latin typeface="Lucida Sans Unicode"/>
              </a:rPr>
              <a:t>Tất</a:t>
            </a:r>
            <a:r>
              <a:rPr lang="en-US" sz="2700" dirty="0">
                <a:solidFill>
                  <a:srgbClr val="FF0000"/>
                </a:solidFill>
                <a:latin typeface="Lucida Sans Unicode"/>
              </a:rPr>
              <a:t> </a:t>
            </a:r>
            <a:r>
              <a:rPr lang="en-US" sz="2700" dirty="0" err="1">
                <a:solidFill>
                  <a:srgbClr val="FF0000"/>
                </a:solidFill>
                <a:latin typeface="Lucida Sans Unicode"/>
              </a:rPr>
              <a:t>cả</a:t>
            </a:r>
            <a:r>
              <a:rPr lang="en-US" sz="2700" dirty="0">
                <a:solidFill>
                  <a:srgbClr val="FF0000"/>
                </a:solidFill>
                <a:latin typeface="Lucida Sans Unicode"/>
              </a:rPr>
              <a:t> </a:t>
            </a:r>
            <a:r>
              <a:rPr lang="en-US" sz="2700" dirty="0" err="1">
                <a:solidFill>
                  <a:srgbClr val="FF0000"/>
                </a:solidFill>
                <a:latin typeface="Lucida Sans Unicode"/>
              </a:rPr>
              <a:t>đều</a:t>
            </a:r>
            <a:r>
              <a:rPr lang="en-US" sz="2700" dirty="0">
                <a:solidFill>
                  <a:srgbClr val="FF0000"/>
                </a:solidFill>
                <a:latin typeface="Lucida Sans Unicode"/>
              </a:rPr>
              <a:t>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a:p>
            <a:pPr>
              <a:lnSpc>
                <a:spcPct val="100000"/>
              </a:lnSpc>
            </a:pPr>
            <a:endParaRPr dirty="0"/>
          </a:p>
        </p:txBody>
      </p:sp>
      <p:sp>
        <p:nvSpPr>
          <p:cNvPr id="16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Đơn</a:t>
            </a:r>
            <a:r>
              <a:rPr lang="en-US" sz="2700" b="1" dirty="0">
                <a:solidFill>
                  <a:srgbClr val="000000"/>
                </a:solidFill>
                <a:latin typeface="Lucida Sans Unicode"/>
              </a:rPr>
              <a:t> </a:t>
            </a:r>
            <a:r>
              <a:rPr lang="en-US" sz="2700" b="1" dirty="0" err="1">
                <a:solidFill>
                  <a:srgbClr val="000000"/>
                </a:solidFill>
                <a:latin typeface="Lucida Sans Unicode"/>
              </a:rPr>
              <a:t>vị</a:t>
            </a:r>
            <a:r>
              <a:rPr lang="en-US" sz="2700" b="1" dirty="0">
                <a:solidFill>
                  <a:srgbClr val="000000"/>
                </a:solidFill>
                <a:latin typeface="Lucida Sans Unicode"/>
              </a:rPr>
              <a:t> </a:t>
            </a:r>
            <a:r>
              <a:rPr lang="en-US" sz="2700" b="1" dirty="0" err="1">
                <a:solidFill>
                  <a:srgbClr val="000000"/>
                </a:solidFill>
                <a:latin typeface="Lucida Sans Unicode"/>
              </a:rPr>
              <a:t>gởi</a:t>
            </a:r>
            <a:r>
              <a:rPr lang="en-US" sz="2700" b="1" dirty="0">
                <a:solidFill>
                  <a:srgbClr val="000000"/>
                </a:solidFill>
                <a:latin typeface="Lucida Sans Unicode"/>
              </a:rPr>
              <a:t> </a:t>
            </a:r>
            <a:r>
              <a:rPr lang="en-US" sz="2700" b="1" dirty="0" err="1">
                <a:solidFill>
                  <a:srgbClr val="000000"/>
                </a:solidFill>
                <a:latin typeface="Lucida Sans Unicode"/>
              </a:rPr>
              <a:t>nhận</a:t>
            </a:r>
            <a:r>
              <a:rPr lang="en-US" sz="2700" b="1" dirty="0">
                <a:solidFill>
                  <a:srgbClr val="000000"/>
                </a:solidFill>
                <a:latin typeface="Lucida Sans Unicode"/>
              </a:rPr>
              <a:t> </a:t>
            </a:r>
            <a:r>
              <a:rPr lang="en-US" sz="2700" b="1" dirty="0" err="1">
                <a:solidFill>
                  <a:srgbClr val="000000"/>
                </a:solidFill>
                <a:latin typeface="Lucida Sans Unicode"/>
              </a:rPr>
              <a:t>giữa</a:t>
            </a:r>
            <a:r>
              <a:rPr lang="en-US" sz="2700" b="1" dirty="0">
                <a:solidFill>
                  <a:srgbClr val="000000"/>
                </a:solidFill>
                <a:latin typeface="Lucida Sans Unicode"/>
              </a:rPr>
              <a:t> Web Server </a:t>
            </a:r>
            <a:r>
              <a:rPr lang="en-US" sz="2700" b="1" dirty="0" err="1">
                <a:solidFill>
                  <a:srgbClr val="000000"/>
                </a:solidFill>
                <a:latin typeface="Lucida Sans Unicode"/>
              </a:rPr>
              <a:t>và</a:t>
            </a:r>
            <a:r>
              <a:rPr lang="en-US" sz="2700" b="1" dirty="0">
                <a:solidFill>
                  <a:srgbClr val="000000"/>
                </a:solidFill>
                <a:latin typeface="Lucida Sans Unicode"/>
              </a:rPr>
              <a:t> Web Client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endParaRPr dirty="0"/>
          </a:p>
          <a:p>
            <a:pPr>
              <a:lnSpc>
                <a:spcPct val="100000"/>
              </a:lnSpc>
              <a:buSzPct val="68000"/>
              <a:buFont typeface="Lucida Sans Unicode"/>
              <a:buAutoNum type="alphaLcParenR"/>
            </a:pPr>
            <a:r>
              <a:rPr lang="en-US" sz="2700" dirty="0">
                <a:solidFill>
                  <a:srgbClr val="000000"/>
                </a:solidFill>
                <a:latin typeface="Lucida Sans Unicode"/>
              </a:rPr>
              <a:t>Web Server</a:t>
            </a:r>
            <a:endParaRPr dirty="0"/>
          </a:p>
          <a:p>
            <a:pPr>
              <a:lnSpc>
                <a:spcPct val="100000"/>
              </a:lnSpc>
              <a:buSzPct val="68000"/>
              <a:buFont typeface="Lucida Sans Unicode"/>
              <a:buAutoNum type="alphaLcParenR"/>
            </a:pPr>
            <a:r>
              <a:rPr lang="en-US" sz="2700" dirty="0">
                <a:solidFill>
                  <a:srgbClr val="000000"/>
                </a:solidFill>
                <a:latin typeface="Lucida Sans Unicode"/>
              </a:rPr>
              <a:t>Web Client</a:t>
            </a:r>
            <a:endParaRPr dirty="0"/>
          </a:p>
          <a:p>
            <a:pPr>
              <a:lnSpc>
                <a:spcPct val="100000"/>
              </a:lnSpc>
              <a:buSzPct val="68000"/>
              <a:buFont typeface="Lucida Sans Unicode"/>
              <a:buAutoNum type="alphaLcParenR"/>
            </a:pPr>
            <a:r>
              <a:rPr lang="en-US" sz="2700" dirty="0">
                <a:latin typeface="Lucida Sans Unicode"/>
              </a:rPr>
              <a:t>Web Browser</a:t>
            </a:r>
            <a:endParaRPr dirty="0"/>
          </a:p>
          <a:p>
            <a:pPr>
              <a:lnSpc>
                <a:spcPct val="100000"/>
              </a:lnSpc>
              <a:buSzPct val="68000"/>
              <a:buFont typeface="Lucida Sans Unicode"/>
              <a:buAutoNum type="alphaLcParenR"/>
            </a:pPr>
            <a:r>
              <a:rPr lang="en-US" sz="2700" dirty="0">
                <a:solidFill>
                  <a:schemeClr val="accent2"/>
                </a:solidFill>
                <a:latin typeface="Lucida Sans Unicode"/>
              </a:rPr>
              <a:t>Web Page</a:t>
            </a:r>
            <a:endParaRPr dirty="0">
              <a:solidFill>
                <a:schemeClr val="accent2"/>
              </a:solidFill>
            </a:endParaRPr>
          </a:p>
          <a:p>
            <a:pPr>
              <a:lnSpc>
                <a:spcPct val="100000"/>
              </a:lnSpc>
            </a:pPr>
            <a:endParaRPr dirty="0"/>
          </a:p>
        </p:txBody>
      </p:sp>
      <p:sp>
        <p:nvSpPr>
          <p:cNvPr id="9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Phái</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nào</a:t>
            </a:r>
            <a:r>
              <a:rPr lang="en-US" sz="2700" b="1" dirty="0">
                <a:solidFill>
                  <a:srgbClr val="000000"/>
                </a:solidFill>
                <a:latin typeface="Lucida Sans Unicode"/>
              </a:rPr>
              <a:t> </a:t>
            </a:r>
            <a:r>
              <a:rPr lang="en-US" sz="2700" b="1" dirty="0" err="1">
                <a:solidFill>
                  <a:srgbClr val="000000"/>
                </a:solidFill>
                <a:latin typeface="Lucida Sans Unicode"/>
              </a:rPr>
              <a:t>sau</a:t>
            </a:r>
            <a:r>
              <a:rPr lang="en-US" sz="2700" b="1" dirty="0">
                <a:solidFill>
                  <a:srgbClr val="000000"/>
                </a:solidFill>
                <a:latin typeface="Lucida Sans Unicode"/>
              </a:rPr>
              <a:t> </a:t>
            </a:r>
            <a:r>
              <a:rPr lang="en-US" sz="2700" b="1" dirty="0" err="1">
                <a:solidFill>
                  <a:srgbClr val="000000"/>
                </a:solidFill>
                <a:latin typeface="Lucida Sans Unicode"/>
              </a:rPr>
              <a:t>đây</a:t>
            </a:r>
            <a:r>
              <a:rPr lang="en-US" sz="2700" b="1" dirty="0">
                <a:solidFill>
                  <a:srgbClr val="000000"/>
                </a:solidFill>
                <a:latin typeface="Lucida Sans Unicode"/>
              </a:rPr>
              <a:t> </a:t>
            </a:r>
            <a:r>
              <a:rPr lang="en-US" sz="2700" b="1" dirty="0" err="1">
                <a:solidFill>
                  <a:srgbClr val="000000"/>
                </a:solidFill>
                <a:latin typeface="Lucida Sans Unicode"/>
              </a:rPr>
              <a:t>là</a:t>
            </a:r>
            <a:r>
              <a:rPr lang="en-US" sz="2700" b="1" dirty="0">
                <a:solidFill>
                  <a:srgbClr val="000000"/>
                </a:solidFill>
                <a:latin typeface="Lucida Sans Unicode"/>
              </a:rPr>
              <a:t> </a:t>
            </a:r>
            <a:r>
              <a:rPr lang="en-US" sz="2700" b="1" dirty="0" err="1">
                <a:solidFill>
                  <a:srgbClr val="000000"/>
                </a:solidFill>
                <a:latin typeface="Lucida Sans Unicode"/>
              </a:rPr>
              <a:t>sai</a:t>
            </a:r>
            <a:endParaRPr dirty="0"/>
          </a:p>
          <a:p>
            <a:pPr>
              <a:lnSpc>
                <a:spcPct val="100000"/>
              </a:lnSpc>
              <a:buSzPct val="68000"/>
              <a:buFont typeface="Lucida Sans Unicode"/>
              <a:buAutoNum type="alphaLcParenR"/>
            </a:pP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Web không </a:t>
            </a:r>
            <a:r>
              <a:rPr lang="en-US" sz="2700" dirty="0" err="1">
                <a:solidFill>
                  <a:srgbClr val="000000"/>
                </a:solidFill>
                <a:latin typeface="Lucida Sans Unicode"/>
              </a:rPr>
              <a:t>phải</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độc</a:t>
            </a:r>
            <a:r>
              <a:rPr lang="en-US" sz="2700" dirty="0">
                <a:solidFill>
                  <a:srgbClr val="000000"/>
                </a:solidFill>
                <a:latin typeface="Lucida Sans Unicode"/>
              </a:rPr>
              <a:t> </a:t>
            </a:r>
            <a:r>
              <a:rPr lang="en-US" sz="2700" dirty="0" err="1">
                <a:solidFill>
                  <a:srgbClr val="000000"/>
                </a:solidFill>
                <a:latin typeface="Lucida Sans Unicode"/>
              </a:rPr>
              <a:t>lập</a:t>
            </a:r>
            <a:r>
              <a:rPr lang="en-US" sz="2700" dirty="0">
                <a:solidFill>
                  <a:srgbClr val="000000"/>
                </a:solidFill>
                <a:latin typeface="Lucida Sans Unicode"/>
              </a:rPr>
              <a:t>,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chạy</a:t>
            </a:r>
            <a:r>
              <a:rPr lang="en-US" sz="2700" dirty="0">
                <a:solidFill>
                  <a:srgbClr val="000000"/>
                </a:solidFill>
                <a:latin typeface="Lucida Sans Unicode"/>
              </a:rPr>
              <a:t> </a:t>
            </a:r>
            <a:r>
              <a:rPr lang="en-US" sz="2700" dirty="0" err="1">
                <a:solidFill>
                  <a:srgbClr val="000000"/>
                </a:solidFill>
                <a:latin typeface="Lucida Sans Unicode"/>
              </a:rPr>
              <a:t>trên</a:t>
            </a:r>
            <a:r>
              <a:rPr lang="en-US" sz="2700" dirty="0">
                <a:solidFill>
                  <a:srgbClr val="000000"/>
                </a:solidFill>
                <a:latin typeface="Lucida Sans Unicode"/>
              </a:rPr>
              <a:t> </a:t>
            </a:r>
            <a:r>
              <a:rPr lang="en-US" sz="2700" dirty="0" err="1">
                <a:solidFill>
                  <a:srgbClr val="000000"/>
                </a:solidFill>
                <a:latin typeface="Lucida Sans Unicode"/>
              </a:rPr>
              <a:t>nền</a:t>
            </a:r>
            <a:r>
              <a:rPr lang="en-US" sz="2700" dirty="0">
                <a:solidFill>
                  <a:srgbClr val="000000"/>
                </a:solidFill>
                <a:latin typeface="Lucida Sans Unicode"/>
              </a:rPr>
              <a:t> web-server</a:t>
            </a:r>
            <a:endParaRPr dirty="0"/>
          </a:p>
          <a:p>
            <a:pPr>
              <a:lnSpc>
                <a:spcPct val="100000"/>
              </a:lnSpc>
              <a:buSzPct val="68000"/>
              <a:buFont typeface="Lucida Sans Unicode"/>
              <a:buAutoNum type="alphaLcParenR"/>
            </a:pPr>
            <a:r>
              <a:rPr lang="en-US" sz="2700" dirty="0" err="1">
                <a:solidFill>
                  <a:srgbClr val="FF0000"/>
                </a:solidFill>
                <a:latin typeface="Lucida Sans Unicode"/>
              </a:rPr>
              <a:t>Ứng</a:t>
            </a:r>
            <a:r>
              <a:rPr lang="en-US" sz="2700" dirty="0">
                <a:solidFill>
                  <a:srgbClr val="FF0000"/>
                </a:solidFill>
                <a:latin typeface="Lucida Sans Unicode"/>
              </a:rPr>
              <a:t> </a:t>
            </a:r>
            <a:r>
              <a:rPr lang="en-US" sz="2700" dirty="0" err="1">
                <a:solidFill>
                  <a:srgbClr val="FF0000"/>
                </a:solidFill>
                <a:latin typeface="Lucida Sans Unicode"/>
              </a:rPr>
              <a:t>dụng</a:t>
            </a:r>
            <a:r>
              <a:rPr lang="en-US" sz="2700" dirty="0">
                <a:solidFill>
                  <a:srgbClr val="FF0000"/>
                </a:solidFill>
                <a:latin typeface="Lucida Sans Unicode"/>
              </a:rPr>
              <a:t> Web không </a:t>
            </a:r>
            <a:r>
              <a:rPr lang="en-US" sz="2700" dirty="0" err="1">
                <a:solidFill>
                  <a:srgbClr val="FF0000"/>
                </a:solidFill>
                <a:latin typeface="Lucida Sans Unicode"/>
              </a:rPr>
              <a:t>thể</a:t>
            </a:r>
            <a:r>
              <a:rPr lang="en-US" sz="2700" dirty="0">
                <a:solidFill>
                  <a:srgbClr val="FF0000"/>
                </a:solidFill>
                <a:latin typeface="Lucida Sans Unicode"/>
              </a:rPr>
              <a:t> </a:t>
            </a:r>
            <a:r>
              <a:rPr lang="en-US" sz="2700" dirty="0" err="1">
                <a:solidFill>
                  <a:srgbClr val="FF0000"/>
                </a:solidFill>
                <a:latin typeface="Lucida Sans Unicode"/>
              </a:rPr>
              <a:t>lấy</a:t>
            </a:r>
            <a:r>
              <a:rPr lang="en-US" sz="2700" dirty="0">
                <a:solidFill>
                  <a:srgbClr val="FF0000"/>
                </a:solidFill>
                <a:latin typeface="Lucida Sans Unicode"/>
              </a:rPr>
              <a:t> </a:t>
            </a:r>
            <a:r>
              <a:rPr lang="en-US" sz="2700" dirty="0" err="1">
                <a:solidFill>
                  <a:srgbClr val="FF0000"/>
                </a:solidFill>
                <a:latin typeface="Lucida Sans Unicode"/>
              </a:rPr>
              <a:t>thông</a:t>
            </a:r>
            <a:r>
              <a:rPr lang="en-US" sz="2700" dirty="0">
                <a:solidFill>
                  <a:srgbClr val="FF0000"/>
                </a:solidFill>
                <a:latin typeface="Lucida Sans Unicode"/>
              </a:rPr>
              <a:t> tin </a:t>
            </a:r>
            <a:r>
              <a:rPr lang="en-US" sz="2700" dirty="0" err="1">
                <a:solidFill>
                  <a:srgbClr val="FF0000"/>
                </a:solidFill>
                <a:latin typeface="Lucida Sans Unicode"/>
              </a:rPr>
              <a:t>từ</a:t>
            </a:r>
            <a:r>
              <a:rPr lang="en-US" sz="2700" dirty="0">
                <a:solidFill>
                  <a:srgbClr val="FF0000"/>
                </a:solidFill>
                <a:latin typeface="Lucida Sans Unicode"/>
              </a:rPr>
              <a:t> </a:t>
            </a:r>
            <a:r>
              <a:rPr lang="en-US" sz="2700" dirty="0" err="1">
                <a:solidFill>
                  <a:srgbClr val="FF0000"/>
                </a:solidFill>
                <a:latin typeface="Lucida Sans Unicode"/>
              </a:rPr>
              <a:t>người</a:t>
            </a:r>
            <a:r>
              <a:rPr lang="en-US" sz="2700" dirty="0">
                <a:solidFill>
                  <a:srgbClr val="FF0000"/>
                </a:solidFill>
                <a:latin typeface="Lucida Sans Unicode"/>
              </a:rPr>
              <a:t> </a:t>
            </a:r>
            <a:r>
              <a:rPr lang="en-US" sz="2700" dirty="0" err="1">
                <a:solidFill>
                  <a:srgbClr val="FF0000"/>
                </a:solidFill>
                <a:latin typeface="Lucida Sans Unicode"/>
              </a:rPr>
              <a:t>dùng</a:t>
            </a:r>
            <a:r>
              <a:rPr lang="en-US" sz="2700" dirty="0">
                <a:solidFill>
                  <a:srgbClr val="FF0000"/>
                </a:solidFill>
                <a:latin typeface="Lucida Sans Unicode"/>
              </a:rPr>
              <a:t>.</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đúng</a:t>
            </a:r>
            <a:endParaRPr dirty="0"/>
          </a:p>
          <a:p>
            <a:pPr>
              <a:lnSpc>
                <a:spcPct val="100000"/>
              </a:lnSpc>
              <a:buSzPct val="68000"/>
              <a:buFont typeface="Lucida Sans Unicode"/>
              <a:buAutoNum type="alphaLcParenR"/>
            </a:pPr>
            <a:r>
              <a:rPr lang="en-US" sz="2700" dirty="0" err="1">
                <a:solidFill>
                  <a:srgbClr val="000000"/>
                </a:solidFill>
                <a:latin typeface="Lucida Sans Unicode"/>
              </a:rPr>
              <a:t>Cả</a:t>
            </a:r>
            <a:r>
              <a:rPr lang="en-US" sz="2700" dirty="0">
                <a:solidFill>
                  <a:srgbClr val="000000"/>
                </a:solidFill>
                <a:latin typeface="Lucida Sans Unicode"/>
              </a:rPr>
              <a:t> a </a:t>
            </a:r>
            <a:r>
              <a:rPr lang="en-US" sz="2700" dirty="0" err="1">
                <a:solidFill>
                  <a:srgbClr val="000000"/>
                </a:solidFill>
                <a:latin typeface="Lucida Sans Unicode"/>
              </a:rPr>
              <a:t>và</a:t>
            </a:r>
            <a:r>
              <a:rPr lang="en-US" sz="2700" dirty="0">
                <a:solidFill>
                  <a:srgbClr val="000000"/>
                </a:solidFill>
                <a:latin typeface="Lucida Sans Unicode"/>
              </a:rPr>
              <a:t> b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p:txBody>
      </p:sp>
      <p:sp>
        <p:nvSpPr>
          <p:cNvPr id="10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Chọn</a:t>
            </a:r>
            <a:r>
              <a:rPr lang="en-US" sz="2700" b="1" dirty="0">
                <a:solidFill>
                  <a:srgbClr val="000000"/>
                </a:solidFill>
                <a:latin typeface="Lucida Sans Unicode"/>
              </a:rPr>
              <a:t> </a:t>
            </a:r>
            <a:r>
              <a:rPr lang="en-US" sz="2700" b="1" dirty="0" err="1">
                <a:solidFill>
                  <a:srgbClr val="000000"/>
                </a:solidFill>
                <a:latin typeface="Lucida Sans Unicode"/>
              </a:rPr>
              <a:t>phát</a:t>
            </a:r>
            <a:r>
              <a:rPr lang="en-US" sz="2700" b="1" dirty="0">
                <a:solidFill>
                  <a:srgbClr val="000000"/>
                </a:solidFill>
                <a:latin typeface="Lucida Sans Unicode"/>
              </a:rPr>
              <a:t> </a:t>
            </a:r>
            <a:r>
              <a:rPr lang="en-US" sz="2700" b="1" dirty="0" err="1">
                <a:solidFill>
                  <a:srgbClr val="000000"/>
                </a:solidFill>
                <a:latin typeface="Lucida Sans Unicode"/>
              </a:rPr>
              <a:t>biểu</a:t>
            </a:r>
            <a:r>
              <a:rPr lang="en-US" sz="2700" b="1" dirty="0">
                <a:solidFill>
                  <a:srgbClr val="000000"/>
                </a:solidFill>
                <a:latin typeface="Lucida Sans Unicode"/>
              </a:rPr>
              <a:t> </a:t>
            </a:r>
            <a:r>
              <a:rPr lang="en-US" sz="2700" b="1" dirty="0" err="1">
                <a:solidFill>
                  <a:srgbClr val="000000"/>
                </a:solidFill>
                <a:latin typeface="Lucida Sans Unicode"/>
              </a:rPr>
              <a:t>đúng</a:t>
            </a:r>
            <a:r>
              <a:rPr lang="en-US" sz="2700" b="1" dirty="0">
                <a:solidFill>
                  <a:srgbClr val="000000"/>
                </a:solidFill>
                <a:latin typeface="Lucida Sans Unicode"/>
              </a:rPr>
              <a:t> </a:t>
            </a:r>
            <a:r>
              <a:rPr lang="en-US" sz="2700" b="1" dirty="0" err="1">
                <a:solidFill>
                  <a:srgbClr val="000000"/>
                </a:solidFill>
                <a:latin typeface="Lucida Sans Unicode"/>
              </a:rPr>
              <a:t>về</a:t>
            </a:r>
            <a:r>
              <a:rPr lang="en-US" sz="2700" b="1" dirty="0">
                <a:solidFill>
                  <a:srgbClr val="000000"/>
                </a:solidFill>
                <a:latin typeface="Lucida Sans Unicode"/>
              </a:rPr>
              <a:t> HTML (</a:t>
            </a:r>
            <a:r>
              <a:rPr lang="en-US" sz="2700" b="1" dirty="0" err="1">
                <a:solidFill>
                  <a:srgbClr val="000000"/>
                </a:solidFill>
                <a:latin typeface="Lucida Sans Unicode"/>
              </a:rPr>
              <a:t>HyperText</a:t>
            </a:r>
            <a:r>
              <a:rPr lang="en-US" sz="2700" b="1" dirty="0">
                <a:solidFill>
                  <a:srgbClr val="000000"/>
                </a:solidFill>
                <a:latin typeface="Lucida Sans Unicode"/>
              </a:rPr>
              <a:t> Markup Language)</a:t>
            </a:r>
            <a:endParaRPr dirty="0"/>
          </a:p>
          <a:p>
            <a:pPr>
              <a:lnSpc>
                <a:spcPct val="100000"/>
              </a:lnSpc>
              <a:buSzPct val="68000"/>
              <a:buFont typeface="Lucida Sans Unicode"/>
              <a:buAutoNum type="alphaLcParenR"/>
            </a:pPr>
            <a:r>
              <a:rPr lang="en-US" sz="2700" dirty="0">
                <a:solidFill>
                  <a:srgbClr val="000000"/>
                </a:solidFill>
                <a:latin typeface="Lucida Sans Unicode"/>
              </a:rPr>
              <a:t>HTML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một</a:t>
            </a:r>
            <a:r>
              <a:rPr lang="en-US" sz="2700" dirty="0">
                <a:solidFill>
                  <a:srgbClr val="000000"/>
                </a:solidFill>
                <a:latin typeface="Lucida Sans Unicode"/>
              </a:rPr>
              <a:t> </a:t>
            </a:r>
            <a:r>
              <a:rPr lang="en-US" sz="2700" dirty="0" err="1">
                <a:solidFill>
                  <a:srgbClr val="000000"/>
                </a:solidFill>
                <a:latin typeface="Lucida Sans Unicode"/>
              </a:rPr>
              <a:t>ngôn</a:t>
            </a:r>
            <a:r>
              <a:rPr lang="en-US" sz="2700" dirty="0">
                <a:solidFill>
                  <a:srgbClr val="000000"/>
                </a:solidFill>
                <a:latin typeface="Lucida Sans Unicode"/>
              </a:rPr>
              <a:t> </a:t>
            </a:r>
            <a:r>
              <a:rPr lang="en-US" sz="2700" dirty="0" err="1">
                <a:solidFill>
                  <a:srgbClr val="000000"/>
                </a:solidFill>
                <a:latin typeface="Lucida Sans Unicode"/>
              </a:rPr>
              <a:t>ngữ</a:t>
            </a:r>
            <a:r>
              <a:rPr lang="en-US" sz="2700" dirty="0">
                <a:solidFill>
                  <a:srgbClr val="000000"/>
                </a:solidFill>
                <a:latin typeface="Lucida Sans Unicode"/>
              </a:rPr>
              <a:t> </a:t>
            </a:r>
            <a:r>
              <a:rPr lang="en-US" sz="2700" dirty="0" err="1">
                <a:solidFill>
                  <a:srgbClr val="000000"/>
                </a:solidFill>
                <a:latin typeface="Lucida Sans Unicode"/>
              </a:rPr>
              <a:t>đánh</a:t>
            </a:r>
            <a:r>
              <a:rPr lang="en-US" sz="2700" dirty="0">
                <a:solidFill>
                  <a:srgbClr val="000000"/>
                </a:solidFill>
                <a:latin typeface="Lucida Sans Unicode"/>
              </a:rPr>
              <a:t> </a:t>
            </a:r>
            <a:r>
              <a:rPr lang="en-US" sz="2700" dirty="0" err="1">
                <a:solidFill>
                  <a:srgbClr val="000000"/>
                </a:solidFill>
                <a:latin typeface="Lucida Sans Unicode"/>
              </a:rPr>
              <a:t>dấu</a:t>
            </a:r>
            <a:r>
              <a:rPr lang="en-US" sz="2700" dirty="0">
                <a:solidFill>
                  <a:srgbClr val="000000"/>
                </a:solidFill>
                <a:latin typeface="Lucida Sans Unicode"/>
              </a:rPr>
              <a:t> </a:t>
            </a:r>
            <a:r>
              <a:rPr lang="en-US" sz="2700" dirty="0" err="1">
                <a:solidFill>
                  <a:srgbClr val="000000"/>
                </a:solidFill>
                <a:latin typeface="Lucida Sans Unicode"/>
              </a:rPr>
              <a:t>siêu</a:t>
            </a:r>
            <a:r>
              <a:rPr lang="en-US" sz="2700" dirty="0">
                <a:solidFill>
                  <a:srgbClr val="000000"/>
                </a:solidFill>
                <a:latin typeface="Lucida Sans Unicode"/>
              </a:rPr>
              <a:t> </a:t>
            </a:r>
            <a:r>
              <a:rPr lang="en-US" sz="2700" dirty="0" err="1">
                <a:solidFill>
                  <a:srgbClr val="000000"/>
                </a:solidFill>
                <a:latin typeface="Lucida Sans Unicode"/>
              </a:rPr>
              <a:t>văn</a:t>
            </a:r>
            <a:r>
              <a:rPr lang="en-US" sz="2700" dirty="0">
                <a:solidFill>
                  <a:srgbClr val="000000"/>
                </a:solidFill>
                <a:latin typeface="Lucida Sans Unicode"/>
              </a:rPr>
              <a:t>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sử</a:t>
            </a:r>
            <a:r>
              <a:rPr lang="en-US" sz="2700" dirty="0">
                <a:solidFill>
                  <a:srgbClr val="000000"/>
                </a:solidFill>
                <a:latin typeface="Lucida Sans Unicode"/>
              </a:rPr>
              <a:t> </a:t>
            </a:r>
            <a:r>
              <a:rPr lang="en-US" sz="2700" dirty="0" err="1">
                <a:solidFill>
                  <a:srgbClr val="000000"/>
                </a:solidFill>
                <a:latin typeface="Lucida Sans Unicode"/>
              </a:rPr>
              <a:t>dụng</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thẻ</a:t>
            </a:r>
            <a:r>
              <a:rPr lang="en-US" sz="2700" dirty="0">
                <a:solidFill>
                  <a:srgbClr val="000000"/>
                </a:solidFill>
                <a:latin typeface="Lucida Sans Unicode"/>
              </a:rPr>
              <a:t> </a:t>
            </a:r>
            <a:r>
              <a:rPr lang="en-US" sz="2700" dirty="0" err="1">
                <a:solidFill>
                  <a:srgbClr val="000000"/>
                </a:solidFill>
                <a:latin typeface="Lucida Sans Unicode"/>
              </a:rPr>
              <a:t>định</a:t>
            </a:r>
            <a:r>
              <a:rPr lang="en-US" sz="2700" dirty="0">
                <a:solidFill>
                  <a:srgbClr val="000000"/>
                </a:solidFill>
                <a:latin typeface="Lucida Sans Unicode"/>
              </a:rPr>
              <a:t> </a:t>
            </a:r>
            <a:r>
              <a:rPr lang="en-US" sz="2700" dirty="0" err="1">
                <a:solidFill>
                  <a:srgbClr val="000000"/>
                </a:solidFill>
                <a:latin typeface="Lucida Sans Unicode"/>
              </a:rPr>
              <a:t>dạng</a:t>
            </a:r>
            <a:r>
              <a:rPr lang="en-US" sz="2700" dirty="0">
                <a:solidFill>
                  <a:srgbClr val="000000"/>
                </a:solidFill>
                <a:latin typeface="Lucida Sans Unicode"/>
              </a:rPr>
              <a:t> </a:t>
            </a:r>
            <a:r>
              <a:rPr lang="en-US" sz="2700" dirty="0" err="1">
                <a:solidFill>
                  <a:srgbClr val="000000"/>
                </a:solidFill>
                <a:latin typeface="Lucida Sans Unicode"/>
              </a:rPr>
              <a:t>văn</a:t>
            </a:r>
            <a:r>
              <a:rPr lang="en-US" sz="2700" dirty="0">
                <a:solidFill>
                  <a:srgbClr val="000000"/>
                </a:solidFill>
                <a:latin typeface="Lucida Sans Unicode"/>
              </a:rPr>
              <a:t> </a:t>
            </a:r>
            <a:r>
              <a:rPr lang="en-US" sz="2700" dirty="0" err="1">
                <a:solidFill>
                  <a:srgbClr val="000000"/>
                </a:solidFill>
                <a:latin typeface="Lucida Sans Unicode"/>
              </a:rPr>
              <a:t>bản</a:t>
            </a:r>
            <a:r>
              <a:rPr lang="en-US" sz="2700" dirty="0">
                <a:solidFill>
                  <a:srgbClr val="000000"/>
                </a:solidFill>
                <a:latin typeface="Lucida Sans Unicode"/>
              </a:rPr>
              <a:t>, </a:t>
            </a:r>
            <a:r>
              <a:rPr lang="en-US" sz="2700" dirty="0" err="1">
                <a:solidFill>
                  <a:srgbClr val="000000"/>
                </a:solidFill>
                <a:latin typeface="Lucida Sans Unicode"/>
              </a:rPr>
              <a:t>hình</a:t>
            </a:r>
            <a:r>
              <a:rPr lang="en-US" sz="2700" dirty="0">
                <a:solidFill>
                  <a:srgbClr val="000000"/>
                </a:solidFill>
                <a:latin typeface="Lucida Sans Unicode"/>
              </a:rPr>
              <a:t> </a:t>
            </a:r>
            <a:r>
              <a:rPr lang="en-US" sz="2700" dirty="0" err="1">
                <a:solidFill>
                  <a:srgbClr val="000000"/>
                </a:solidFill>
                <a:latin typeface="Lucida Sans Unicode"/>
              </a:rPr>
              <a:t>ảnh</a:t>
            </a:r>
            <a:r>
              <a:rPr lang="en-US" sz="2700" dirty="0">
                <a:solidFill>
                  <a:srgbClr val="000000"/>
                </a:solidFill>
                <a:latin typeface="Lucida Sans Unicode"/>
              </a:rPr>
              <a:t>, Java Applet,…</a:t>
            </a:r>
            <a:endParaRPr dirty="0"/>
          </a:p>
          <a:p>
            <a:pPr>
              <a:lnSpc>
                <a:spcPct val="100000"/>
              </a:lnSpc>
              <a:buSzPct val="68000"/>
              <a:buFont typeface="Lucida Sans Unicode"/>
              <a:buAutoNum type="alphaLcParenR"/>
            </a:pPr>
            <a:r>
              <a:rPr lang="en-US" sz="2700" dirty="0">
                <a:solidFill>
                  <a:srgbClr val="000000"/>
                </a:solidFill>
                <a:latin typeface="Lucida Sans Unicode"/>
              </a:rPr>
              <a:t>HTML không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phép</a:t>
            </a:r>
            <a:r>
              <a:rPr lang="en-US" sz="2700" dirty="0">
                <a:solidFill>
                  <a:srgbClr val="000000"/>
                </a:solidFill>
                <a:latin typeface="Lucida Sans Unicode"/>
              </a:rPr>
              <a:t> </a:t>
            </a:r>
            <a:r>
              <a:rPr lang="en-US" sz="2700" dirty="0" err="1">
                <a:solidFill>
                  <a:srgbClr val="000000"/>
                </a:solidFill>
                <a:latin typeface="Lucida Sans Unicode"/>
              </a:rPr>
              <a:t>chèn</a:t>
            </a:r>
            <a:r>
              <a:rPr lang="en-US" sz="2700" dirty="0">
                <a:solidFill>
                  <a:srgbClr val="000000"/>
                </a:solidFill>
                <a:latin typeface="Lucida Sans Unicode"/>
              </a:rPr>
              <a:t> </a:t>
            </a:r>
            <a:r>
              <a:rPr lang="en-US" sz="2700" dirty="0" err="1">
                <a:solidFill>
                  <a:srgbClr val="000000"/>
                </a:solidFill>
                <a:latin typeface="Lucida Sans Unicode"/>
              </a:rPr>
              <a:t>các</a:t>
            </a:r>
            <a:r>
              <a:rPr lang="en-US" sz="2700" dirty="0">
                <a:solidFill>
                  <a:srgbClr val="000000"/>
                </a:solidFill>
                <a:latin typeface="Lucida Sans Unicode"/>
              </a:rPr>
              <a:t> </a:t>
            </a:r>
            <a:r>
              <a:rPr lang="en-US" sz="2700" dirty="0" err="1">
                <a:solidFill>
                  <a:srgbClr val="000000"/>
                </a:solidFill>
                <a:latin typeface="Lucida Sans Unicode"/>
              </a:rPr>
              <a:t>đoạn</a:t>
            </a:r>
            <a:r>
              <a:rPr lang="en-US" sz="2700" dirty="0">
                <a:solidFill>
                  <a:srgbClr val="000000"/>
                </a:solidFill>
                <a:latin typeface="Lucida Sans Unicode"/>
              </a:rPr>
              <a:t> </a:t>
            </a:r>
            <a:r>
              <a:rPr lang="en-US" sz="2700" dirty="0" err="1">
                <a:solidFill>
                  <a:srgbClr val="000000"/>
                </a:solidFill>
                <a:latin typeface="Lucida Sans Unicode"/>
              </a:rPr>
              <a:t>mã</a:t>
            </a:r>
            <a:r>
              <a:rPr lang="en-US" sz="2700" dirty="0">
                <a:solidFill>
                  <a:srgbClr val="000000"/>
                </a:solidFill>
                <a:latin typeface="Lucida Sans Unicode"/>
              </a:rPr>
              <a:t> script </a:t>
            </a:r>
            <a:r>
              <a:rPr lang="en-US" sz="2700" dirty="0" err="1">
                <a:solidFill>
                  <a:srgbClr val="000000"/>
                </a:solidFill>
                <a:latin typeface="Lucida Sans Unicode"/>
              </a:rPr>
              <a:t>để</a:t>
            </a:r>
            <a:r>
              <a:rPr lang="en-US" sz="2700" dirty="0">
                <a:solidFill>
                  <a:srgbClr val="000000"/>
                </a:solidFill>
                <a:latin typeface="Lucida Sans Unicode"/>
              </a:rPr>
              <a:t> </a:t>
            </a:r>
            <a:r>
              <a:rPr lang="en-US" sz="2700" dirty="0" err="1">
                <a:solidFill>
                  <a:srgbClr val="000000"/>
                </a:solidFill>
                <a:latin typeface="Lucida Sans Unicode"/>
              </a:rPr>
              <a:t>thực</a:t>
            </a:r>
            <a:r>
              <a:rPr lang="en-US" sz="2700" dirty="0">
                <a:solidFill>
                  <a:srgbClr val="000000"/>
                </a:solidFill>
                <a:latin typeface="Lucida Sans Unicode"/>
              </a:rPr>
              <a:t> </a:t>
            </a:r>
            <a:r>
              <a:rPr lang="en-US" sz="2700" dirty="0" err="1">
                <a:solidFill>
                  <a:srgbClr val="000000"/>
                </a:solidFill>
                <a:latin typeface="Lucida Sans Unicode"/>
              </a:rPr>
              <a:t>thi</a:t>
            </a:r>
            <a:r>
              <a:rPr lang="en-US" sz="2700" dirty="0">
                <a:solidFill>
                  <a:srgbClr val="000000"/>
                </a:solidFill>
                <a:latin typeface="Lucida Sans Unicode"/>
              </a:rPr>
              <a:t> </a:t>
            </a:r>
            <a:r>
              <a:rPr lang="en-US" sz="2700" dirty="0" err="1">
                <a:solidFill>
                  <a:srgbClr val="000000"/>
                </a:solidFill>
                <a:latin typeface="Lucida Sans Unicode"/>
              </a:rPr>
              <a:t>tại</a:t>
            </a:r>
            <a:r>
              <a:rPr lang="en-US" sz="2700" dirty="0">
                <a:solidFill>
                  <a:srgbClr val="000000"/>
                </a:solidFill>
                <a:latin typeface="Lucida Sans Unicode"/>
              </a:rPr>
              <a:t> trình duyệt</a:t>
            </a:r>
            <a:endParaRPr dirty="0"/>
          </a:p>
          <a:p>
            <a:pPr>
              <a:lnSpc>
                <a:spcPct val="100000"/>
              </a:lnSpc>
              <a:buSzPct val="68000"/>
              <a:buFont typeface="Lucida Sans Unicode"/>
              <a:buAutoNum type="alphaLcParenR"/>
            </a:pPr>
            <a:r>
              <a:rPr lang="en-US" sz="2700" dirty="0">
                <a:solidFill>
                  <a:srgbClr val="000000"/>
                </a:solidFill>
                <a:latin typeface="Lucida Sans Unicode"/>
              </a:rPr>
              <a:t>HTML </a:t>
            </a:r>
            <a:r>
              <a:rPr lang="en-US" sz="2700" dirty="0" err="1">
                <a:solidFill>
                  <a:srgbClr val="000000"/>
                </a:solidFill>
                <a:latin typeface="Lucida Sans Unicode"/>
              </a:rPr>
              <a:t>là</a:t>
            </a:r>
            <a:r>
              <a:rPr lang="en-US" sz="2700" dirty="0">
                <a:solidFill>
                  <a:srgbClr val="000000"/>
                </a:solidFill>
                <a:latin typeface="Lucida Sans Unicode"/>
              </a:rPr>
              <a:t> </a:t>
            </a:r>
            <a:r>
              <a:rPr lang="en-US" sz="2700" dirty="0" err="1">
                <a:solidFill>
                  <a:srgbClr val="000000"/>
                </a:solidFill>
                <a:latin typeface="Lucida Sans Unicode"/>
              </a:rPr>
              <a:t>định</a:t>
            </a:r>
            <a:r>
              <a:rPr lang="en-US" sz="2700" dirty="0">
                <a:solidFill>
                  <a:srgbClr val="000000"/>
                </a:solidFill>
                <a:latin typeface="Lucida Sans Unicode"/>
              </a:rPr>
              <a:t> </a:t>
            </a:r>
            <a:r>
              <a:rPr lang="en-US" sz="2700" dirty="0" err="1">
                <a:solidFill>
                  <a:srgbClr val="000000"/>
                </a:solidFill>
                <a:latin typeface="Lucida Sans Unicode"/>
              </a:rPr>
              <a:t>dạng</a:t>
            </a:r>
            <a:r>
              <a:rPr lang="en-US" sz="2700" dirty="0">
                <a:solidFill>
                  <a:srgbClr val="000000"/>
                </a:solidFill>
                <a:latin typeface="Lucida Sans Unicode"/>
              </a:rPr>
              <a:t> </a:t>
            </a:r>
            <a:r>
              <a:rPr lang="en-US" sz="2700" dirty="0" err="1">
                <a:solidFill>
                  <a:srgbClr val="000000"/>
                </a:solidFill>
                <a:latin typeface="Lucida Sans Unicode"/>
              </a:rPr>
              <a:t>chuẩn</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a:solidFill>
                  <a:srgbClr val="FF0000"/>
                </a:solidFill>
                <a:latin typeface="Lucida Sans Unicode"/>
              </a:rPr>
              <a:t>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0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Máy</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ứng</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Web </a:t>
            </a:r>
            <a:r>
              <a:rPr lang="en-US" sz="2700" b="1" dirty="0" err="1">
                <a:solidFill>
                  <a:srgbClr val="000000"/>
                </a:solidFill>
                <a:latin typeface="Lucida Sans Unicode"/>
              </a:rPr>
              <a:t>được</a:t>
            </a:r>
            <a:r>
              <a:rPr lang="en-US" sz="2700" b="1" dirty="0">
                <a:solidFill>
                  <a:srgbClr val="000000"/>
                </a:solidFill>
                <a:latin typeface="Lucida Sans Unicode"/>
              </a:rPr>
              <a:t> </a:t>
            </a:r>
            <a:r>
              <a:rPr lang="en-US" sz="2700" b="1" dirty="0" err="1">
                <a:solidFill>
                  <a:srgbClr val="000000"/>
                </a:solidFill>
                <a:latin typeface="Lucida Sans Unicode"/>
              </a:rPr>
              <a:t>gọi</a:t>
            </a:r>
            <a:r>
              <a:rPr lang="en-US" sz="2700" b="1" dirty="0">
                <a:solidFill>
                  <a:srgbClr val="000000"/>
                </a:solidFill>
                <a:latin typeface="Lucida Sans Unicode"/>
              </a:rPr>
              <a:t> </a:t>
            </a:r>
            <a:r>
              <a:rPr lang="en-US" sz="2700" b="1" dirty="0" err="1">
                <a:solidFill>
                  <a:srgbClr val="000000"/>
                </a:solidFill>
                <a:latin typeface="Lucida Sans Unicode"/>
              </a:rPr>
              <a:t>là</a:t>
            </a:r>
            <a:endParaRPr dirty="0"/>
          </a:p>
          <a:p>
            <a:pPr>
              <a:lnSpc>
                <a:spcPct val="100000"/>
              </a:lnSpc>
              <a:buSzPct val="68000"/>
              <a:buFont typeface="Lucida Sans Unicode"/>
              <a:buAutoNum type="alphaLcParenR"/>
            </a:pPr>
            <a:r>
              <a:rPr lang="en-US" sz="2700" dirty="0">
                <a:solidFill>
                  <a:srgbClr val="000000"/>
                </a:solidFill>
                <a:latin typeface="Lucida Sans Unicode"/>
              </a:rPr>
              <a:t>Web Browser</a:t>
            </a:r>
            <a:endParaRPr dirty="0"/>
          </a:p>
          <a:p>
            <a:pPr>
              <a:lnSpc>
                <a:spcPct val="100000"/>
              </a:lnSpc>
              <a:buSzPct val="68000"/>
              <a:buFont typeface="Lucida Sans Unicode"/>
              <a:buAutoNum type="alphaLcParenR"/>
            </a:pPr>
            <a:r>
              <a:rPr lang="en-US" sz="2700" dirty="0">
                <a:solidFill>
                  <a:srgbClr val="FF0000"/>
                </a:solidFill>
                <a:latin typeface="Lucida Sans Unicode"/>
              </a:rPr>
              <a:t>Web Server</a:t>
            </a:r>
            <a:endParaRPr dirty="0">
              <a:solidFill>
                <a:srgbClr val="FF0000"/>
              </a:solidFill>
            </a:endParaRPr>
          </a:p>
          <a:p>
            <a:pPr>
              <a:lnSpc>
                <a:spcPct val="100000"/>
              </a:lnSpc>
              <a:buSzPct val="68000"/>
              <a:buFont typeface="Lucida Sans Unicode"/>
              <a:buAutoNum type="alphaLcParenR"/>
            </a:pPr>
            <a:r>
              <a:rPr lang="en-US" sz="2700" dirty="0">
                <a:solidFill>
                  <a:srgbClr val="000000"/>
                </a:solidFill>
                <a:latin typeface="Lucida Sans Unicode"/>
              </a:rPr>
              <a:t>Service Provider</a:t>
            </a:r>
            <a:endParaRPr dirty="0"/>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0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Mục</a:t>
            </a:r>
            <a:r>
              <a:rPr lang="en-US" sz="2700" b="1" dirty="0">
                <a:solidFill>
                  <a:srgbClr val="000000"/>
                </a:solidFill>
                <a:latin typeface="Lucida Sans Unicode"/>
              </a:rPr>
              <a:t> </a:t>
            </a:r>
            <a:r>
              <a:rPr lang="en-US" sz="2700" b="1" dirty="0" err="1">
                <a:solidFill>
                  <a:srgbClr val="000000"/>
                </a:solidFill>
                <a:latin typeface="Lucida Sans Unicode"/>
              </a:rPr>
              <a:t>đích</a:t>
            </a:r>
            <a:r>
              <a:rPr lang="en-US" sz="2700" b="1" dirty="0">
                <a:solidFill>
                  <a:srgbClr val="000000"/>
                </a:solidFill>
                <a:latin typeface="Lucida Sans Unicode"/>
              </a:rPr>
              <a:t>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việc</a:t>
            </a:r>
            <a:r>
              <a:rPr lang="en-US" sz="2700" b="1" dirty="0">
                <a:solidFill>
                  <a:srgbClr val="000000"/>
                </a:solidFill>
                <a:latin typeface="Lucida Sans Unicode"/>
              </a:rPr>
              <a:t> </a:t>
            </a:r>
            <a:r>
              <a:rPr lang="en-US" sz="2700" b="1" dirty="0" err="1">
                <a:solidFill>
                  <a:srgbClr val="000000"/>
                </a:solidFill>
                <a:latin typeface="Lucida Sans Unicode"/>
              </a:rPr>
              <a:t>sử</a:t>
            </a:r>
            <a:r>
              <a:rPr lang="en-US" sz="2700" b="1" dirty="0">
                <a:solidFill>
                  <a:srgbClr val="000000"/>
                </a:solidFill>
                <a:latin typeface="Lucida Sans Unicode"/>
              </a:rPr>
              <a:t> </a:t>
            </a:r>
            <a:r>
              <a:rPr lang="en-US" sz="2700" b="1" dirty="0" err="1">
                <a:solidFill>
                  <a:srgbClr val="000000"/>
                </a:solidFill>
                <a:latin typeface="Lucida Sans Unicode"/>
              </a:rPr>
              <a:t>dụng</a:t>
            </a:r>
            <a:r>
              <a:rPr lang="en-US" sz="2700" b="1" dirty="0">
                <a:solidFill>
                  <a:srgbClr val="000000"/>
                </a:solidFill>
                <a:latin typeface="Lucida Sans Unicode"/>
              </a:rPr>
              <a:t> Form trong HTML</a:t>
            </a:r>
            <a:endParaRPr dirty="0"/>
          </a:p>
          <a:p>
            <a:pPr>
              <a:lnSpc>
                <a:spcPct val="100000"/>
              </a:lnSpc>
              <a:buSzPct val="68000"/>
              <a:buFont typeface="Lucida Sans Unicode"/>
              <a:buAutoNum type="alphaLcParenR"/>
            </a:pPr>
            <a:r>
              <a:rPr lang="en-US" sz="2700" dirty="0" err="1">
                <a:solidFill>
                  <a:srgbClr val="000000"/>
                </a:solidFill>
                <a:latin typeface="Lucida Sans Unicode"/>
              </a:rPr>
              <a:t>Hiển</a:t>
            </a:r>
            <a:r>
              <a:rPr lang="en-US" sz="2700" dirty="0">
                <a:solidFill>
                  <a:srgbClr val="000000"/>
                </a:solidFill>
                <a:latin typeface="Lucida Sans Unicode"/>
              </a:rPr>
              <a:t> </a:t>
            </a:r>
            <a:r>
              <a:rPr lang="en-US" sz="2700" dirty="0" err="1">
                <a:solidFill>
                  <a:srgbClr val="000000"/>
                </a:solidFill>
                <a:latin typeface="Lucida Sans Unicode"/>
              </a:rPr>
              <a:t>thị</a:t>
            </a:r>
            <a:r>
              <a:rPr lang="en-US" sz="2700" dirty="0">
                <a:solidFill>
                  <a:srgbClr val="000000"/>
                </a:solidFill>
                <a:latin typeface="Lucida Sans Unicode"/>
              </a:rPr>
              <a:t> </a:t>
            </a:r>
            <a:r>
              <a:rPr lang="en-US" sz="2700" dirty="0" err="1">
                <a:solidFill>
                  <a:srgbClr val="000000"/>
                </a:solidFill>
                <a:latin typeface="Lucida Sans Unicode"/>
              </a:rPr>
              <a:t>nội</a:t>
            </a:r>
            <a:r>
              <a:rPr lang="en-US" sz="2700" dirty="0">
                <a:solidFill>
                  <a:srgbClr val="000000"/>
                </a:solidFill>
                <a:latin typeface="Lucida Sans Unicode"/>
              </a:rPr>
              <a:t> dung email</a:t>
            </a:r>
            <a:endParaRPr dirty="0"/>
          </a:p>
          <a:p>
            <a:pPr>
              <a:lnSpc>
                <a:spcPct val="100000"/>
              </a:lnSpc>
              <a:buSzPct val="68000"/>
              <a:buFont typeface="Lucida Sans Unicode"/>
              <a:buAutoNum type="alphaLcParenR"/>
            </a:pPr>
            <a:r>
              <a:rPr lang="en-US" sz="2700" dirty="0" err="1">
                <a:solidFill>
                  <a:srgbClr val="000000"/>
                </a:solidFill>
                <a:latin typeface="Lucida Sans Unicode"/>
              </a:rPr>
              <a:t>Tạo</a:t>
            </a:r>
            <a:r>
              <a:rPr lang="en-US" sz="2700" dirty="0">
                <a:solidFill>
                  <a:srgbClr val="000000"/>
                </a:solidFill>
                <a:latin typeface="Lucida Sans Unicode"/>
              </a:rPr>
              <a:t> </a:t>
            </a:r>
            <a:r>
              <a:rPr lang="en-US" sz="2700" dirty="0" err="1">
                <a:solidFill>
                  <a:srgbClr val="000000"/>
                </a:solidFill>
                <a:latin typeface="Lucida Sans Unicode"/>
              </a:rPr>
              <a:t>hiệu</a:t>
            </a:r>
            <a:r>
              <a:rPr lang="en-US" sz="2700" dirty="0">
                <a:solidFill>
                  <a:srgbClr val="000000"/>
                </a:solidFill>
                <a:latin typeface="Lucida Sans Unicode"/>
              </a:rPr>
              <a:t> </a:t>
            </a:r>
            <a:r>
              <a:rPr lang="en-US" sz="2700" dirty="0" err="1">
                <a:solidFill>
                  <a:srgbClr val="000000"/>
                </a:solidFill>
                <a:latin typeface="Lucida Sans Unicode"/>
              </a:rPr>
              <a:t>ứng</a:t>
            </a:r>
            <a:r>
              <a:rPr lang="en-US" sz="2700" dirty="0">
                <a:solidFill>
                  <a:srgbClr val="000000"/>
                </a:solidFill>
                <a:latin typeface="Lucida Sans Unicode"/>
              </a:rPr>
              <a:t> </a:t>
            </a:r>
            <a:r>
              <a:rPr lang="en-US" sz="2700" dirty="0" err="1">
                <a:solidFill>
                  <a:srgbClr val="000000"/>
                </a:solidFill>
                <a:latin typeface="Lucida Sans Unicode"/>
              </a:rPr>
              <a:t>cho</a:t>
            </a:r>
            <a:r>
              <a:rPr lang="en-US" sz="2700" dirty="0">
                <a:solidFill>
                  <a:srgbClr val="000000"/>
                </a:solidFill>
                <a:latin typeface="Lucida Sans Unicode"/>
              </a:rPr>
              <a:t> </a:t>
            </a:r>
            <a:r>
              <a:rPr lang="en-US" sz="2700" dirty="0" err="1">
                <a:solidFill>
                  <a:srgbClr val="000000"/>
                </a:solidFill>
                <a:latin typeface="Lucida Sans Unicode"/>
              </a:rPr>
              <a:t>trang</a:t>
            </a:r>
            <a:r>
              <a:rPr lang="en-US" sz="2700" dirty="0">
                <a:solidFill>
                  <a:srgbClr val="000000"/>
                </a:solidFill>
                <a:latin typeface="Lucida Sans Unicode"/>
              </a:rPr>
              <a:t> web</a:t>
            </a:r>
            <a:endParaRPr dirty="0"/>
          </a:p>
          <a:p>
            <a:pPr>
              <a:lnSpc>
                <a:spcPct val="100000"/>
              </a:lnSpc>
              <a:buSzPct val="68000"/>
              <a:buFont typeface="Lucida Sans Unicode"/>
              <a:buAutoNum type="alphaLcParenR"/>
            </a:pPr>
            <a:r>
              <a:rPr lang="en-US" sz="2700" dirty="0">
                <a:solidFill>
                  <a:srgbClr val="FF0000"/>
                </a:solidFill>
                <a:latin typeface="Lucida Sans Unicode"/>
              </a:rPr>
              <a:t>Thu </a:t>
            </a:r>
            <a:r>
              <a:rPr lang="en-US" sz="2700" dirty="0" err="1">
                <a:solidFill>
                  <a:srgbClr val="FF0000"/>
                </a:solidFill>
                <a:latin typeface="Lucida Sans Unicode"/>
              </a:rPr>
              <a:t>thập</a:t>
            </a:r>
            <a:r>
              <a:rPr lang="en-US" sz="2700" dirty="0">
                <a:solidFill>
                  <a:srgbClr val="FF0000"/>
                </a:solidFill>
                <a:latin typeface="Lucida Sans Unicode"/>
              </a:rPr>
              <a:t> </a:t>
            </a:r>
            <a:r>
              <a:rPr lang="en-US" sz="2700" dirty="0" err="1">
                <a:solidFill>
                  <a:srgbClr val="FF0000"/>
                </a:solidFill>
                <a:latin typeface="Lucida Sans Unicode"/>
              </a:rPr>
              <a:t>dữ</a:t>
            </a:r>
            <a:r>
              <a:rPr lang="en-US" sz="2700" dirty="0">
                <a:solidFill>
                  <a:srgbClr val="FF0000"/>
                </a:solidFill>
                <a:latin typeface="Lucida Sans Unicode"/>
              </a:rPr>
              <a:t> </a:t>
            </a:r>
            <a:r>
              <a:rPr lang="en-US" sz="2700" dirty="0" err="1">
                <a:solidFill>
                  <a:srgbClr val="FF0000"/>
                </a:solidFill>
                <a:latin typeface="Lucida Sans Unicode"/>
              </a:rPr>
              <a:t>liệu</a:t>
            </a:r>
            <a:r>
              <a:rPr lang="en-US" sz="2700" dirty="0">
                <a:solidFill>
                  <a:srgbClr val="FF0000"/>
                </a:solidFill>
                <a:latin typeface="Lucida Sans Unicode"/>
              </a:rPr>
              <a:t> </a:t>
            </a:r>
            <a:r>
              <a:rPr lang="en-US" sz="2700" dirty="0" err="1">
                <a:solidFill>
                  <a:srgbClr val="FF0000"/>
                </a:solidFill>
                <a:latin typeface="Lucida Sans Unicode"/>
              </a:rPr>
              <a:t>từ</a:t>
            </a:r>
            <a:r>
              <a:rPr lang="en-US" sz="2700" dirty="0">
                <a:solidFill>
                  <a:srgbClr val="FF0000"/>
                </a:solidFill>
                <a:latin typeface="Lucida Sans Unicode"/>
              </a:rPr>
              <a:t> </a:t>
            </a:r>
            <a:r>
              <a:rPr lang="en-US" sz="2700" dirty="0" err="1">
                <a:solidFill>
                  <a:srgbClr val="FF0000"/>
                </a:solidFill>
                <a:latin typeface="Lucida Sans Unicode"/>
              </a:rPr>
              <a:t>người</a:t>
            </a:r>
            <a:r>
              <a:rPr lang="en-US" sz="2700" dirty="0">
                <a:solidFill>
                  <a:srgbClr val="FF0000"/>
                </a:solidFill>
                <a:latin typeface="Lucida Sans Unicode"/>
              </a:rPr>
              <a:t> </a:t>
            </a:r>
            <a:r>
              <a:rPr lang="en-US" sz="2700" dirty="0" err="1">
                <a:solidFill>
                  <a:srgbClr val="FF0000"/>
                </a:solidFill>
                <a:latin typeface="Lucida Sans Unicode"/>
              </a:rPr>
              <a:t>dùng</a:t>
            </a:r>
            <a:endParaRPr dirty="0">
              <a:solidFill>
                <a:srgbClr val="FF0000"/>
              </a:solidFill>
            </a:endParaRPr>
          </a:p>
          <a:p>
            <a:pPr>
              <a:lnSpc>
                <a:spcPct val="100000"/>
              </a:lnSpc>
              <a:buSzPct val="68000"/>
              <a:buFont typeface="Lucida Sans Unicode"/>
              <a:buAutoNum type="alphaLcParenR"/>
            </a:pPr>
            <a:r>
              <a:rPr lang="en-US" sz="2700" dirty="0" err="1">
                <a:solidFill>
                  <a:srgbClr val="000000"/>
                </a:solidFill>
                <a:latin typeface="Lucida Sans Unicode"/>
              </a:rPr>
              <a:t>Tất</a:t>
            </a:r>
            <a:r>
              <a:rPr lang="en-US" sz="2700" dirty="0">
                <a:solidFill>
                  <a:srgbClr val="000000"/>
                </a:solidFill>
                <a:latin typeface="Lucida Sans Unicode"/>
              </a:rPr>
              <a:t> </a:t>
            </a:r>
            <a:r>
              <a:rPr lang="en-US" sz="2700" dirty="0" err="1">
                <a:solidFill>
                  <a:srgbClr val="000000"/>
                </a:solidFill>
                <a:latin typeface="Lucida Sans Unicode"/>
              </a:rPr>
              <a:t>cả</a:t>
            </a:r>
            <a:r>
              <a:rPr lang="en-US" sz="2700" dirty="0">
                <a:solidFill>
                  <a:srgbClr val="000000"/>
                </a:solidFill>
                <a:latin typeface="Lucida Sans Unicode"/>
              </a:rPr>
              <a:t> </a:t>
            </a:r>
            <a:r>
              <a:rPr lang="en-US" sz="2700" dirty="0" err="1">
                <a:solidFill>
                  <a:srgbClr val="000000"/>
                </a:solidFill>
                <a:latin typeface="Lucida Sans Unicode"/>
              </a:rPr>
              <a:t>đều</a:t>
            </a:r>
            <a:r>
              <a:rPr lang="en-US" sz="2700" dirty="0">
                <a:solidFill>
                  <a:srgbClr val="000000"/>
                </a:solidFill>
                <a:latin typeface="Lucida Sans Unicode"/>
              </a:rPr>
              <a:t> </a:t>
            </a:r>
            <a:r>
              <a:rPr lang="en-US" sz="2700" dirty="0" err="1">
                <a:solidFill>
                  <a:srgbClr val="000000"/>
                </a:solidFill>
                <a:latin typeface="Lucida Sans Unicode"/>
              </a:rPr>
              <a:t>sai</a:t>
            </a:r>
            <a:endParaRPr dirty="0"/>
          </a:p>
          <a:p>
            <a:pPr>
              <a:lnSpc>
                <a:spcPct val="100000"/>
              </a:lnSpc>
            </a:pPr>
            <a:endParaRPr dirty="0"/>
          </a:p>
        </p:txBody>
      </p:sp>
      <p:sp>
        <p:nvSpPr>
          <p:cNvPr id="10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err="1">
                <a:solidFill>
                  <a:srgbClr val="000000"/>
                </a:solidFill>
                <a:latin typeface="Lucida Sans Unicode"/>
              </a:rPr>
              <a:t>Thuộc</a:t>
            </a:r>
            <a:r>
              <a:rPr lang="en-US" sz="2700" b="1" dirty="0">
                <a:solidFill>
                  <a:srgbClr val="000000"/>
                </a:solidFill>
                <a:latin typeface="Lucida Sans Unicode"/>
              </a:rPr>
              <a:t> </a:t>
            </a:r>
            <a:r>
              <a:rPr lang="en-US" sz="2700" b="1" dirty="0" err="1">
                <a:solidFill>
                  <a:srgbClr val="000000"/>
                </a:solidFill>
                <a:latin typeface="Lucida Sans Unicode"/>
              </a:rPr>
              <a:t>tính</a:t>
            </a:r>
            <a:r>
              <a:rPr lang="en-US" sz="2700" b="1" dirty="0">
                <a:solidFill>
                  <a:srgbClr val="000000"/>
                </a:solidFill>
                <a:latin typeface="Lucida Sans Unicode"/>
              </a:rPr>
              <a:t> method </a:t>
            </a:r>
            <a:r>
              <a:rPr lang="en-US" sz="2700" b="1" dirty="0" err="1">
                <a:solidFill>
                  <a:srgbClr val="000000"/>
                </a:solidFill>
                <a:latin typeface="Lucida Sans Unicode"/>
              </a:rPr>
              <a:t>của</a:t>
            </a:r>
            <a:r>
              <a:rPr lang="en-US" sz="2700" b="1" dirty="0">
                <a:solidFill>
                  <a:srgbClr val="000000"/>
                </a:solidFill>
                <a:latin typeface="Lucida Sans Unicode"/>
              </a:rPr>
              <a:t> </a:t>
            </a:r>
            <a:r>
              <a:rPr lang="en-US" sz="2700" b="1" dirty="0" err="1">
                <a:solidFill>
                  <a:srgbClr val="000000"/>
                </a:solidFill>
                <a:latin typeface="Lucida Sans Unicode"/>
              </a:rPr>
              <a:t>phần</a:t>
            </a:r>
            <a:r>
              <a:rPr lang="en-US" sz="2700" b="1" dirty="0">
                <a:solidFill>
                  <a:srgbClr val="000000"/>
                </a:solidFill>
                <a:latin typeface="Lucida Sans Unicode"/>
              </a:rPr>
              <a:t> </a:t>
            </a:r>
            <a:r>
              <a:rPr lang="en-US" sz="2700" b="1" dirty="0" err="1">
                <a:solidFill>
                  <a:srgbClr val="000000"/>
                </a:solidFill>
                <a:latin typeface="Lucida Sans Unicode"/>
              </a:rPr>
              <a:t>tử</a:t>
            </a:r>
            <a:r>
              <a:rPr lang="en-US" sz="2700" b="1" dirty="0">
                <a:solidFill>
                  <a:srgbClr val="000000"/>
                </a:solidFill>
                <a:latin typeface="Lucida Sans Unicode"/>
              </a:rPr>
              <a:t> HTML FORM </a:t>
            </a:r>
            <a:r>
              <a:rPr lang="en-US" sz="2700" b="1" dirty="0" err="1">
                <a:solidFill>
                  <a:srgbClr val="000000"/>
                </a:solidFill>
                <a:latin typeface="Lucida Sans Unicode"/>
              </a:rPr>
              <a:t>có</a:t>
            </a:r>
            <a:r>
              <a:rPr lang="en-US" sz="2700" b="1" dirty="0">
                <a:solidFill>
                  <a:srgbClr val="000000"/>
                </a:solidFill>
                <a:latin typeface="Lucida Sans Unicode"/>
              </a:rPr>
              <a:t> </a:t>
            </a:r>
            <a:r>
              <a:rPr lang="en-US" sz="2700" b="1" dirty="0" err="1">
                <a:solidFill>
                  <a:srgbClr val="000000"/>
                </a:solidFill>
                <a:latin typeface="Lucida Sans Unicode"/>
              </a:rPr>
              <a:t>thể</a:t>
            </a:r>
            <a:r>
              <a:rPr lang="en-US" sz="2700" b="1" dirty="0">
                <a:solidFill>
                  <a:srgbClr val="000000"/>
                </a:solidFill>
                <a:latin typeface="Lucida Sans Unicode"/>
              </a:rPr>
              <a:t> </a:t>
            </a:r>
            <a:r>
              <a:rPr lang="en-US" sz="2700" b="1" dirty="0" err="1">
                <a:solidFill>
                  <a:srgbClr val="000000"/>
                </a:solidFill>
                <a:latin typeface="Lucida Sans Unicode"/>
              </a:rPr>
              <a:t>chứa</a:t>
            </a:r>
            <a:r>
              <a:rPr lang="en-US" sz="2700" b="1" dirty="0">
                <a:solidFill>
                  <a:srgbClr val="000000"/>
                </a:solidFill>
                <a:latin typeface="Lucida Sans Unicode"/>
              </a:rPr>
              <a:t> </a:t>
            </a:r>
            <a:r>
              <a:rPr lang="en-US" sz="2700" b="1" dirty="0" err="1">
                <a:solidFill>
                  <a:srgbClr val="000000"/>
                </a:solidFill>
                <a:latin typeface="Lucida Sans Unicode"/>
              </a:rPr>
              <a:t>giá</a:t>
            </a:r>
            <a:r>
              <a:rPr lang="en-US" sz="2700" b="1" dirty="0">
                <a:solidFill>
                  <a:srgbClr val="000000"/>
                </a:solidFill>
                <a:latin typeface="Lucida Sans Unicode"/>
              </a:rPr>
              <a:t> </a:t>
            </a:r>
            <a:r>
              <a:rPr lang="en-US" sz="2700" b="1" dirty="0" err="1">
                <a:solidFill>
                  <a:srgbClr val="000000"/>
                </a:solidFill>
                <a:latin typeface="Lucida Sans Unicode"/>
              </a:rPr>
              <a:t>trị</a:t>
            </a:r>
            <a:endParaRPr dirty="0"/>
          </a:p>
          <a:p>
            <a:pPr>
              <a:lnSpc>
                <a:spcPct val="100000"/>
              </a:lnSpc>
              <a:buSzPct val="68000"/>
              <a:buFont typeface="Lucida Sans Unicode"/>
              <a:buAutoNum type="alphaLcParenR"/>
            </a:pPr>
            <a:r>
              <a:rPr lang="en-US" sz="2700" dirty="0">
                <a:solidFill>
                  <a:srgbClr val="000000"/>
                </a:solidFill>
                <a:latin typeface="Lucida Sans Unicode"/>
              </a:rPr>
              <a:t>POST</a:t>
            </a:r>
            <a:endParaRPr dirty="0"/>
          </a:p>
          <a:p>
            <a:pPr>
              <a:lnSpc>
                <a:spcPct val="100000"/>
              </a:lnSpc>
              <a:buSzPct val="68000"/>
              <a:buFont typeface="Lucida Sans Unicode"/>
              <a:buAutoNum type="alphaLcParenR"/>
            </a:pPr>
            <a:r>
              <a:rPr lang="en-US" sz="2700" dirty="0">
                <a:solidFill>
                  <a:srgbClr val="000000"/>
                </a:solidFill>
                <a:latin typeface="Lucida Sans Unicode"/>
              </a:rPr>
              <a:t>PUSH</a:t>
            </a:r>
            <a:endParaRPr dirty="0"/>
          </a:p>
          <a:p>
            <a:pPr>
              <a:lnSpc>
                <a:spcPct val="100000"/>
              </a:lnSpc>
              <a:buSzPct val="68000"/>
              <a:buFont typeface="Lucida Sans Unicode"/>
              <a:buAutoNum type="alphaLcParenR"/>
            </a:pPr>
            <a:r>
              <a:rPr lang="en-US" sz="2700" dirty="0">
                <a:solidFill>
                  <a:srgbClr val="000000"/>
                </a:solidFill>
                <a:latin typeface="Lucida Sans Unicode"/>
              </a:rPr>
              <a:t>GET</a:t>
            </a:r>
            <a:endParaRPr dirty="0"/>
          </a:p>
          <a:p>
            <a:pPr>
              <a:lnSpc>
                <a:spcPct val="100000"/>
              </a:lnSpc>
              <a:buSzPct val="68000"/>
              <a:buFont typeface="Lucida Sans Unicode"/>
              <a:buAutoNum type="alphaLcParenR"/>
            </a:pPr>
            <a:r>
              <a:rPr lang="en-US" sz="2700" dirty="0" err="1">
                <a:solidFill>
                  <a:srgbClr val="FF0000"/>
                </a:solidFill>
                <a:latin typeface="Lucida Sans Unicode"/>
              </a:rPr>
              <a:t>Câu</a:t>
            </a:r>
            <a:r>
              <a:rPr lang="en-US" sz="2700" dirty="0">
                <a:solidFill>
                  <a:srgbClr val="FF0000"/>
                </a:solidFill>
                <a:latin typeface="Lucida Sans Unicode"/>
              </a:rPr>
              <a:t> a </a:t>
            </a:r>
            <a:r>
              <a:rPr lang="en-US" sz="2700" dirty="0" err="1">
                <a:solidFill>
                  <a:srgbClr val="FF0000"/>
                </a:solidFill>
                <a:latin typeface="Lucida Sans Unicode"/>
              </a:rPr>
              <a:t>và</a:t>
            </a:r>
            <a:r>
              <a:rPr lang="en-US" sz="2700" dirty="0">
                <a:solidFill>
                  <a:srgbClr val="FF0000"/>
                </a:solidFill>
                <a:latin typeface="Lucida Sans Unicode"/>
              </a:rPr>
              <a:t> c </a:t>
            </a:r>
            <a:r>
              <a:rPr lang="en-US" sz="2700" dirty="0" err="1">
                <a:solidFill>
                  <a:srgbClr val="FF0000"/>
                </a:solidFill>
                <a:latin typeface="Lucida Sans Unicode"/>
              </a:rPr>
              <a:t>đúng</a:t>
            </a:r>
            <a:endParaRPr dirty="0">
              <a:solidFill>
                <a:srgbClr val="FF0000"/>
              </a:solidFill>
            </a:endParaRPr>
          </a:p>
          <a:p>
            <a:pPr>
              <a:lnSpc>
                <a:spcPct val="100000"/>
              </a:lnSpc>
            </a:pPr>
            <a:endParaRPr dirty="0"/>
          </a:p>
        </p:txBody>
      </p:sp>
      <p:sp>
        <p:nvSpPr>
          <p:cNvPr id="10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1598</Words>
  <Application>Microsoft Office PowerPoint</Application>
  <PresentationFormat>On-screen Show (4:3)</PresentationFormat>
  <Paragraphs>198</Paragraphs>
  <Slides>38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Lucida Sans Unicode</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Nguyễn Hoàng Thanh Long</cp:lastModifiedBy>
  <cp:revision>10</cp:revision>
  <dcterms:modified xsi:type="dcterms:W3CDTF">2018-12-16T07:26:21Z</dcterms:modified>
</cp:coreProperties>
</file>