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352" r:id="rId2"/>
    <p:sldId id="462" r:id="rId3"/>
    <p:sldId id="470" r:id="rId4"/>
    <p:sldId id="471" r:id="rId5"/>
    <p:sldId id="474" r:id="rId6"/>
    <p:sldId id="472" r:id="rId7"/>
    <p:sldId id="475" r:id="rId8"/>
    <p:sldId id="476" r:id="rId9"/>
    <p:sldId id="477" r:id="rId10"/>
    <p:sldId id="479" r:id="rId11"/>
    <p:sldId id="478" r:id="rId12"/>
    <p:sldId id="480" r:id="rId13"/>
    <p:sldId id="481" r:id="rId14"/>
    <p:sldId id="482" r:id="rId15"/>
    <p:sldId id="35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898F"/>
    <a:srgbClr val="EA5541"/>
    <a:srgbClr val="58B69E"/>
    <a:srgbClr val="50B4E7"/>
    <a:srgbClr val="FBC852"/>
    <a:srgbClr val="292C34"/>
    <a:srgbClr val="C76DA8"/>
    <a:srgbClr val="9A8EC3"/>
    <a:srgbClr val="AAC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6C5B2-0240-4C68-A129-A268E8602E9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C6200-15D8-4533-8096-E953776B0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3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17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49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98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55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24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65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01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11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83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21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47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90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42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0C6200-15D8-4533-8096-E953776B0B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5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5"/>
          <p:cNvSpPr>
            <a:spLocks/>
          </p:cNvSpPr>
          <p:nvPr userDrawn="1"/>
        </p:nvSpPr>
        <p:spPr bwMode="auto">
          <a:xfrm>
            <a:off x="744879" y="3218975"/>
            <a:ext cx="11447121" cy="815975"/>
          </a:xfrm>
          <a:custGeom>
            <a:avLst/>
            <a:gdLst>
              <a:gd name="connsiteX0" fmla="*/ 894666 w 11447121"/>
              <a:gd name="connsiteY0" fmla="*/ 0 h 815975"/>
              <a:gd name="connsiteX1" fmla="*/ 3944254 w 11447121"/>
              <a:gd name="connsiteY1" fmla="*/ 0 h 815975"/>
              <a:gd name="connsiteX2" fmla="*/ 8397534 w 11447121"/>
              <a:gd name="connsiteY2" fmla="*/ 0 h 815975"/>
              <a:gd name="connsiteX3" fmla="*/ 11447121 w 11447121"/>
              <a:gd name="connsiteY3" fmla="*/ 0 h 815975"/>
              <a:gd name="connsiteX4" fmla="*/ 11447121 w 11447121"/>
              <a:gd name="connsiteY4" fmla="*/ 815975 h 815975"/>
              <a:gd name="connsiteX5" fmla="*/ 8736973 w 11447121"/>
              <a:gd name="connsiteY5" fmla="*/ 815975 h 815975"/>
              <a:gd name="connsiteX6" fmla="*/ 8397534 w 11447121"/>
              <a:gd name="connsiteY6" fmla="*/ 815975 h 815975"/>
              <a:gd name="connsiteX7" fmla="*/ 7640486 w 11447121"/>
              <a:gd name="connsiteY7" fmla="*/ 815975 h 815975"/>
              <a:gd name="connsiteX8" fmla="*/ 6952256 w 11447121"/>
              <a:gd name="connsiteY8" fmla="*/ 815975 h 815975"/>
              <a:gd name="connsiteX9" fmla="*/ 6700354 w 11447121"/>
              <a:gd name="connsiteY9" fmla="*/ 815975 h 815975"/>
              <a:gd name="connsiteX10" fmla="*/ 5904548 w 11447121"/>
              <a:gd name="connsiteY10" fmla="*/ 815975 h 815975"/>
              <a:gd name="connsiteX11" fmla="*/ 5687386 w 11447121"/>
              <a:gd name="connsiteY11" fmla="*/ 815975 h 815975"/>
              <a:gd name="connsiteX12" fmla="*/ 5241043 w 11447121"/>
              <a:gd name="connsiteY12" fmla="*/ 815975 h 815975"/>
              <a:gd name="connsiteX13" fmla="*/ 4697811 w 11447121"/>
              <a:gd name="connsiteY13" fmla="*/ 815975 h 815975"/>
              <a:gd name="connsiteX14" fmla="*/ 4590899 w 11447121"/>
              <a:gd name="connsiteY14" fmla="*/ 815975 h 815975"/>
              <a:gd name="connsiteX15" fmla="*/ 4262824 w 11447121"/>
              <a:gd name="connsiteY15" fmla="*/ 815975 h 815975"/>
              <a:gd name="connsiteX16" fmla="*/ 3669478 w 11447121"/>
              <a:gd name="connsiteY16" fmla="*/ 815975 h 815975"/>
              <a:gd name="connsiteX17" fmla="*/ 3650766 w 11447121"/>
              <a:gd name="connsiteY17" fmla="*/ 815975 h 815975"/>
              <a:gd name="connsiteX18" fmla="*/ 3364787 w 11447121"/>
              <a:gd name="connsiteY18" fmla="*/ 815975 h 815975"/>
              <a:gd name="connsiteX19" fmla="*/ 3252532 w 11447121"/>
              <a:gd name="connsiteY19" fmla="*/ 815975 h 815975"/>
              <a:gd name="connsiteX20" fmla="*/ 3236496 w 11447121"/>
              <a:gd name="connsiteY20" fmla="*/ 815975 h 815975"/>
              <a:gd name="connsiteX21" fmla="*/ 2854961 w 11447121"/>
              <a:gd name="connsiteY21" fmla="*/ 815975 h 815975"/>
              <a:gd name="connsiteX22" fmla="*/ 186909 w 11447121"/>
              <a:gd name="connsiteY22" fmla="*/ 815975 h 815975"/>
              <a:gd name="connsiteX23" fmla="*/ 9176 w 11447121"/>
              <a:gd name="connsiteY23" fmla="*/ 682625 h 815975"/>
              <a:gd name="connsiteX24" fmla="*/ 6002 w 11447121"/>
              <a:gd name="connsiteY24" fmla="*/ 673100 h 815975"/>
              <a:gd name="connsiteX25" fmla="*/ 94868 w 11447121"/>
              <a:gd name="connsiteY25" fmla="*/ 463550 h 815975"/>
              <a:gd name="connsiteX26" fmla="*/ 894666 w 11447121"/>
              <a:gd name="connsiteY26" fmla="*/ 0 h 81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447121" h="815975">
                <a:moveTo>
                  <a:pt x="894666" y="0"/>
                </a:moveTo>
                <a:lnTo>
                  <a:pt x="3944254" y="0"/>
                </a:lnTo>
                <a:lnTo>
                  <a:pt x="8397534" y="0"/>
                </a:lnTo>
                <a:lnTo>
                  <a:pt x="11447121" y="0"/>
                </a:lnTo>
                <a:cubicBezTo>
                  <a:pt x="11447121" y="815975"/>
                  <a:pt x="11447121" y="815975"/>
                  <a:pt x="11447121" y="815975"/>
                </a:cubicBezTo>
                <a:cubicBezTo>
                  <a:pt x="10420793" y="815975"/>
                  <a:pt x="9522756" y="815975"/>
                  <a:pt x="8736973" y="815975"/>
                </a:cubicBezTo>
                <a:lnTo>
                  <a:pt x="8397534" y="815975"/>
                </a:lnTo>
                <a:lnTo>
                  <a:pt x="7640486" y="815975"/>
                </a:lnTo>
                <a:lnTo>
                  <a:pt x="6952256" y="815975"/>
                </a:lnTo>
                <a:lnTo>
                  <a:pt x="6700354" y="815975"/>
                </a:lnTo>
                <a:lnTo>
                  <a:pt x="5904548" y="815975"/>
                </a:lnTo>
                <a:lnTo>
                  <a:pt x="5687386" y="815975"/>
                </a:lnTo>
                <a:lnTo>
                  <a:pt x="5241043" y="815975"/>
                </a:lnTo>
                <a:lnTo>
                  <a:pt x="4697811" y="815975"/>
                </a:lnTo>
                <a:lnTo>
                  <a:pt x="4590899" y="815975"/>
                </a:lnTo>
                <a:lnTo>
                  <a:pt x="4262824" y="815975"/>
                </a:lnTo>
                <a:lnTo>
                  <a:pt x="3669478" y="815975"/>
                </a:lnTo>
                <a:lnTo>
                  <a:pt x="3650766" y="815975"/>
                </a:lnTo>
                <a:lnTo>
                  <a:pt x="3364787" y="815975"/>
                </a:lnTo>
                <a:lnTo>
                  <a:pt x="3252532" y="815975"/>
                </a:lnTo>
                <a:lnTo>
                  <a:pt x="3236496" y="815975"/>
                </a:lnTo>
                <a:lnTo>
                  <a:pt x="2854961" y="815975"/>
                </a:lnTo>
                <a:cubicBezTo>
                  <a:pt x="186909" y="815975"/>
                  <a:pt x="186909" y="815975"/>
                  <a:pt x="186909" y="815975"/>
                </a:cubicBezTo>
                <a:cubicBezTo>
                  <a:pt x="94868" y="815975"/>
                  <a:pt x="31392" y="755650"/>
                  <a:pt x="9176" y="682625"/>
                </a:cubicBezTo>
                <a:cubicBezTo>
                  <a:pt x="6002" y="673100"/>
                  <a:pt x="6002" y="673100"/>
                  <a:pt x="6002" y="673100"/>
                </a:cubicBezTo>
                <a:cubicBezTo>
                  <a:pt x="-13041" y="596900"/>
                  <a:pt x="12350" y="511175"/>
                  <a:pt x="94868" y="463550"/>
                </a:cubicBezTo>
                <a:cubicBezTo>
                  <a:pt x="894666" y="0"/>
                  <a:pt x="894666" y="0"/>
                  <a:pt x="894666" y="0"/>
                </a:cubicBezTo>
                <a:close/>
              </a:path>
            </a:pathLst>
          </a:custGeom>
          <a:gradFill>
            <a:gsLst>
              <a:gs pos="0">
                <a:srgbClr val="425C90"/>
              </a:gs>
              <a:gs pos="80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34" name="Freeform 7"/>
          <p:cNvSpPr>
            <a:spLocks/>
          </p:cNvSpPr>
          <p:nvPr userDrawn="1"/>
        </p:nvSpPr>
        <p:spPr bwMode="auto">
          <a:xfrm>
            <a:off x="731838" y="3218975"/>
            <a:ext cx="908050" cy="815975"/>
          </a:xfrm>
          <a:custGeom>
            <a:avLst/>
            <a:gdLst>
              <a:gd name="T0" fmla="*/ 286 w 286"/>
              <a:gd name="T1" fmla="*/ 0 h 257"/>
              <a:gd name="T2" fmla="*/ 286 w 286"/>
              <a:gd name="T3" fmla="*/ 257 h 257"/>
              <a:gd name="T4" fmla="*/ 63 w 286"/>
              <a:gd name="T5" fmla="*/ 257 h 257"/>
              <a:gd name="T6" fmla="*/ 7 w 286"/>
              <a:gd name="T7" fmla="*/ 215 h 257"/>
              <a:gd name="T8" fmla="*/ 6 w 286"/>
              <a:gd name="T9" fmla="*/ 212 h 257"/>
              <a:gd name="T10" fmla="*/ 34 w 286"/>
              <a:gd name="T11" fmla="*/ 146 h 257"/>
              <a:gd name="T12" fmla="*/ 286 w 286"/>
              <a:gd name="T13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6" h="257">
                <a:moveTo>
                  <a:pt x="286" y="0"/>
                </a:moveTo>
                <a:cubicBezTo>
                  <a:pt x="286" y="257"/>
                  <a:pt x="286" y="257"/>
                  <a:pt x="286" y="257"/>
                </a:cubicBezTo>
                <a:cubicBezTo>
                  <a:pt x="63" y="257"/>
                  <a:pt x="63" y="257"/>
                  <a:pt x="63" y="257"/>
                </a:cubicBezTo>
                <a:cubicBezTo>
                  <a:pt x="34" y="257"/>
                  <a:pt x="14" y="238"/>
                  <a:pt x="7" y="215"/>
                </a:cubicBezTo>
                <a:cubicBezTo>
                  <a:pt x="6" y="212"/>
                  <a:pt x="6" y="212"/>
                  <a:pt x="6" y="212"/>
                </a:cubicBezTo>
                <a:cubicBezTo>
                  <a:pt x="0" y="188"/>
                  <a:pt x="8" y="161"/>
                  <a:pt x="34" y="146"/>
                </a:cubicBezTo>
                <a:lnTo>
                  <a:pt x="286" y="0"/>
                </a:lnTo>
                <a:close/>
              </a:path>
            </a:pathLst>
          </a:custGeom>
          <a:gradFill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8"/>
          <p:cNvSpPr>
            <a:spLocks/>
          </p:cNvSpPr>
          <p:nvPr userDrawn="1"/>
        </p:nvSpPr>
        <p:spPr bwMode="auto">
          <a:xfrm>
            <a:off x="731838" y="3218975"/>
            <a:ext cx="2525713" cy="673100"/>
          </a:xfrm>
          <a:custGeom>
            <a:avLst/>
            <a:gdLst>
              <a:gd name="T0" fmla="*/ 796 w 796"/>
              <a:gd name="T1" fmla="*/ 0 h 212"/>
              <a:gd name="T2" fmla="*/ 6 w 796"/>
              <a:gd name="T3" fmla="*/ 212 h 212"/>
              <a:gd name="T4" fmla="*/ 34 w 796"/>
              <a:gd name="T5" fmla="*/ 146 h 212"/>
              <a:gd name="T6" fmla="*/ 286 w 796"/>
              <a:gd name="T7" fmla="*/ 0 h 212"/>
              <a:gd name="T8" fmla="*/ 796 w 796"/>
              <a:gd name="T9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6" h="212">
                <a:moveTo>
                  <a:pt x="796" y="0"/>
                </a:moveTo>
                <a:cubicBezTo>
                  <a:pt x="6" y="212"/>
                  <a:pt x="6" y="212"/>
                  <a:pt x="6" y="212"/>
                </a:cubicBezTo>
                <a:cubicBezTo>
                  <a:pt x="0" y="188"/>
                  <a:pt x="8" y="161"/>
                  <a:pt x="34" y="146"/>
                </a:cubicBezTo>
                <a:cubicBezTo>
                  <a:pt x="286" y="0"/>
                  <a:pt x="286" y="0"/>
                  <a:pt x="286" y="0"/>
                </a:cubicBezTo>
                <a:lnTo>
                  <a:pt x="796" y="0"/>
                </a:lnTo>
                <a:close/>
              </a:path>
            </a:pathLst>
          </a:cu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9"/>
          <p:cNvSpPr>
            <a:spLocks/>
          </p:cNvSpPr>
          <p:nvPr userDrawn="1"/>
        </p:nvSpPr>
        <p:spPr bwMode="auto">
          <a:xfrm>
            <a:off x="547688" y="2425225"/>
            <a:ext cx="1966913" cy="1466850"/>
          </a:xfrm>
          <a:custGeom>
            <a:avLst/>
            <a:gdLst>
              <a:gd name="T0" fmla="*/ 586 w 620"/>
              <a:gd name="T1" fmla="*/ 111 h 462"/>
              <a:gd name="T2" fmla="*/ 564 w 620"/>
              <a:gd name="T3" fmla="*/ 123 h 462"/>
              <a:gd name="T4" fmla="*/ 92 w 620"/>
              <a:gd name="T5" fmla="*/ 396 h 462"/>
              <a:gd name="T6" fmla="*/ 92 w 620"/>
              <a:gd name="T7" fmla="*/ 396 h 462"/>
              <a:gd name="T8" fmla="*/ 64 w 620"/>
              <a:gd name="T9" fmla="*/ 462 h 462"/>
              <a:gd name="T10" fmla="*/ 52 w 620"/>
              <a:gd name="T11" fmla="*/ 419 h 462"/>
              <a:gd name="T12" fmla="*/ 4 w 620"/>
              <a:gd name="T13" fmla="*/ 238 h 462"/>
              <a:gd name="T14" fmla="*/ 0 w 620"/>
              <a:gd name="T15" fmla="*/ 213 h 462"/>
              <a:gd name="T16" fmla="*/ 51 w 620"/>
              <a:gd name="T17" fmla="*/ 123 h 462"/>
              <a:gd name="T18" fmla="*/ 265 w 620"/>
              <a:gd name="T19" fmla="*/ 0 h 462"/>
              <a:gd name="T20" fmla="*/ 556 w 620"/>
              <a:gd name="T21" fmla="*/ 0 h 462"/>
              <a:gd name="T22" fmla="*/ 613 w 620"/>
              <a:gd name="T23" fmla="*/ 43 h 462"/>
              <a:gd name="T24" fmla="*/ 614 w 620"/>
              <a:gd name="T25" fmla="*/ 46 h 462"/>
              <a:gd name="T26" fmla="*/ 586 w 620"/>
              <a:gd name="T27" fmla="*/ 111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0" h="462">
                <a:moveTo>
                  <a:pt x="586" y="111"/>
                </a:moveTo>
                <a:cubicBezTo>
                  <a:pt x="564" y="123"/>
                  <a:pt x="564" y="123"/>
                  <a:pt x="564" y="123"/>
                </a:cubicBezTo>
                <a:cubicBezTo>
                  <a:pt x="92" y="396"/>
                  <a:pt x="92" y="396"/>
                  <a:pt x="92" y="396"/>
                </a:cubicBezTo>
                <a:cubicBezTo>
                  <a:pt x="92" y="396"/>
                  <a:pt x="92" y="396"/>
                  <a:pt x="92" y="396"/>
                </a:cubicBezTo>
                <a:cubicBezTo>
                  <a:pt x="66" y="411"/>
                  <a:pt x="58" y="438"/>
                  <a:pt x="64" y="462"/>
                </a:cubicBezTo>
                <a:cubicBezTo>
                  <a:pt x="52" y="419"/>
                  <a:pt x="52" y="419"/>
                  <a:pt x="52" y="419"/>
                </a:cubicBezTo>
                <a:cubicBezTo>
                  <a:pt x="4" y="238"/>
                  <a:pt x="4" y="238"/>
                  <a:pt x="4" y="238"/>
                </a:cubicBezTo>
                <a:cubicBezTo>
                  <a:pt x="2" y="230"/>
                  <a:pt x="1" y="221"/>
                  <a:pt x="0" y="213"/>
                </a:cubicBezTo>
                <a:cubicBezTo>
                  <a:pt x="0" y="177"/>
                  <a:pt x="19" y="142"/>
                  <a:pt x="51" y="123"/>
                </a:cubicBezTo>
                <a:cubicBezTo>
                  <a:pt x="265" y="0"/>
                  <a:pt x="265" y="0"/>
                  <a:pt x="265" y="0"/>
                </a:cubicBezTo>
                <a:cubicBezTo>
                  <a:pt x="556" y="0"/>
                  <a:pt x="556" y="0"/>
                  <a:pt x="556" y="0"/>
                </a:cubicBezTo>
                <a:cubicBezTo>
                  <a:pt x="586" y="0"/>
                  <a:pt x="607" y="20"/>
                  <a:pt x="613" y="43"/>
                </a:cubicBezTo>
                <a:cubicBezTo>
                  <a:pt x="614" y="46"/>
                  <a:pt x="614" y="46"/>
                  <a:pt x="614" y="46"/>
                </a:cubicBezTo>
                <a:cubicBezTo>
                  <a:pt x="620" y="69"/>
                  <a:pt x="612" y="96"/>
                  <a:pt x="586" y="1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0"/>
          <p:cNvSpPr>
            <a:spLocks/>
          </p:cNvSpPr>
          <p:nvPr userDrawn="1"/>
        </p:nvSpPr>
        <p:spPr bwMode="auto">
          <a:xfrm>
            <a:off x="1588" y="1609250"/>
            <a:ext cx="2490788" cy="952500"/>
          </a:xfrm>
          <a:custGeom>
            <a:avLst/>
            <a:gdLst>
              <a:gd name="T0" fmla="*/ 785 w 785"/>
              <a:gd name="T1" fmla="*/ 300 h 300"/>
              <a:gd name="T2" fmla="*/ 728 w 785"/>
              <a:gd name="T3" fmla="*/ 257 h 300"/>
              <a:gd name="T4" fmla="*/ 0 w 785"/>
              <a:gd name="T5" fmla="*/ 257 h 300"/>
              <a:gd name="T6" fmla="*/ 0 w 785"/>
              <a:gd name="T7" fmla="*/ 0 h 300"/>
              <a:gd name="T8" fmla="*/ 627 w 785"/>
              <a:gd name="T9" fmla="*/ 0 h 300"/>
              <a:gd name="T10" fmla="*/ 725 w 785"/>
              <a:gd name="T11" fmla="*/ 76 h 300"/>
              <a:gd name="T12" fmla="*/ 774 w 785"/>
              <a:gd name="T13" fmla="*/ 257 h 300"/>
              <a:gd name="T14" fmla="*/ 785 w 785"/>
              <a:gd name="T15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5" h="300">
                <a:moveTo>
                  <a:pt x="785" y="300"/>
                </a:moveTo>
                <a:cubicBezTo>
                  <a:pt x="779" y="277"/>
                  <a:pt x="758" y="257"/>
                  <a:pt x="728" y="257"/>
                </a:cubicBezTo>
                <a:cubicBezTo>
                  <a:pt x="0" y="257"/>
                  <a:pt x="0" y="257"/>
                  <a:pt x="0" y="257"/>
                </a:cubicBezTo>
                <a:cubicBezTo>
                  <a:pt x="0" y="0"/>
                  <a:pt x="0" y="0"/>
                  <a:pt x="0" y="0"/>
                </a:cubicBezTo>
                <a:cubicBezTo>
                  <a:pt x="627" y="0"/>
                  <a:pt x="627" y="0"/>
                  <a:pt x="627" y="0"/>
                </a:cubicBezTo>
                <a:cubicBezTo>
                  <a:pt x="673" y="0"/>
                  <a:pt x="713" y="31"/>
                  <a:pt x="725" y="76"/>
                </a:cubicBezTo>
                <a:cubicBezTo>
                  <a:pt x="774" y="257"/>
                  <a:pt x="774" y="257"/>
                  <a:pt x="774" y="257"/>
                </a:cubicBezTo>
                <a:lnTo>
                  <a:pt x="785" y="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1"/>
          <p:cNvSpPr>
            <a:spLocks/>
          </p:cNvSpPr>
          <p:nvPr userDrawn="1"/>
        </p:nvSpPr>
        <p:spPr bwMode="auto">
          <a:xfrm>
            <a:off x="1608138" y="2425225"/>
            <a:ext cx="906463" cy="812800"/>
          </a:xfrm>
          <a:custGeom>
            <a:avLst/>
            <a:gdLst>
              <a:gd name="T0" fmla="*/ 0 w 286"/>
              <a:gd name="T1" fmla="*/ 256 h 256"/>
              <a:gd name="T2" fmla="*/ 0 w 286"/>
              <a:gd name="T3" fmla="*/ 0 h 256"/>
              <a:gd name="T4" fmla="*/ 222 w 286"/>
              <a:gd name="T5" fmla="*/ 0 h 256"/>
              <a:gd name="T6" fmla="*/ 279 w 286"/>
              <a:gd name="T7" fmla="*/ 42 h 256"/>
              <a:gd name="T8" fmla="*/ 280 w 286"/>
              <a:gd name="T9" fmla="*/ 45 h 256"/>
              <a:gd name="T10" fmla="*/ 252 w 286"/>
              <a:gd name="T11" fmla="*/ 111 h 256"/>
              <a:gd name="T12" fmla="*/ 0 w 286"/>
              <a:gd name="T13" fmla="*/ 25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6" h="256">
                <a:moveTo>
                  <a:pt x="0" y="256"/>
                </a:moveTo>
                <a:cubicBezTo>
                  <a:pt x="0" y="0"/>
                  <a:pt x="0" y="0"/>
                  <a:pt x="0" y="0"/>
                </a:cubicBezTo>
                <a:cubicBezTo>
                  <a:pt x="222" y="0"/>
                  <a:pt x="222" y="0"/>
                  <a:pt x="222" y="0"/>
                </a:cubicBezTo>
                <a:cubicBezTo>
                  <a:pt x="252" y="0"/>
                  <a:pt x="272" y="19"/>
                  <a:pt x="279" y="42"/>
                </a:cubicBezTo>
                <a:cubicBezTo>
                  <a:pt x="280" y="45"/>
                  <a:pt x="280" y="45"/>
                  <a:pt x="280" y="45"/>
                </a:cubicBezTo>
                <a:cubicBezTo>
                  <a:pt x="286" y="68"/>
                  <a:pt x="278" y="96"/>
                  <a:pt x="252" y="111"/>
                </a:cubicBezTo>
                <a:lnTo>
                  <a:pt x="0" y="256"/>
                </a:lnTo>
                <a:close/>
              </a:path>
            </a:pathLst>
          </a:custGeom>
          <a:gradFill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0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9" name="Freeform 12"/>
          <p:cNvSpPr>
            <a:spLocks/>
          </p:cNvSpPr>
          <p:nvPr userDrawn="1"/>
        </p:nvSpPr>
        <p:spPr bwMode="auto">
          <a:xfrm>
            <a:off x="547688" y="2425225"/>
            <a:ext cx="1947863" cy="663575"/>
          </a:xfrm>
          <a:custGeom>
            <a:avLst/>
            <a:gdLst>
              <a:gd name="T0" fmla="*/ 614 w 614"/>
              <a:gd name="T1" fmla="*/ 45 h 209"/>
              <a:gd name="T2" fmla="*/ 0 w 614"/>
              <a:gd name="T3" fmla="*/ 209 h 209"/>
              <a:gd name="T4" fmla="*/ 51 w 614"/>
              <a:gd name="T5" fmla="*/ 123 h 209"/>
              <a:gd name="T6" fmla="*/ 265 w 614"/>
              <a:gd name="T7" fmla="*/ 0 h 209"/>
              <a:gd name="T8" fmla="*/ 556 w 614"/>
              <a:gd name="T9" fmla="*/ 0 h 209"/>
              <a:gd name="T10" fmla="*/ 613 w 614"/>
              <a:gd name="T11" fmla="*/ 43 h 209"/>
              <a:gd name="T12" fmla="*/ 614 w 614"/>
              <a:gd name="T13" fmla="*/ 45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4" h="209">
                <a:moveTo>
                  <a:pt x="614" y="45"/>
                </a:moveTo>
                <a:cubicBezTo>
                  <a:pt x="0" y="209"/>
                  <a:pt x="0" y="209"/>
                  <a:pt x="0" y="209"/>
                </a:cubicBezTo>
                <a:cubicBezTo>
                  <a:pt x="1" y="174"/>
                  <a:pt x="20" y="141"/>
                  <a:pt x="51" y="123"/>
                </a:cubicBezTo>
                <a:cubicBezTo>
                  <a:pt x="265" y="0"/>
                  <a:pt x="265" y="0"/>
                  <a:pt x="265" y="0"/>
                </a:cubicBezTo>
                <a:cubicBezTo>
                  <a:pt x="556" y="0"/>
                  <a:pt x="556" y="0"/>
                  <a:pt x="556" y="0"/>
                </a:cubicBezTo>
                <a:cubicBezTo>
                  <a:pt x="586" y="0"/>
                  <a:pt x="607" y="20"/>
                  <a:pt x="613" y="43"/>
                </a:cubicBezTo>
                <a:lnTo>
                  <a:pt x="614" y="45"/>
                </a:lnTo>
                <a:close/>
              </a:path>
            </a:pathLst>
          </a:cu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10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1846499" y="3626963"/>
            <a:ext cx="9521892" cy="0"/>
          </a:xfrm>
          <a:prstGeom prst="line">
            <a:avLst/>
          </a:prstGeom>
          <a:ln w="12700">
            <a:gradFill>
              <a:gsLst>
                <a:gs pos="0">
                  <a:schemeClr val="tx2">
                    <a:alpha val="0"/>
                  </a:schemeClr>
                </a:gs>
                <a:gs pos="100000">
                  <a:schemeClr val="tx2">
                    <a:alpha val="30000"/>
                  </a:schemeClr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 userDrawn="1"/>
        </p:nvSpPr>
        <p:spPr>
          <a:xfrm rot="5400000">
            <a:off x="11384309" y="3574943"/>
            <a:ext cx="120689" cy="104042"/>
          </a:xfrm>
          <a:prstGeom prst="triangle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808050" y="1124384"/>
            <a:ext cx="8688625" cy="1772070"/>
          </a:xfrm>
        </p:spPr>
        <p:txBody>
          <a:bodyPr lIns="0" tIns="0" rIns="0" bIns="0" anchor="b">
            <a:normAutofit/>
          </a:bodyPr>
          <a:lstStyle>
            <a:lvl1pPr algn="l">
              <a:defRPr sz="4000" i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08050" y="4313978"/>
            <a:ext cx="8688625" cy="134751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700"/>
              </a:lnSpc>
              <a:spcBef>
                <a:spcPts val="0"/>
              </a:spcBef>
              <a:buNone/>
              <a:defRPr lang="en-US" sz="1200" i="1" kern="1200" spc="0" baseline="0" dirty="0">
                <a:solidFill>
                  <a:schemeClr val="tx2">
                    <a:alpha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Footer Placeholder 3"/>
          <p:cNvSpPr>
            <a:spLocks noGrp="1"/>
          </p:cNvSpPr>
          <p:nvPr userDrawn="1">
            <p:ph type="ftr" sz="quarter" idx="11"/>
          </p:nvPr>
        </p:nvSpPr>
        <p:spPr>
          <a:xfrm>
            <a:off x="1200000" y="5981484"/>
            <a:ext cx="3736623" cy="491068"/>
          </a:xfrm>
        </p:spPr>
        <p:txBody>
          <a:bodyPr/>
          <a:lstStyle>
            <a:lvl1pPr algn="l">
              <a:defRPr lang="en-US" sz="900" b="0" kern="1200" spc="0" baseline="0" dirty="0" smtClean="0">
                <a:solidFill>
                  <a:schemeClr val="tx2">
                    <a:alpha val="3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Converting your business from Good to Great.</a:t>
            </a:r>
          </a:p>
        </p:txBody>
      </p:sp>
      <p:grpSp>
        <p:nvGrpSpPr>
          <p:cNvPr id="31" name="그룹 25"/>
          <p:cNvGrpSpPr/>
          <p:nvPr userDrawn="1"/>
        </p:nvGrpSpPr>
        <p:grpSpPr>
          <a:xfrm>
            <a:off x="9405937" y="5924509"/>
            <a:ext cx="1585913" cy="605019"/>
            <a:chOff x="7099300" y="5270500"/>
            <a:chExt cx="1462086" cy="557781"/>
          </a:xfrm>
          <a:solidFill>
            <a:schemeClr val="tx2"/>
          </a:solidFill>
        </p:grpSpPr>
        <p:sp>
          <p:nvSpPr>
            <p:cNvPr id="32" name="Freeform 5"/>
            <p:cNvSpPr>
              <a:spLocks noEditPoints="1"/>
            </p:cNvSpPr>
            <p:nvPr userDrawn="1"/>
          </p:nvSpPr>
          <p:spPr bwMode="auto">
            <a:xfrm>
              <a:off x="7099300" y="5270500"/>
              <a:ext cx="1457325" cy="328613"/>
            </a:xfrm>
            <a:custGeom>
              <a:avLst/>
              <a:gdLst>
                <a:gd name="T0" fmla="*/ 49 w 386"/>
                <a:gd name="T1" fmla="*/ 21 h 86"/>
                <a:gd name="T2" fmla="*/ 69 w 386"/>
                <a:gd name="T3" fmla="*/ 86 h 86"/>
                <a:gd name="T4" fmla="*/ 89 w 386"/>
                <a:gd name="T5" fmla="*/ 21 h 86"/>
                <a:gd name="T6" fmla="*/ 76 w 386"/>
                <a:gd name="T7" fmla="*/ 66 h 86"/>
                <a:gd name="T8" fmla="*/ 64 w 386"/>
                <a:gd name="T9" fmla="*/ 72 h 86"/>
                <a:gd name="T10" fmla="*/ 64 w 386"/>
                <a:gd name="T11" fmla="*/ 14 h 86"/>
                <a:gd name="T12" fmla="*/ 76 w 386"/>
                <a:gd name="T13" fmla="*/ 20 h 86"/>
                <a:gd name="T14" fmla="*/ 122 w 386"/>
                <a:gd name="T15" fmla="*/ 72 h 86"/>
                <a:gd name="T16" fmla="*/ 110 w 386"/>
                <a:gd name="T17" fmla="*/ 66 h 86"/>
                <a:gd name="T18" fmla="*/ 97 w 386"/>
                <a:gd name="T19" fmla="*/ 65 h 86"/>
                <a:gd name="T20" fmla="*/ 131 w 386"/>
                <a:gd name="T21" fmla="*/ 81 h 86"/>
                <a:gd name="T22" fmla="*/ 124 w 386"/>
                <a:gd name="T23" fmla="*/ 1 h 86"/>
                <a:gd name="T24" fmla="*/ 14 w 386"/>
                <a:gd name="T25" fmla="*/ 1 h 86"/>
                <a:gd name="T26" fmla="*/ 17 w 386"/>
                <a:gd name="T27" fmla="*/ 85 h 86"/>
                <a:gd name="T28" fmla="*/ 47 w 386"/>
                <a:gd name="T29" fmla="*/ 1 h 86"/>
                <a:gd name="T30" fmla="*/ 272 w 386"/>
                <a:gd name="T31" fmla="*/ 0 h 86"/>
                <a:gd name="T32" fmla="*/ 252 w 386"/>
                <a:gd name="T33" fmla="*/ 65 h 86"/>
                <a:gd name="T34" fmla="*/ 287 w 386"/>
                <a:gd name="T35" fmla="*/ 80 h 86"/>
                <a:gd name="T36" fmla="*/ 287 w 386"/>
                <a:gd name="T37" fmla="*/ 5 h 86"/>
                <a:gd name="T38" fmla="*/ 277 w 386"/>
                <a:gd name="T39" fmla="*/ 72 h 86"/>
                <a:gd name="T40" fmla="*/ 265 w 386"/>
                <a:gd name="T41" fmla="*/ 66 h 86"/>
                <a:gd name="T42" fmla="*/ 272 w 386"/>
                <a:gd name="T43" fmla="*/ 12 h 86"/>
                <a:gd name="T44" fmla="*/ 279 w 386"/>
                <a:gd name="T45" fmla="*/ 66 h 86"/>
                <a:gd name="T46" fmla="*/ 299 w 386"/>
                <a:gd name="T47" fmla="*/ 21 h 86"/>
                <a:gd name="T48" fmla="*/ 319 w 386"/>
                <a:gd name="T49" fmla="*/ 86 h 86"/>
                <a:gd name="T50" fmla="*/ 339 w 386"/>
                <a:gd name="T51" fmla="*/ 38 h 86"/>
                <a:gd name="T52" fmla="*/ 326 w 386"/>
                <a:gd name="T53" fmla="*/ 50 h 86"/>
                <a:gd name="T54" fmla="*/ 319 w 386"/>
                <a:gd name="T55" fmla="*/ 74 h 86"/>
                <a:gd name="T56" fmla="*/ 313 w 386"/>
                <a:gd name="T57" fmla="*/ 20 h 86"/>
                <a:gd name="T58" fmla="*/ 324 w 386"/>
                <a:gd name="T59" fmla="*/ 14 h 86"/>
                <a:gd name="T60" fmla="*/ 339 w 386"/>
                <a:gd name="T61" fmla="*/ 29 h 86"/>
                <a:gd name="T62" fmla="*/ 319 w 386"/>
                <a:gd name="T63" fmla="*/ 0 h 86"/>
                <a:gd name="T64" fmla="*/ 351 w 386"/>
                <a:gd name="T65" fmla="*/ 5 h 86"/>
                <a:gd name="T66" fmla="*/ 351 w 386"/>
                <a:gd name="T67" fmla="*/ 80 h 86"/>
                <a:gd name="T68" fmla="*/ 386 w 386"/>
                <a:gd name="T69" fmla="*/ 65 h 86"/>
                <a:gd name="T70" fmla="*/ 373 w 386"/>
                <a:gd name="T71" fmla="*/ 66 h 86"/>
                <a:gd name="T72" fmla="*/ 361 w 386"/>
                <a:gd name="T73" fmla="*/ 72 h 86"/>
                <a:gd name="T74" fmla="*/ 361 w 386"/>
                <a:gd name="T75" fmla="*/ 14 h 86"/>
                <a:gd name="T76" fmla="*/ 373 w 386"/>
                <a:gd name="T77" fmla="*/ 20 h 86"/>
                <a:gd name="T78" fmla="*/ 185 w 386"/>
                <a:gd name="T79" fmla="*/ 62 h 86"/>
                <a:gd name="T80" fmla="*/ 185 w 386"/>
                <a:gd name="T81" fmla="*/ 27 h 86"/>
                <a:gd name="T82" fmla="*/ 165 w 386"/>
                <a:gd name="T83" fmla="*/ 1 h 86"/>
                <a:gd name="T84" fmla="*/ 159 w 386"/>
                <a:gd name="T85" fmla="*/ 85 h 86"/>
                <a:gd name="T86" fmla="*/ 170 w 386"/>
                <a:gd name="T87" fmla="*/ 53 h 86"/>
                <a:gd name="T88" fmla="*/ 172 w 386"/>
                <a:gd name="T89" fmla="*/ 79 h 86"/>
                <a:gd name="T90" fmla="*/ 173 w 386"/>
                <a:gd name="T91" fmla="*/ 85 h 86"/>
                <a:gd name="T92" fmla="*/ 185 w 386"/>
                <a:gd name="T93" fmla="*/ 75 h 86"/>
                <a:gd name="T94" fmla="*/ 164 w 386"/>
                <a:gd name="T95" fmla="*/ 39 h 86"/>
                <a:gd name="T96" fmla="*/ 165 w 386"/>
                <a:gd name="T97" fmla="*/ 13 h 86"/>
                <a:gd name="T98" fmla="*/ 172 w 386"/>
                <a:gd name="T99" fmla="*/ 30 h 86"/>
                <a:gd name="T100" fmla="*/ 212 w 386"/>
                <a:gd name="T101" fmla="*/ 85 h 86"/>
                <a:gd name="T102" fmla="*/ 225 w 386"/>
                <a:gd name="T103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6" h="86">
                  <a:moveTo>
                    <a:pt x="69" y="0"/>
                  </a:moveTo>
                  <a:cubicBezTo>
                    <a:pt x="63" y="0"/>
                    <a:pt x="58" y="2"/>
                    <a:pt x="54" y="5"/>
                  </a:cubicBezTo>
                  <a:cubicBezTo>
                    <a:pt x="51" y="9"/>
                    <a:pt x="49" y="14"/>
                    <a:pt x="49" y="2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72"/>
                    <a:pt x="51" y="77"/>
                    <a:pt x="54" y="80"/>
                  </a:cubicBezTo>
                  <a:cubicBezTo>
                    <a:pt x="58" y="84"/>
                    <a:pt x="63" y="86"/>
                    <a:pt x="69" y="86"/>
                  </a:cubicBezTo>
                  <a:cubicBezTo>
                    <a:pt x="76" y="86"/>
                    <a:pt x="81" y="84"/>
                    <a:pt x="84" y="80"/>
                  </a:cubicBezTo>
                  <a:cubicBezTo>
                    <a:pt x="87" y="77"/>
                    <a:pt x="89" y="72"/>
                    <a:pt x="89" y="6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7" y="9"/>
                    <a:pt x="84" y="5"/>
                  </a:cubicBezTo>
                  <a:cubicBezTo>
                    <a:pt x="81" y="2"/>
                    <a:pt x="76" y="0"/>
                    <a:pt x="69" y="0"/>
                  </a:cubicBezTo>
                  <a:close/>
                  <a:moveTo>
                    <a:pt x="76" y="66"/>
                  </a:moveTo>
                  <a:cubicBezTo>
                    <a:pt x="76" y="69"/>
                    <a:pt x="75" y="71"/>
                    <a:pt x="74" y="72"/>
                  </a:cubicBezTo>
                  <a:cubicBezTo>
                    <a:pt x="73" y="73"/>
                    <a:pt x="71" y="74"/>
                    <a:pt x="69" y="74"/>
                  </a:cubicBezTo>
                  <a:cubicBezTo>
                    <a:pt x="67" y="74"/>
                    <a:pt x="65" y="73"/>
                    <a:pt x="64" y="72"/>
                  </a:cubicBezTo>
                  <a:cubicBezTo>
                    <a:pt x="63" y="71"/>
                    <a:pt x="62" y="69"/>
                    <a:pt x="62" y="6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7"/>
                    <a:pt x="63" y="15"/>
                    <a:pt x="64" y="14"/>
                  </a:cubicBezTo>
                  <a:cubicBezTo>
                    <a:pt x="65" y="13"/>
                    <a:pt x="67" y="12"/>
                    <a:pt x="69" y="12"/>
                  </a:cubicBezTo>
                  <a:cubicBezTo>
                    <a:pt x="71" y="12"/>
                    <a:pt x="73" y="13"/>
                    <a:pt x="74" y="14"/>
                  </a:cubicBezTo>
                  <a:cubicBezTo>
                    <a:pt x="75" y="15"/>
                    <a:pt x="76" y="17"/>
                    <a:pt x="76" y="20"/>
                  </a:cubicBezTo>
                  <a:lnTo>
                    <a:pt x="76" y="66"/>
                  </a:lnTo>
                  <a:close/>
                  <a:moveTo>
                    <a:pt x="124" y="66"/>
                  </a:moveTo>
                  <a:cubicBezTo>
                    <a:pt x="124" y="69"/>
                    <a:pt x="123" y="71"/>
                    <a:pt x="122" y="72"/>
                  </a:cubicBezTo>
                  <a:cubicBezTo>
                    <a:pt x="121" y="73"/>
                    <a:pt x="119" y="74"/>
                    <a:pt x="117" y="74"/>
                  </a:cubicBezTo>
                  <a:cubicBezTo>
                    <a:pt x="115" y="74"/>
                    <a:pt x="113" y="73"/>
                    <a:pt x="112" y="72"/>
                  </a:cubicBezTo>
                  <a:cubicBezTo>
                    <a:pt x="111" y="71"/>
                    <a:pt x="110" y="69"/>
                    <a:pt x="110" y="66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72"/>
                    <a:pt x="99" y="77"/>
                    <a:pt x="102" y="81"/>
                  </a:cubicBezTo>
                  <a:cubicBezTo>
                    <a:pt x="105" y="84"/>
                    <a:pt x="110" y="86"/>
                    <a:pt x="117" y="86"/>
                  </a:cubicBezTo>
                  <a:cubicBezTo>
                    <a:pt x="123" y="86"/>
                    <a:pt x="128" y="84"/>
                    <a:pt x="131" y="81"/>
                  </a:cubicBezTo>
                  <a:cubicBezTo>
                    <a:pt x="135" y="77"/>
                    <a:pt x="136" y="72"/>
                    <a:pt x="136" y="6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24" y="1"/>
                    <a:pt x="124" y="1"/>
                    <a:pt x="124" y="1"/>
                  </a:cubicBezTo>
                  <a:lnTo>
                    <a:pt x="124" y="66"/>
                  </a:lnTo>
                  <a:close/>
                  <a:moveTo>
                    <a:pt x="24" y="3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24" y="39"/>
                  </a:lnTo>
                  <a:close/>
                  <a:moveTo>
                    <a:pt x="272" y="0"/>
                  </a:moveTo>
                  <a:cubicBezTo>
                    <a:pt x="265" y="0"/>
                    <a:pt x="260" y="2"/>
                    <a:pt x="257" y="5"/>
                  </a:cubicBezTo>
                  <a:cubicBezTo>
                    <a:pt x="254" y="9"/>
                    <a:pt x="252" y="14"/>
                    <a:pt x="252" y="21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72"/>
                    <a:pt x="254" y="77"/>
                    <a:pt x="257" y="80"/>
                  </a:cubicBezTo>
                  <a:cubicBezTo>
                    <a:pt x="260" y="84"/>
                    <a:pt x="265" y="86"/>
                    <a:pt x="272" y="86"/>
                  </a:cubicBezTo>
                  <a:cubicBezTo>
                    <a:pt x="278" y="86"/>
                    <a:pt x="283" y="84"/>
                    <a:pt x="287" y="80"/>
                  </a:cubicBezTo>
                  <a:cubicBezTo>
                    <a:pt x="290" y="77"/>
                    <a:pt x="292" y="72"/>
                    <a:pt x="292" y="65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"/>
                    <a:pt x="290" y="9"/>
                    <a:pt x="287" y="5"/>
                  </a:cubicBezTo>
                  <a:cubicBezTo>
                    <a:pt x="283" y="2"/>
                    <a:pt x="278" y="0"/>
                    <a:pt x="272" y="0"/>
                  </a:cubicBezTo>
                  <a:close/>
                  <a:moveTo>
                    <a:pt x="279" y="66"/>
                  </a:moveTo>
                  <a:cubicBezTo>
                    <a:pt x="279" y="69"/>
                    <a:pt x="278" y="71"/>
                    <a:pt x="277" y="72"/>
                  </a:cubicBezTo>
                  <a:cubicBezTo>
                    <a:pt x="276" y="73"/>
                    <a:pt x="274" y="74"/>
                    <a:pt x="272" y="74"/>
                  </a:cubicBezTo>
                  <a:cubicBezTo>
                    <a:pt x="270" y="74"/>
                    <a:pt x="268" y="73"/>
                    <a:pt x="267" y="72"/>
                  </a:cubicBezTo>
                  <a:cubicBezTo>
                    <a:pt x="266" y="71"/>
                    <a:pt x="265" y="69"/>
                    <a:pt x="265" y="66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17"/>
                    <a:pt x="266" y="15"/>
                    <a:pt x="267" y="14"/>
                  </a:cubicBezTo>
                  <a:cubicBezTo>
                    <a:pt x="268" y="13"/>
                    <a:pt x="270" y="12"/>
                    <a:pt x="272" y="12"/>
                  </a:cubicBezTo>
                  <a:cubicBezTo>
                    <a:pt x="274" y="12"/>
                    <a:pt x="276" y="13"/>
                    <a:pt x="277" y="14"/>
                  </a:cubicBezTo>
                  <a:cubicBezTo>
                    <a:pt x="278" y="15"/>
                    <a:pt x="279" y="17"/>
                    <a:pt x="279" y="20"/>
                  </a:cubicBezTo>
                  <a:lnTo>
                    <a:pt x="279" y="66"/>
                  </a:lnTo>
                  <a:close/>
                  <a:moveTo>
                    <a:pt x="319" y="0"/>
                  </a:moveTo>
                  <a:cubicBezTo>
                    <a:pt x="313" y="0"/>
                    <a:pt x="308" y="2"/>
                    <a:pt x="304" y="5"/>
                  </a:cubicBezTo>
                  <a:cubicBezTo>
                    <a:pt x="301" y="9"/>
                    <a:pt x="299" y="14"/>
                    <a:pt x="299" y="21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99" y="72"/>
                    <a:pt x="301" y="77"/>
                    <a:pt x="304" y="80"/>
                  </a:cubicBezTo>
                  <a:cubicBezTo>
                    <a:pt x="308" y="84"/>
                    <a:pt x="313" y="86"/>
                    <a:pt x="319" y="86"/>
                  </a:cubicBezTo>
                  <a:cubicBezTo>
                    <a:pt x="325" y="86"/>
                    <a:pt x="330" y="84"/>
                    <a:pt x="334" y="80"/>
                  </a:cubicBezTo>
                  <a:cubicBezTo>
                    <a:pt x="337" y="77"/>
                    <a:pt x="339" y="72"/>
                    <a:pt x="339" y="65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20" y="38"/>
                    <a:pt x="320" y="38"/>
                    <a:pt x="320" y="38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69"/>
                    <a:pt x="326" y="71"/>
                    <a:pt x="324" y="72"/>
                  </a:cubicBezTo>
                  <a:cubicBezTo>
                    <a:pt x="323" y="73"/>
                    <a:pt x="321" y="74"/>
                    <a:pt x="319" y="74"/>
                  </a:cubicBezTo>
                  <a:cubicBezTo>
                    <a:pt x="317" y="74"/>
                    <a:pt x="316" y="73"/>
                    <a:pt x="314" y="72"/>
                  </a:cubicBezTo>
                  <a:cubicBezTo>
                    <a:pt x="313" y="71"/>
                    <a:pt x="313" y="69"/>
                    <a:pt x="313" y="66"/>
                  </a:cubicBezTo>
                  <a:cubicBezTo>
                    <a:pt x="313" y="20"/>
                    <a:pt x="313" y="20"/>
                    <a:pt x="313" y="20"/>
                  </a:cubicBezTo>
                  <a:cubicBezTo>
                    <a:pt x="313" y="17"/>
                    <a:pt x="313" y="15"/>
                    <a:pt x="314" y="14"/>
                  </a:cubicBezTo>
                  <a:cubicBezTo>
                    <a:pt x="316" y="13"/>
                    <a:pt x="317" y="12"/>
                    <a:pt x="319" y="12"/>
                  </a:cubicBezTo>
                  <a:cubicBezTo>
                    <a:pt x="321" y="12"/>
                    <a:pt x="323" y="13"/>
                    <a:pt x="324" y="14"/>
                  </a:cubicBezTo>
                  <a:cubicBezTo>
                    <a:pt x="326" y="15"/>
                    <a:pt x="326" y="17"/>
                    <a:pt x="326" y="20"/>
                  </a:cubicBezTo>
                  <a:cubicBezTo>
                    <a:pt x="326" y="29"/>
                    <a:pt x="326" y="29"/>
                    <a:pt x="326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14"/>
                    <a:pt x="337" y="9"/>
                    <a:pt x="334" y="5"/>
                  </a:cubicBezTo>
                  <a:cubicBezTo>
                    <a:pt x="330" y="2"/>
                    <a:pt x="325" y="0"/>
                    <a:pt x="319" y="0"/>
                  </a:cubicBezTo>
                  <a:close/>
                  <a:moveTo>
                    <a:pt x="381" y="5"/>
                  </a:moveTo>
                  <a:cubicBezTo>
                    <a:pt x="378" y="2"/>
                    <a:pt x="373" y="0"/>
                    <a:pt x="366" y="0"/>
                  </a:cubicBezTo>
                  <a:cubicBezTo>
                    <a:pt x="360" y="0"/>
                    <a:pt x="355" y="2"/>
                    <a:pt x="351" y="5"/>
                  </a:cubicBezTo>
                  <a:cubicBezTo>
                    <a:pt x="348" y="9"/>
                    <a:pt x="346" y="14"/>
                    <a:pt x="346" y="21"/>
                  </a:cubicBezTo>
                  <a:cubicBezTo>
                    <a:pt x="346" y="65"/>
                    <a:pt x="346" y="65"/>
                    <a:pt x="346" y="65"/>
                  </a:cubicBezTo>
                  <a:cubicBezTo>
                    <a:pt x="346" y="72"/>
                    <a:pt x="348" y="77"/>
                    <a:pt x="351" y="80"/>
                  </a:cubicBezTo>
                  <a:cubicBezTo>
                    <a:pt x="355" y="84"/>
                    <a:pt x="360" y="86"/>
                    <a:pt x="366" y="86"/>
                  </a:cubicBezTo>
                  <a:cubicBezTo>
                    <a:pt x="373" y="86"/>
                    <a:pt x="378" y="84"/>
                    <a:pt x="381" y="80"/>
                  </a:cubicBezTo>
                  <a:cubicBezTo>
                    <a:pt x="384" y="77"/>
                    <a:pt x="386" y="72"/>
                    <a:pt x="386" y="65"/>
                  </a:cubicBezTo>
                  <a:cubicBezTo>
                    <a:pt x="386" y="21"/>
                    <a:pt x="386" y="21"/>
                    <a:pt x="386" y="21"/>
                  </a:cubicBezTo>
                  <a:cubicBezTo>
                    <a:pt x="386" y="14"/>
                    <a:pt x="384" y="9"/>
                    <a:pt x="381" y="5"/>
                  </a:cubicBezTo>
                  <a:close/>
                  <a:moveTo>
                    <a:pt x="373" y="66"/>
                  </a:moveTo>
                  <a:cubicBezTo>
                    <a:pt x="373" y="69"/>
                    <a:pt x="372" y="71"/>
                    <a:pt x="371" y="72"/>
                  </a:cubicBezTo>
                  <a:cubicBezTo>
                    <a:pt x="370" y="73"/>
                    <a:pt x="368" y="74"/>
                    <a:pt x="366" y="74"/>
                  </a:cubicBezTo>
                  <a:cubicBezTo>
                    <a:pt x="364" y="74"/>
                    <a:pt x="362" y="73"/>
                    <a:pt x="361" y="72"/>
                  </a:cubicBezTo>
                  <a:cubicBezTo>
                    <a:pt x="360" y="71"/>
                    <a:pt x="359" y="69"/>
                    <a:pt x="359" y="66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59" y="17"/>
                    <a:pt x="360" y="15"/>
                    <a:pt x="361" y="14"/>
                  </a:cubicBezTo>
                  <a:cubicBezTo>
                    <a:pt x="362" y="13"/>
                    <a:pt x="364" y="12"/>
                    <a:pt x="366" y="12"/>
                  </a:cubicBezTo>
                  <a:cubicBezTo>
                    <a:pt x="368" y="12"/>
                    <a:pt x="370" y="13"/>
                    <a:pt x="371" y="14"/>
                  </a:cubicBezTo>
                  <a:cubicBezTo>
                    <a:pt x="372" y="15"/>
                    <a:pt x="373" y="17"/>
                    <a:pt x="373" y="20"/>
                  </a:cubicBezTo>
                  <a:lnTo>
                    <a:pt x="373" y="66"/>
                  </a:lnTo>
                  <a:close/>
                  <a:moveTo>
                    <a:pt x="185" y="75"/>
                  </a:moveTo>
                  <a:cubicBezTo>
                    <a:pt x="185" y="62"/>
                    <a:pt x="185" y="62"/>
                    <a:pt x="185" y="62"/>
                  </a:cubicBezTo>
                  <a:cubicBezTo>
                    <a:pt x="185" y="57"/>
                    <a:pt x="184" y="54"/>
                    <a:pt x="183" y="51"/>
                  </a:cubicBezTo>
                  <a:cubicBezTo>
                    <a:pt x="182" y="47"/>
                    <a:pt x="180" y="45"/>
                    <a:pt x="176" y="44"/>
                  </a:cubicBezTo>
                  <a:cubicBezTo>
                    <a:pt x="182" y="41"/>
                    <a:pt x="185" y="35"/>
                    <a:pt x="185" y="27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5" y="14"/>
                    <a:pt x="183" y="9"/>
                    <a:pt x="180" y="6"/>
                  </a:cubicBezTo>
                  <a:cubicBezTo>
                    <a:pt x="177" y="3"/>
                    <a:pt x="172" y="1"/>
                    <a:pt x="16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6" y="51"/>
                    <a:pt x="168" y="52"/>
                    <a:pt x="170" y="53"/>
                  </a:cubicBezTo>
                  <a:cubicBezTo>
                    <a:pt x="171" y="55"/>
                    <a:pt x="172" y="57"/>
                    <a:pt x="172" y="61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2" y="76"/>
                    <a:pt x="172" y="78"/>
                    <a:pt x="172" y="79"/>
                  </a:cubicBezTo>
                  <a:cubicBezTo>
                    <a:pt x="172" y="80"/>
                    <a:pt x="172" y="81"/>
                    <a:pt x="172" y="82"/>
                  </a:cubicBezTo>
                  <a:cubicBezTo>
                    <a:pt x="172" y="82"/>
                    <a:pt x="172" y="83"/>
                    <a:pt x="173" y="83"/>
                  </a:cubicBezTo>
                  <a:cubicBezTo>
                    <a:pt x="173" y="84"/>
                    <a:pt x="173" y="84"/>
                    <a:pt x="173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3"/>
                    <a:pt x="185" y="82"/>
                    <a:pt x="185" y="80"/>
                  </a:cubicBezTo>
                  <a:cubicBezTo>
                    <a:pt x="185" y="79"/>
                    <a:pt x="185" y="77"/>
                    <a:pt x="185" y="75"/>
                  </a:cubicBezTo>
                  <a:close/>
                  <a:moveTo>
                    <a:pt x="172" y="30"/>
                  </a:moveTo>
                  <a:cubicBezTo>
                    <a:pt x="172" y="33"/>
                    <a:pt x="171" y="36"/>
                    <a:pt x="170" y="37"/>
                  </a:cubicBezTo>
                  <a:cubicBezTo>
                    <a:pt x="168" y="38"/>
                    <a:pt x="166" y="39"/>
                    <a:pt x="164" y="39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7" y="13"/>
                    <a:pt x="169" y="14"/>
                    <a:pt x="170" y="15"/>
                  </a:cubicBezTo>
                  <a:cubicBezTo>
                    <a:pt x="171" y="16"/>
                    <a:pt x="172" y="19"/>
                    <a:pt x="172" y="22"/>
                  </a:cubicBezTo>
                  <a:lnTo>
                    <a:pt x="172" y="30"/>
                  </a:lnTo>
                  <a:close/>
                  <a:moveTo>
                    <a:pt x="225" y="1"/>
                  </a:moveTo>
                  <a:cubicBezTo>
                    <a:pt x="212" y="1"/>
                    <a:pt x="212" y="1"/>
                    <a:pt x="212" y="1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25" y="73"/>
                    <a:pt x="225" y="73"/>
                    <a:pt x="225" y="73"/>
                  </a:cubicBezTo>
                  <a:lnTo>
                    <a:pt x="22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6"/>
            <p:cNvSpPr>
              <a:spLocks noEditPoints="1"/>
            </p:cNvSpPr>
            <p:nvPr userDrawn="1"/>
          </p:nvSpPr>
          <p:spPr bwMode="auto">
            <a:xfrm>
              <a:off x="7119690" y="5691050"/>
              <a:ext cx="1441696" cy="137231"/>
            </a:xfrm>
            <a:custGeom>
              <a:avLst/>
              <a:gdLst>
                <a:gd name="T0" fmla="*/ 132 w 393"/>
                <a:gd name="T1" fmla="*/ 28 h 37"/>
                <a:gd name="T2" fmla="*/ 127 w 393"/>
                <a:gd name="T3" fmla="*/ 26 h 37"/>
                <a:gd name="T4" fmla="*/ 133 w 393"/>
                <a:gd name="T5" fmla="*/ 18 h 37"/>
                <a:gd name="T6" fmla="*/ 186 w 393"/>
                <a:gd name="T7" fmla="*/ 8 h 37"/>
                <a:gd name="T8" fmla="*/ 174 w 393"/>
                <a:gd name="T9" fmla="*/ 8 h 37"/>
                <a:gd name="T10" fmla="*/ 163 w 393"/>
                <a:gd name="T11" fmla="*/ 29 h 37"/>
                <a:gd name="T12" fmla="*/ 173 w 393"/>
                <a:gd name="T13" fmla="*/ 12 h 37"/>
                <a:gd name="T14" fmla="*/ 192 w 393"/>
                <a:gd name="T15" fmla="*/ 29 h 37"/>
                <a:gd name="T16" fmla="*/ 106 w 393"/>
                <a:gd name="T17" fmla="*/ 25 h 37"/>
                <a:gd name="T18" fmla="*/ 103 w 393"/>
                <a:gd name="T19" fmla="*/ 32 h 37"/>
                <a:gd name="T20" fmla="*/ 103 w 393"/>
                <a:gd name="T21" fmla="*/ 36 h 37"/>
                <a:gd name="T22" fmla="*/ 154 w 393"/>
                <a:gd name="T23" fmla="*/ 19 h 37"/>
                <a:gd name="T24" fmla="*/ 144 w 393"/>
                <a:gd name="T25" fmla="*/ 19 h 37"/>
                <a:gd name="T26" fmla="*/ 144 w 393"/>
                <a:gd name="T27" fmla="*/ 28 h 37"/>
                <a:gd name="T28" fmla="*/ 154 w 393"/>
                <a:gd name="T29" fmla="*/ 8 h 37"/>
                <a:gd name="T30" fmla="*/ 375 w 393"/>
                <a:gd name="T31" fmla="*/ 7 h 37"/>
                <a:gd name="T32" fmla="*/ 369 w 393"/>
                <a:gd name="T33" fmla="*/ 29 h 37"/>
                <a:gd name="T34" fmla="*/ 378 w 393"/>
                <a:gd name="T35" fmla="*/ 15 h 37"/>
                <a:gd name="T36" fmla="*/ 388 w 393"/>
                <a:gd name="T37" fmla="*/ 11 h 37"/>
                <a:gd name="T38" fmla="*/ 392 w 393"/>
                <a:gd name="T39" fmla="*/ 9 h 37"/>
                <a:gd name="T40" fmla="*/ 38 w 393"/>
                <a:gd name="T41" fmla="*/ 20 h 37"/>
                <a:gd name="T42" fmla="*/ 39 w 393"/>
                <a:gd name="T43" fmla="*/ 29 h 37"/>
                <a:gd name="T44" fmla="*/ 54 w 393"/>
                <a:gd name="T45" fmla="*/ 8 h 37"/>
                <a:gd name="T46" fmla="*/ 13 w 393"/>
                <a:gd name="T47" fmla="*/ 8 h 37"/>
                <a:gd name="T48" fmla="*/ 7 w 393"/>
                <a:gd name="T49" fmla="*/ 29 h 37"/>
                <a:gd name="T50" fmla="*/ 29 w 393"/>
                <a:gd name="T51" fmla="*/ 8 h 37"/>
                <a:gd name="T52" fmla="*/ 88 w 393"/>
                <a:gd name="T53" fmla="*/ 25 h 37"/>
                <a:gd name="T54" fmla="*/ 71 w 393"/>
                <a:gd name="T55" fmla="*/ 8 h 37"/>
                <a:gd name="T56" fmla="*/ 64 w 393"/>
                <a:gd name="T57" fmla="*/ 29 h 37"/>
                <a:gd name="T58" fmla="*/ 87 w 393"/>
                <a:gd name="T59" fmla="*/ 8 h 37"/>
                <a:gd name="T60" fmla="*/ 207 w 393"/>
                <a:gd name="T61" fmla="*/ 26 h 37"/>
                <a:gd name="T62" fmla="*/ 214 w 393"/>
                <a:gd name="T63" fmla="*/ 26 h 37"/>
                <a:gd name="T64" fmla="*/ 214 w 393"/>
                <a:gd name="T65" fmla="*/ 7 h 37"/>
                <a:gd name="T66" fmla="*/ 208 w 393"/>
                <a:gd name="T67" fmla="*/ 16 h 37"/>
                <a:gd name="T68" fmla="*/ 286 w 393"/>
                <a:gd name="T69" fmla="*/ 11 h 37"/>
                <a:gd name="T70" fmla="*/ 277 w 393"/>
                <a:gd name="T71" fmla="*/ 8 h 37"/>
                <a:gd name="T72" fmla="*/ 284 w 393"/>
                <a:gd name="T73" fmla="*/ 29 h 37"/>
                <a:gd name="T74" fmla="*/ 327 w 393"/>
                <a:gd name="T75" fmla="*/ 24 h 37"/>
                <a:gd name="T76" fmla="*/ 340 w 393"/>
                <a:gd name="T77" fmla="*/ 14 h 37"/>
                <a:gd name="T78" fmla="*/ 325 w 393"/>
                <a:gd name="T79" fmla="*/ 26 h 37"/>
                <a:gd name="T80" fmla="*/ 298 w 393"/>
                <a:gd name="T81" fmla="*/ 7 h 37"/>
                <a:gd name="T82" fmla="*/ 307 w 393"/>
                <a:gd name="T83" fmla="*/ 22 h 37"/>
                <a:gd name="T84" fmla="*/ 308 w 393"/>
                <a:gd name="T85" fmla="*/ 19 h 37"/>
                <a:gd name="T86" fmla="*/ 298 w 393"/>
                <a:gd name="T87" fmla="*/ 10 h 37"/>
                <a:gd name="T88" fmla="*/ 273 w 393"/>
                <a:gd name="T89" fmla="*/ 0 h 37"/>
                <a:gd name="T90" fmla="*/ 344 w 393"/>
                <a:gd name="T91" fmla="*/ 26 h 37"/>
                <a:gd name="T92" fmla="*/ 351 w 393"/>
                <a:gd name="T93" fmla="*/ 7 h 37"/>
                <a:gd name="T94" fmla="*/ 351 w 393"/>
                <a:gd name="T95" fmla="*/ 10 h 37"/>
                <a:gd name="T96" fmla="*/ 237 w 393"/>
                <a:gd name="T97" fmla="*/ 7 h 37"/>
                <a:gd name="T98" fmla="*/ 231 w 393"/>
                <a:gd name="T99" fmla="*/ 26 h 37"/>
                <a:gd name="T100" fmla="*/ 240 w 393"/>
                <a:gd name="T101" fmla="*/ 24 h 37"/>
                <a:gd name="T102" fmla="*/ 240 w 393"/>
                <a:gd name="T103" fmla="*/ 12 h 37"/>
                <a:gd name="T104" fmla="*/ 270 w 393"/>
                <a:gd name="T105" fmla="*/ 8 h 37"/>
                <a:gd name="T106" fmla="*/ 313 w 393"/>
                <a:gd name="T107" fmla="*/ 29 h 37"/>
                <a:gd name="T108" fmla="*/ 253 w 393"/>
                <a:gd name="T109" fmla="*/ 11 h 37"/>
                <a:gd name="T110" fmla="*/ 261 w 393"/>
                <a:gd name="T111" fmla="*/ 8 h 37"/>
                <a:gd name="T112" fmla="*/ 250 w 393"/>
                <a:gd name="T113" fmla="*/ 16 h 37"/>
                <a:gd name="T114" fmla="*/ 257 w 393"/>
                <a:gd name="T115" fmla="*/ 26 h 37"/>
                <a:gd name="T116" fmla="*/ 261 w 393"/>
                <a:gd name="T117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3" h="37">
                  <a:moveTo>
                    <a:pt x="127" y="7"/>
                  </a:moveTo>
                  <a:cubicBezTo>
                    <a:pt x="124" y="7"/>
                    <a:pt x="122" y="8"/>
                    <a:pt x="120" y="10"/>
                  </a:cubicBezTo>
                  <a:cubicBezTo>
                    <a:pt x="118" y="12"/>
                    <a:pt x="117" y="14"/>
                    <a:pt x="117" y="18"/>
                  </a:cubicBezTo>
                  <a:cubicBezTo>
                    <a:pt x="117" y="22"/>
                    <a:pt x="118" y="24"/>
                    <a:pt x="120" y="26"/>
                  </a:cubicBezTo>
                  <a:cubicBezTo>
                    <a:pt x="122" y="28"/>
                    <a:pt x="124" y="29"/>
                    <a:pt x="127" y="29"/>
                  </a:cubicBezTo>
                  <a:cubicBezTo>
                    <a:pt x="129" y="29"/>
                    <a:pt x="130" y="29"/>
                    <a:pt x="132" y="28"/>
                  </a:cubicBezTo>
                  <a:cubicBezTo>
                    <a:pt x="133" y="27"/>
                    <a:pt x="135" y="26"/>
                    <a:pt x="135" y="24"/>
                  </a:cubicBezTo>
                  <a:cubicBezTo>
                    <a:pt x="136" y="23"/>
                    <a:pt x="137" y="21"/>
                    <a:pt x="137" y="18"/>
                  </a:cubicBezTo>
                  <a:cubicBezTo>
                    <a:pt x="137" y="15"/>
                    <a:pt x="136" y="12"/>
                    <a:pt x="134" y="10"/>
                  </a:cubicBezTo>
                  <a:cubicBezTo>
                    <a:pt x="132" y="8"/>
                    <a:pt x="130" y="7"/>
                    <a:pt x="127" y="7"/>
                  </a:cubicBezTo>
                  <a:close/>
                  <a:moveTo>
                    <a:pt x="131" y="24"/>
                  </a:moveTo>
                  <a:cubicBezTo>
                    <a:pt x="130" y="26"/>
                    <a:pt x="129" y="26"/>
                    <a:pt x="127" y="26"/>
                  </a:cubicBezTo>
                  <a:cubicBezTo>
                    <a:pt x="125" y="26"/>
                    <a:pt x="124" y="26"/>
                    <a:pt x="122" y="24"/>
                  </a:cubicBezTo>
                  <a:cubicBezTo>
                    <a:pt x="121" y="23"/>
                    <a:pt x="121" y="21"/>
                    <a:pt x="121" y="18"/>
                  </a:cubicBezTo>
                  <a:cubicBezTo>
                    <a:pt x="121" y="16"/>
                    <a:pt x="121" y="14"/>
                    <a:pt x="122" y="12"/>
                  </a:cubicBezTo>
                  <a:cubicBezTo>
                    <a:pt x="124" y="11"/>
                    <a:pt x="125" y="10"/>
                    <a:pt x="127" y="10"/>
                  </a:cubicBezTo>
                  <a:cubicBezTo>
                    <a:pt x="129" y="10"/>
                    <a:pt x="130" y="11"/>
                    <a:pt x="131" y="12"/>
                  </a:cubicBezTo>
                  <a:cubicBezTo>
                    <a:pt x="132" y="14"/>
                    <a:pt x="133" y="16"/>
                    <a:pt x="133" y="18"/>
                  </a:cubicBezTo>
                  <a:cubicBezTo>
                    <a:pt x="133" y="21"/>
                    <a:pt x="132" y="23"/>
                    <a:pt x="131" y="24"/>
                  </a:cubicBezTo>
                  <a:close/>
                  <a:moveTo>
                    <a:pt x="195" y="20"/>
                  </a:moveTo>
                  <a:cubicBezTo>
                    <a:pt x="194" y="24"/>
                    <a:pt x="194" y="24"/>
                    <a:pt x="194" y="24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3"/>
                    <a:pt x="182" y="24"/>
                    <a:pt x="182" y="2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3" y="8"/>
                    <a:pt x="172" y="7"/>
                    <a:pt x="171" y="7"/>
                  </a:cubicBezTo>
                  <a:cubicBezTo>
                    <a:pt x="170" y="7"/>
                    <a:pt x="169" y="8"/>
                    <a:pt x="168" y="8"/>
                  </a:cubicBezTo>
                  <a:cubicBezTo>
                    <a:pt x="168" y="9"/>
                    <a:pt x="167" y="10"/>
                    <a:pt x="166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6"/>
                    <a:pt x="167" y="15"/>
                    <a:pt x="167" y="14"/>
                  </a:cubicBezTo>
                  <a:cubicBezTo>
                    <a:pt x="167" y="13"/>
                    <a:pt x="168" y="12"/>
                    <a:pt x="168" y="12"/>
                  </a:cubicBezTo>
                  <a:cubicBezTo>
                    <a:pt x="169" y="11"/>
                    <a:pt x="170" y="11"/>
                    <a:pt x="170" y="11"/>
                  </a:cubicBezTo>
                  <a:cubicBezTo>
                    <a:pt x="171" y="11"/>
                    <a:pt x="172" y="11"/>
                    <a:pt x="173" y="12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9" y="8"/>
                    <a:pt x="199" y="8"/>
                    <a:pt x="199" y="8"/>
                  </a:cubicBezTo>
                  <a:lnTo>
                    <a:pt x="195" y="20"/>
                  </a:lnTo>
                  <a:close/>
                  <a:moveTo>
                    <a:pt x="108" y="20"/>
                  </a:moveTo>
                  <a:cubicBezTo>
                    <a:pt x="107" y="22"/>
                    <a:pt x="106" y="23"/>
                    <a:pt x="106" y="25"/>
                  </a:cubicBezTo>
                  <a:cubicBezTo>
                    <a:pt x="106" y="23"/>
                    <a:pt x="105" y="21"/>
                    <a:pt x="105" y="2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4" y="31"/>
                    <a:pt x="103" y="32"/>
                    <a:pt x="103" y="32"/>
                  </a:cubicBezTo>
                  <a:cubicBezTo>
                    <a:pt x="103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4"/>
                  </a:cubicBezTo>
                  <a:cubicBezTo>
                    <a:pt x="99" y="34"/>
                    <a:pt x="99" y="34"/>
                    <a:pt x="98" y="33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100" y="37"/>
                    <a:pt x="101" y="37"/>
                  </a:cubicBezTo>
                  <a:cubicBezTo>
                    <a:pt x="102" y="37"/>
                    <a:pt x="103" y="37"/>
                    <a:pt x="103" y="36"/>
                  </a:cubicBezTo>
                  <a:cubicBezTo>
                    <a:pt x="104" y="36"/>
                    <a:pt x="105" y="35"/>
                    <a:pt x="106" y="34"/>
                  </a:cubicBezTo>
                  <a:cubicBezTo>
                    <a:pt x="106" y="33"/>
                    <a:pt x="107" y="31"/>
                    <a:pt x="108" y="2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08" y="20"/>
                  </a:lnTo>
                  <a:close/>
                  <a:moveTo>
                    <a:pt x="154" y="19"/>
                  </a:moveTo>
                  <a:cubicBezTo>
                    <a:pt x="154" y="21"/>
                    <a:pt x="154" y="22"/>
                    <a:pt x="153" y="23"/>
                  </a:cubicBezTo>
                  <a:cubicBezTo>
                    <a:pt x="153" y="24"/>
                    <a:pt x="152" y="25"/>
                    <a:pt x="151" y="25"/>
                  </a:cubicBezTo>
                  <a:cubicBezTo>
                    <a:pt x="150" y="26"/>
                    <a:pt x="149" y="26"/>
                    <a:pt x="148" y="26"/>
                  </a:cubicBezTo>
                  <a:cubicBezTo>
                    <a:pt x="147" y="26"/>
                    <a:pt x="146" y="26"/>
                    <a:pt x="146" y="25"/>
                  </a:cubicBezTo>
                  <a:cubicBezTo>
                    <a:pt x="145" y="25"/>
                    <a:pt x="145" y="24"/>
                    <a:pt x="144" y="23"/>
                  </a:cubicBezTo>
                  <a:cubicBezTo>
                    <a:pt x="144" y="22"/>
                    <a:pt x="144" y="21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2"/>
                    <a:pt x="141" y="23"/>
                    <a:pt x="141" y="24"/>
                  </a:cubicBezTo>
                  <a:cubicBezTo>
                    <a:pt x="141" y="25"/>
                    <a:pt x="141" y="26"/>
                    <a:pt x="142" y="27"/>
                  </a:cubicBezTo>
                  <a:cubicBezTo>
                    <a:pt x="142" y="27"/>
                    <a:pt x="143" y="28"/>
                    <a:pt x="144" y="28"/>
                  </a:cubicBezTo>
                  <a:cubicBezTo>
                    <a:pt x="145" y="29"/>
                    <a:pt x="146" y="29"/>
                    <a:pt x="148" y="29"/>
                  </a:cubicBezTo>
                  <a:cubicBezTo>
                    <a:pt x="150" y="29"/>
                    <a:pt x="153" y="28"/>
                    <a:pt x="154" y="2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8"/>
                    <a:pt x="154" y="8"/>
                    <a:pt x="154" y="8"/>
                  </a:cubicBezTo>
                  <a:lnTo>
                    <a:pt x="154" y="19"/>
                  </a:lnTo>
                  <a:close/>
                  <a:moveTo>
                    <a:pt x="392" y="9"/>
                  </a:moveTo>
                  <a:cubicBezTo>
                    <a:pt x="391" y="8"/>
                    <a:pt x="389" y="7"/>
                    <a:pt x="387" y="7"/>
                  </a:cubicBezTo>
                  <a:cubicBezTo>
                    <a:pt x="384" y="7"/>
                    <a:pt x="382" y="9"/>
                    <a:pt x="381" y="11"/>
                  </a:cubicBezTo>
                  <a:cubicBezTo>
                    <a:pt x="380" y="10"/>
                    <a:pt x="379" y="9"/>
                    <a:pt x="378" y="8"/>
                  </a:cubicBezTo>
                  <a:cubicBezTo>
                    <a:pt x="377" y="8"/>
                    <a:pt x="376" y="7"/>
                    <a:pt x="375" y="7"/>
                  </a:cubicBezTo>
                  <a:cubicBezTo>
                    <a:pt x="373" y="7"/>
                    <a:pt x="372" y="8"/>
                    <a:pt x="371" y="8"/>
                  </a:cubicBezTo>
                  <a:cubicBezTo>
                    <a:pt x="370" y="9"/>
                    <a:pt x="369" y="10"/>
                    <a:pt x="368" y="11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9" y="18"/>
                    <a:pt x="369" y="18"/>
                    <a:pt x="369" y="18"/>
                  </a:cubicBezTo>
                  <a:cubicBezTo>
                    <a:pt x="369" y="16"/>
                    <a:pt x="369" y="15"/>
                    <a:pt x="369" y="14"/>
                  </a:cubicBezTo>
                  <a:cubicBezTo>
                    <a:pt x="370" y="13"/>
                    <a:pt x="370" y="12"/>
                    <a:pt x="371" y="11"/>
                  </a:cubicBezTo>
                  <a:cubicBezTo>
                    <a:pt x="372" y="11"/>
                    <a:pt x="373" y="10"/>
                    <a:pt x="374" y="10"/>
                  </a:cubicBezTo>
                  <a:cubicBezTo>
                    <a:pt x="375" y="10"/>
                    <a:pt x="376" y="11"/>
                    <a:pt x="377" y="12"/>
                  </a:cubicBezTo>
                  <a:cubicBezTo>
                    <a:pt x="377" y="12"/>
                    <a:pt x="378" y="14"/>
                    <a:pt x="378" y="15"/>
                  </a:cubicBezTo>
                  <a:cubicBezTo>
                    <a:pt x="378" y="29"/>
                    <a:pt x="378" y="29"/>
                    <a:pt x="378" y="29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4"/>
                    <a:pt x="382" y="13"/>
                    <a:pt x="383" y="12"/>
                  </a:cubicBezTo>
                  <a:cubicBezTo>
                    <a:pt x="384" y="11"/>
                    <a:pt x="385" y="10"/>
                    <a:pt x="386" y="10"/>
                  </a:cubicBezTo>
                  <a:cubicBezTo>
                    <a:pt x="387" y="10"/>
                    <a:pt x="388" y="11"/>
                    <a:pt x="388" y="11"/>
                  </a:cubicBezTo>
                  <a:cubicBezTo>
                    <a:pt x="389" y="11"/>
                    <a:pt x="389" y="12"/>
                    <a:pt x="390" y="13"/>
                  </a:cubicBezTo>
                  <a:cubicBezTo>
                    <a:pt x="390" y="13"/>
                    <a:pt x="390" y="14"/>
                    <a:pt x="390" y="16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12"/>
                    <a:pt x="393" y="10"/>
                    <a:pt x="392" y="9"/>
                  </a:cubicBezTo>
                  <a:close/>
                  <a:moveTo>
                    <a:pt x="51" y="20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3"/>
                    <a:pt x="37" y="24"/>
                    <a:pt x="37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51" y="20"/>
                  </a:lnTo>
                  <a:close/>
                  <a:moveTo>
                    <a:pt x="22" y="20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5" y="8"/>
                    <a:pt x="25" y="8"/>
                    <a:pt x="25" y="8"/>
                  </a:cubicBezTo>
                  <a:lnTo>
                    <a:pt x="22" y="20"/>
                  </a:lnTo>
                  <a:close/>
                  <a:moveTo>
                    <a:pt x="88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8" y="25"/>
                    <a:pt x="88" y="25"/>
                    <a:pt x="88" y="25"/>
                  </a:cubicBezTo>
                  <a:lnTo>
                    <a:pt x="88" y="29"/>
                  </a:lnTo>
                  <a:close/>
                  <a:moveTo>
                    <a:pt x="80" y="20"/>
                  </a:moveTo>
                  <a:cubicBezTo>
                    <a:pt x="78" y="24"/>
                    <a:pt x="78" y="24"/>
                    <a:pt x="78" y="24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3"/>
                    <a:pt x="66" y="24"/>
                    <a:pt x="66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0" y="20"/>
                  </a:lnTo>
                  <a:close/>
                  <a:moveTo>
                    <a:pt x="214" y="7"/>
                  </a:moveTo>
                  <a:cubicBezTo>
                    <a:pt x="211" y="7"/>
                    <a:pt x="208" y="8"/>
                    <a:pt x="207" y="10"/>
                  </a:cubicBezTo>
                  <a:cubicBezTo>
                    <a:pt x="205" y="12"/>
                    <a:pt x="204" y="15"/>
                    <a:pt x="204" y="18"/>
                  </a:cubicBezTo>
                  <a:cubicBezTo>
                    <a:pt x="204" y="22"/>
                    <a:pt x="205" y="24"/>
                    <a:pt x="207" y="26"/>
                  </a:cubicBezTo>
                  <a:cubicBezTo>
                    <a:pt x="208" y="28"/>
                    <a:pt x="211" y="29"/>
                    <a:pt x="214" y="29"/>
                  </a:cubicBezTo>
                  <a:cubicBezTo>
                    <a:pt x="216" y="29"/>
                    <a:pt x="218" y="29"/>
                    <a:pt x="220" y="27"/>
                  </a:cubicBezTo>
                  <a:cubicBezTo>
                    <a:pt x="221" y="26"/>
                    <a:pt x="222" y="25"/>
                    <a:pt x="223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3"/>
                    <a:pt x="218" y="25"/>
                    <a:pt x="217" y="25"/>
                  </a:cubicBezTo>
                  <a:cubicBezTo>
                    <a:pt x="216" y="26"/>
                    <a:pt x="215" y="26"/>
                    <a:pt x="214" y="26"/>
                  </a:cubicBezTo>
                  <a:cubicBezTo>
                    <a:pt x="212" y="26"/>
                    <a:pt x="211" y="26"/>
                    <a:pt x="210" y="24"/>
                  </a:cubicBezTo>
                  <a:cubicBezTo>
                    <a:pt x="208" y="23"/>
                    <a:pt x="208" y="21"/>
                    <a:pt x="208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9"/>
                    <a:pt x="223" y="18"/>
                    <a:pt x="223" y="18"/>
                  </a:cubicBezTo>
                  <a:cubicBezTo>
                    <a:pt x="223" y="15"/>
                    <a:pt x="222" y="12"/>
                    <a:pt x="220" y="10"/>
                  </a:cubicBezTo>
                  <a:cubicBezTo>
                    <a:pt x="219" y="8"/>
                    <a:pt x="216" y="7"/>
                    <a:pt x="214" y="7"/>
                  </a:cubicBezTo>
                  <a:close/>
                  <a:moveTo>
                    <a:pt x="208" y="16"/>
                  </a:moveTo>
                  <a:cubicBezTo>
                    <a:pt x="208" y="14"/>
                    <a:pt x="209" y="13"/>
                    <a:pt x="210" y="12"/>
                  </a:cubicBezTo>
                  <a:cubicBezTo>
                    <a:pt x="211" y="11"/>
                    <a:pt x="212" y="10"/>
                    <a:pt x="214" y="10"/>
                  </a:cubicBezTo>
                  <a:cubicBezTo>
                    <a:pt x="215" y="10"/>
                    <a:pt x="217" y="11"/>
                    <a:pt x="218" y="12"/>
                  </a:cubicBezTo>
                  <a:cubicBezTo>
                    <a:pt x="219" y="13"/>
                    <a:pt x="219" y="15"/>
                    <a:pt x="219" y="16"/>
                  </a:cubicBezTo>
                  <a:lnTo>
                    <a:pt x="208" y="16"/>
                  </a:lnTo>
                  <a:close/>
                  <a:moveTo>
                    <a:pt x="285" y="26"/>
                  </a:moveTo>
                  <a:cubicBezTo>
                    <a:pt x="284" y="26"/>
                    <a:pt x="284" y="26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4"/>
                    <a:pt x="283" y="24"/>
                    <a:pt x="283" y="23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83" y="8"/>
                    <a:pt x="283" y="8"/>
                    <a:pt x="283" y="8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5"/>
                    <a:pt x="279" y="26"/>
                    <a:pt x="280" y="27"/>
                  </a:cubicBezTo>
                  <a:cubicBezTo>
                    <a:pt x="280" y="27"/>
                    <a:pt x="280" y="28"/>
                    <a:pt x="281" y="28"/>
                  </a:cubicBezTo>
                  <a:cubicBezTo>
                    <a:pt x="282" y="29"/>
                    <a:pt x="283" y="29"/>
                    <a:pt x="284" y="29"/>
                  </a:cubicBezTo>
                  <a:cubicBezTo>
                    <a:pt x="285" y="29"/>
                    <a:pt x="286" y="29"/>
                    <a:pt x="287" y="2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6"/>
                    <a:pt x="285" y="26"/>
                    <a:pt x="285" y="26"/>
                  </a:cubicBezTo>
                  <a:close/>
                  <a:moveTo>
                    <a:pt x="335" y="25"/>
                  </a:moveTo>
                  <a:cubicBezTo>
                    <a:pt x="334" y="26"/>
                    <a:pt x="333" y="26"/>
                    <a:pt x="331" y="26"/>
                  </a:cubicBezTo>
                  <a:cubicBezTo>
                    <a:pt x="330" y="26"/>
                    <a:pt x="328" y="26"/>
                    <a:pt x="327" y="24"/>
                  </a:cubicBezTo>
                  <a:cubicBezTo>
                    <a:pt x="326" y="23"/>
                    <a:pt x="326" y="21"/>
                    <a:pt x="326" y="18"/>
                  </a:cubicBezTo>
                  <a:cubicBezTo>
                    <a:pt x="326" y="16"/>
                    <a:pt x="326" y="14"/>
                    <a:pt x="327" y="12"/>
                  </a:cubicBezTo>
                  <a:cubicBezTo>
                    <a:pt x="328" y="11"/>
                    <a:pt x="330" y="10"/>
                    <a:pt x="332" y="10"/>
                  </a:cubicBezTo>
                  <a:cubicBezTo>
                    <a:pt x="333" y="10"/>
                    <a:pt x="334" y="11"/>
                    <a:pt x="335" y="11"/>
                  </a:cubicBezTo>
                  <a:cubicBezTo>
                    <a:pt x="335" y="12"/>
                    <a:pt x="336" y="13"/>
                    <a:pt x="336" y="15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39" y="12"/>
                    <a:pt x="338" y="10"/>
                    <a:pt x="337" y="9"/>
                  </a:cubicBezTo>
                  <a:cubicBezTo>
                    <a:pt x="335" y="8"/>
                    <a:pt x="334" y="7"/>
                    <a:pt x="331" y="7"/>
                  </a:cubicBezTo>
                  <a:cubicBezTo>
                    <a:pt x="330" y="7"/>
                    <a:pt x="328" y="8"/>
                    <a:pt x="326" y="9"/>
                  </a:cubicBezTo>
                  <a:cubicBezTo>
                    <a:pt x="325" y="10"/>
                    <a:pt x="324" y="11"/>
                    <a:pt x="323" y="12"/>
                  </a:cubicBezTo>
                  <a:cubicBezTo>
                    <a:pt x="322" y="14"/>
                    <a:pt x="322" y="16"/>
                    <a:pt x="322" y="18"/>
                  </a:cubicBezTo>
                  <a:cubicBezTo>
                    <a:pt x="322" y="22"/>
                    <a:pt x="323" y="24"/>
                    <a:pt x="325" y="26"/>
                  </a:cubicBezTo>
                  <a:cubicBezTo>
                    <a:pt x="326" y="28"/>
                    <a:pt x="329" y="29"/>
                    <a:pt x="331" y="29"/>
                  </a:cubicBezTo>
                  <a:cubicBezTo>
                    <a:pt x="334" y="29"/>
                    <a:pt x="336" y="28"/>
                    <a:pt x="337" y="27"/>
                  </a:cubicBezTo>
                  <a:cubicBezTo>
                    <a:pt x="339" y="26"/>
                    <a:pt x="340" y="24"/>
                    <a:pt x="340" y="22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36" y="23"/>
                    <a:pt x="336" y="24"/>
                    <a:pt x="335" y="25"/>
                  </a:cubicBezTo>
                  <a:close/>
                  <a:moveTo>
                    <a:pt x="298" y="7"/>
                  </a:moveTo>
                  <a:cubicBezTo>
                    <a:pt x="295" y="7"/>
                    <a:pt x="293" y="8"/>
                    <a:pt x="291" y="10"/>
                  </a:cubicBezTo>
                  <a:cubicBezTo>
                    <a:pt x="289" y="12"/>
                    <a:pt x="288" y="15"/>
                    <a:pt x="288" y="18"/>
                  </a:cubicBezTo>
                  <a:cubicBezTo>
                    <a:pt x="288" y="22"/>
                    <a:pt x="289" y="24"/>
                    <a:pt x="291" y="26"/>
                  </a:cubicBezTo>
                  <a:cubicBezTo>
                    <a:pt x="293" y="28"/>
                    <a:pt x="295" y="29"/>
                    <a:pt x="298" y="29"/>
                  </a:cubicBezTo>
                  <a:cubicBezTo>
                    <a:pt x="301" y="29"/>
                    <a:pt x="303" y="29"/>
                    <a:pt x="304" y="27"/>
                  </a:cubicBezTo>
                  <a:cubicBezTo>
                    <a:pt x="306" y="26"/>
                    <a:pt x="307" y="25"/>
                    <a:pt x="307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3" y="23"/>
                    <a:pt x="303" y="25"/>
                    <a:pt x="302" y="25"/>
                  </a:cubicBezTo>
                  <a:cubicBezTo>
                    <a:pt x="301" y="26"/>
                    <a:pt x="300" y="26"/>
                    <a:pt x="298" y="26"/>
                  </a:cubicBezTo>
                  <a:cubicBezTo>
                    <a:pt x="297" y="26"/>
                    <a:pt x="295" y="26"/>
                    <a:pt x="294" y="24"/>
                  </a:cubicBezTo>
                  <a:cubicBezTo>
                    <a:pt x="293" y="23"/>
                    <a:pt x="292" y="21"/>
                    <a:pt x="292" y="19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9"/>
                    <a:pt x="308" y="18"/>
                    <a:pt x="308" y="18"/>
                  </a:cubicBezTo>
                  <a:cubicBezTo>
                    <a:pt x="308" y="15"/>
                    <a:pt x="307" y="12"/>
                    <a:pt x="305" y="10"/>
                  </a:cubicBezTo>
                  <a:cubicBezTo>
                    <a:pt x="303" y="8"/>
                    <a:pt x="301" y="7"/>
                    <a:pt x="298" y="7"/>
                  </a:cubicBezTo>
                  <a:close/>
                  <a:moveTo>
                    <a:pt x="292" y="16"/>
                  </a:moveTo>
                  <a:cubicBezTo>
                    <a:pt x="292" y="14"/>
                    <a:pt x="293" y="13"/>
                    <a:pt x="294" y="12"/>
                  </a:cubicBezTo>
                  <a:cubicBezTo>
                    <a:pt x="295" y="11"/>
                    <a:pt x="297" y="10"/>
                    <a:pt x="298" y="10"/>
                  </a:cubicBezTo>
                  <a:cubicBezTo>
                    <a:pt x="300" y="10"/>
                    <a:pt x="301" y="11"/>
                    <a:pt x="303" y="12"/>
                  </a:cubicBezTo>
                  <a:cubicBezTo>
                    <a:pt x="303" y="13"/>
                    <a:pt x="304" y="15"/>
                    <a:pt x="304" y="16"/>
                  </a:cubicBezTo>
                  <a:lnTo>
                    <a:pt x="292" y="16"/>
                  </a:lnTo>
                  <a:close/>
                  <a:moveTo>
                    <a:pt x="270" y="4"/>
                  </a:moveTo>
                  <a:cubicBezTo>
                    <a:pt x="273" y="4"/>
                    <a:pt x="273" y="4"/>
                    <a:pt x="273" y="4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4"/>
                  </a:lnTo>
                  <a:close/>
                  <a:moveTo>
                    <a:pt x="351" y="7"/>
                  </a:moveTo>
                  <a:cubicBezTo>
                    <a:pt x="349" y="7"/>
                    <a:pt x="347" y="8"/>
                    <a:pt x="345" y="10"/>
                  </a:cubicBezTo>
                  <a:cubicBezTo>
                    <a:pt x="343" y="12"/>
                    <a:pt x="342" y="14"/>
                    <a:pt x="342" y="18"/>
                  </a:cubicBezTo>
                  <a:cubicBezTo>
                    <a:pt x="342" y="22"/>
                    <a:pt x="343" y="24"/>
                    <a:pt x="344" y="26"/>
                  </a:cubicBezTo>
                  <a:cubicBezTo>
                    <a:pt x="346" y="28"/>
                    <a:pt x="349" y="29"/>
                    <a:pt x="351" y="29"/>
                  </a:cubicBezTo>
                  <a:cubicBezTo>
                    <a:pt x="353" y="29"/>
                    <a:pt x="355" y="29"/>
                    <a:pt x="356" y="28"/>
                  </a:cubicBezTo>
                  <a:cubicBezTo>
                    <a:pt x="358" y="27"/>
                    <a:pt x="359" y="26"/>
                    <a:pt x="360" y="24"/>
                  </a:cubicBezTo>
                  <a:cubicBezTo>
                    <a:pt x="361" y="23"/>
                    <a:pt x="361" y="21"/>
                    <a:pt x="361" y="18"/>
                  </a:cubicBezTo>
                  <a:cubicBezTo>
                    <a:pt x="361" y="15"/>
                    <a:pt x="360" y="12"/>
                    <a:pt x="358" y="10"/>
                  </a:cubicBezTo>
                  <a:cubicBezTo>
                    <a:pt x="357" y="8"/>
                    <a:pt x="354" y="7"/>
                    <a:pt x="351" y="7"/>
                  </a:cubicBezTo>
                  <a:close/>
                  <a:moveTo>
                    <a:pt x="356" y="24"/>
                  </a:moveTo>
                  <a:cubicBezTo>
                    <a:pt x="355" y="26"/>
                    <a:pt x="353" y="26"/>
                    <a:pt x="351" y="26"/>
                  </a:cubicBezTo>
                  <a:cubicBezTo>
                    <a:pt x="350" y="26"/>
                    <a:pt x="348" y="26"/>
                    <a:pt x="347" y="24"/>
                  </a:cubicBezTo>
                  <a:cubicBezTo>
                    <a:pt x="346" y="23"/>
                    <a:pt x="345" y="21"/>
                    <a:pt x="345" y="18"/>
                  </a:cubicBezTo>
                  <a:cubicBezTo>
                    <a:pt x="345" y="16"/>
                    <a:pt x="346" y="14"/>
                    <a:pt x="347" y="12"/>
                  </a:cubicBezTo>
                  <a:cubicBezTo>
                    <a:pt x="348" y="11"/>
                    <a:pt x="350" y="10"/>
                    <a:pt x="351" y="10"/>
                  </a:cubicBezTo>
                  <a:cubicBezTo>
                    <a:pt x="353" y="10"/>
                    <a:pt x="355" y="11"/>
                    <a:pt x="356" y="12"/>
                  </a:cubicBezTo>
                  <a:cubicBezTo>
                    <a:pt x="357" y="14"/>
                    <a:pt x="358" y="16"/>
                    <a:pt x="358" y="18"/>
                  </a:cubicBezTo>
                  <a:cubicBezTo>
                    <a:pt x="358" y="21"/>
                    <a:pt x="357" y="23"/>
                    <a:pt x="356" y="24"/>
                  </a:cubicBezTo>
                  <a:close/>
                  <a:moveTo>
                    <a:pt x="243" y="10"/>
                  </a:moveTo>
                  <a:cubicBezTo>
                    <a:pt x="242" y="9"/>
                    <a:pt x="241" y="9"/>
                    <a:pt x="240" y="8"/>
                  </a:cubicBezTo>
                  <a:cubicBezTo>
                    <a:pt x="239" y="8"/>
                    <a:pt x="238" y="7"/>
                    <a:pt x="237" y="7"/>
                  </a:cubicBezTo>
                  <a:cubicBezTo>
                    <a:pt x="234" y="7"/>
                    <a:pt x="232" y="8"/>
                    <a:pt x="231" y="1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2" y="28"/>
                    <a:pt x="234" y="29"/>
                    <a:pt x="236" y="29"/>
                  </a:cubicBezTo>
                  <a:cubicBezTo>
                    <a:pt x="239" y="29"/>
                    <a:pt x="241" y="28"/>
                    <a:pt x="243" y="26"/>
                  </a:cubicBezTo>
                  <a:cubicBezTo>
                    <a:pt x="244" y="24"/>
                    <a:pt x="245" y="22"/>
                    <a:pt x="245" y="18"/>
                  </a:cubicBezTo>
                  <a:cubicBezTo>
                    <a:pt x="245" y="16"/>
                    <a:pt x="245" y="15"/>
                    <a:pt x="245" y="14"/>
                  </a:cubicBezTo>
                  <a:cubicBezTo>
                    <a:pt x="244" y="12"/>
                    <a:pt x="244" y="11"/>
                    <a:pt x="243" y="10"/>
                  </a:cubicBezTo>
                  <a:close/>
                  <a:moveTo>
                    <a:pt x="240" y="24"/>
                  </a:moveTo>
                  <a:cubicBezTo>
                    <a:pt x="239" y="26"/>
                    <a:pt x="238" y="26"/>
                    <a:pt x="236" y="26"/>
                  </a:cubicBezTo>
                  <a:cubicBezTo>
                    <a:pt x="234" y="26"/>
                    <a:pt x="233" y="25"/>
                    <a:pt x="232" y="24"/>
                  </a:cubicBezTo>
                  <a:cubicBezTo>
                    <a:pt x="231" y="22"/>
                    <a:pt x="231" y="21"/>
                    <a:pt x="231" y="18"/>
                  </a:cubicBezTo>
                  <a:cubicBezTo>
                    <a:pt x="231" y="16"/>
                    <a:pt x="231" y="14"/>
                    <a:pt x="232" y="12"/>
                  </a:cubicBezTo>
                  <a:cubicBezTo>
                    <a:pt x="233" y="11"/>
                    <a:pt x="235" y="10"/>
                    <a:pt x="236" y="10"/>
                  </a:cubicBezTo>
                  <a:cubicBezTo>
                    <a:pt x="238" y="10"/>
                    <a:pt x="239" y="11"/>
                    <a:pt x="240" y="12"/>
                  </a:cubicBezTo>
                  <a:cubicBezTo>
                    <a:pt x="241" y="14"/>
                    <a:pt x="242" y="16"/>
                    <a:pt x="242" y="18"/>
                  </a:cubicBezTo>
                  <a:cubicBezTo>
                    <a:pt x="242" y="21"/>
                    <a:pt x="241" y="23"/>
                    <a:pt x="240" y="24"/>
                  </a:cubicBezTo>
                  <a:close/>
                  <a:moveTo>
                    <a:pt x="270" y="29"/>
                  </a:moveTo>
                  <a:cubicBezTo>
                    <a:pt x="273" y="29"/>
                    <a:pt x="273" y="29"/>
                    <a:pt x="273" y="29"/>
                  </a:cubicBezTo>
                  <a:cubicBezTo>
                    <a:pt x="273" y="8"/>
                    <a:pt x="273" y="8"/>
                    <a:pt x="273" y="8"/>
                  </a:cubicBezTo>
                  <a:cubicBezTo>
                    <a:pt x="270" y="8"/>
                    <a:pt x="270" y="8"/>
                    <a:pt x="270" y="8"/>
                  </a:cubicBezTo>
                  <a:lnTo>
                    <a:pt x="270" y="29"/>
                  </a:lnTo>
                  <a:close/>
                  <a:moveTo>
                    <a:pt x="313" y="29"/>
                  </a:moveTo>
                  <a:cubicBezTo>
                    <a:pt x="317" y="29"/>
                    <a:pt x="317" y="29"/>
                    <a:pt x="317" y="29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3" y="25"/>
                    <a:pt x="313" y="25"/>
                    <a:pt x="313" y="25"/>
                  </a:cubicBezTo>
                  <a:lnTo>
                    <a:pt x="313" y="29"/>
                  </a:lnTo>
                  <a:close/>
                  <a:moveTo>
                    <a:pt x="262" y="18"/>
                  </a:moveTo>
                  <a:cubicBezTo>
                    <a:pt x="261" y="17"/>
                    <a:pt x="260" y="17"/>
                    <a:pt x="257" y="16"/>
                  </a:cubicBezTo>
                  <a:cubicBezTo>
                    <a:pt x="255" y="16"/>
                    <a:pt x="254" y="15"/>
                    <a:pt x="254" y="15"/>
                  </a:cubicBezTo>
                  <a:cubicBezTo>
                    <a:pt x="253" y="15"/>
                    <a:pt x="253" y="15"/>
                    <a:pt x="253" y="14"/>
                  </a:cubicBezTo>
                  <a:cubicBezTo>
                    <a:pt x="252" y="14"/>
                    <a:pt x="252" y="13"/>
                    <a:pt x="252" y="13"/>
                  </a:cubicBezTo>
                  <a:cubicBezTo>
                    <a:pt x="252" y="12"/>
                    <a:pt x="253" y="12"/>
                    <a:pt x="253" y="11"/>
                  </a:cubicBezTo>
                  <a:cubicBezTo>
                    <a:pt x="254" y="11"/>
                    <a:pt x="255" y="10"/>
                    <a:pt x="257" y="10"/>
                  </a:cubicBezTo>
                  <a:cubicBezTo>
                    <a:pt x="258" y="10"/>
                    <a:pt x="259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4" y="12"/>
                    <a:pt x="264" y="11"/>
                    <a:pt x="263" y="10"/>
                  </a:cubicBezTo>
                  <a:cubicBezTo>
                    <a:pt x="263" y="9"/>
                    <a:pt x="262" y="9"/>
                    <a:pt x="261" y="8"/>
                  </a:cubicBezTo>
                  <a:cubicBezTo>
                    <a:pt x="260" y="8"/>
                    <a:pt x="258" y="7"/>
                    <a:pt x="256" y="7"/>
                  </a:cubicBezTo>
                  <a:cubicBezTo>
                    <a:pt x="255" y="7"/>
                    <a:pt x="254" y="8"/>
                    <a:pt x="253" y="8"/>
                  </a:cubicBezTo>
                  <a:cubicBezTo>
                    <a:pt x="252" y="8"/>
                    <a:pt x="252" y="8"/>
                    <a:pt x="251" y="9"/>
                  </a:cubicBezTo>
                  <a:cubicBezTo>
                    <a:pt x="250" y="9"/>
                    <a:pt x="250" y="10"/>
                    <a:pt x="249" y="11"/>
                  </a:cubicBezTo>
                  <a:cubicBezTo>
                    <a:pt x="249" y="12"/>
                    <a:pt x="249" y="12"/>
                    <a:pt x="249" y="13"/>
                  </a:cubicBezTo>
                  <a:cubicBezTo>
                    <a:pt x="249" y="14"/>
                    <a:pt x="249" y="15"/>
                    <a:pt x="250" y="16"/>
                  </a:cubicBezTo>
                  <a:cubicBezTo>
                    <a:pt x="250" y="17"/>
                    <a:pt x="251" y="18"/>
                    <a:pt x="252" y="18"/>
                  </a:cubicBezTo>
                  <a:cubicBezTo>
                    <a:pt x="253" y="19"/>
                    <a:pt x="255" y="19"/>
                    <a:pt x="257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4"/>
                    <a:pt x="261" y="25"/>
                    <a:pt x="261" y="25"/>
                  </a:cubicBezTo>
                  <a:cubicBezTo>
                    <a:pt x="260" y="26"/>
                    <a:pt x="259" y="26"/>
                    <a:pt x="257" y="26"/>
                  </a:cubicBezTo>
                  <a:cubicBezTo>
                    <a:pt x="255" y="26"/>
                    <a:pt x="254" y="26"/>
                    <a:pt x="253" y="25"/>
                  </a:cubicBezTo>
                  <a:cubicBezTo>
                    <a:pt x="252" y="24"/>
                    <a:pt x="252" y="23"/>
                    <a:pt x="252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9" y="25"/>
                    <a:pt x="250" y="26"/>
                    <a:pt x="251" y="27"/>
                  </a:cubicBezTo>
                  <a:cubicBezTo>
                    <a:pt x="252" y="29"/>
                    <a:pt x="254" y="29"/>
                    <a:pt x="257" y="29"/>
                  </a:cubicBezTo>
                  <a:cubicBezTo>
                    <a:pt x="259" y="29"/>
                    <a:pt x="260" y="29"/>
                    <a:pt x="261" y="28"/>
                  </a:cubicBezTo>
                  <a:cubicBezTo>
                    <a:pt x="263" y="28"/>
                    <a:pt x="264" y="27"/>
                    <a:pt x="264" y="26"/>
                  </a:cubicBezTo>
                  <a:cubicBezTo>
                    <a:pt x="265" y="25"/>
                    <a:pt x="265" y="24"/>
                    <a:pt x="265" y="23"/>
                  </a:cubicBezTo>
                  <a:cubicBezTo>
                    <a:pt x="265" y="21"/>
                    <a:pt x="265" y="20"/>
                    <a:pt x="265" y="20"/>
                  </a:cubicBezTo>
                  <a:cubicBezTo>
                    <a:pt x="264" y="19"/>
                    <a:pt x="263" y="18"/>
                    <a:pt x="26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618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5"/>
          <p:cNvSpPr>
            <a:spLocks/>
          </p:cNvSpPr>
          <p:nvPr userDrawn="1"/>
        </p:nvSpPr>
        <p:spPr bwMode="auto">
          <a:xfrm>
            <a:off x="744879" y="3218975"/>
            <a:ext cx="11447121" cy="815975"/>
          </a:xfrm>
          <a:custGeom>
            <a:avLst/>
            <a:gdLst>
              <a:gd name="connsiteX0" fmla="*/ 894666 w 11447121"/>
              <a:gd name="connsiteY0" fmla="*/ 0 h 815975"/>
              <a:gd name="connsiteX1" fmla="*/ 3944254 w 11447121"/>
              <a:gd name="connsiteY1" fmla="*/ 0 h 815975"/>
              <a:gd name="connsiteX2" fmla="*/ 8397534 w 11447121"/>
              <a:gd name="connsiteY2" fmla="*/ 0 h 815975"/>
              <a:gd name="connsiteX3" fmla="*/ 11447121 w 11447121"/>
              <a:gd name="connsiteY3" fmla="*/ 0 h 815975"/>
              <a:gd name="connsiteX4" fmla="*/ 11447121 w 11447121"/>
              <a:gd name="connsiteY4" fmla="*/ 815975 h 815975"/>
              <a:gd name="connsiteX5" fmla="*/ 8736973 w 11447121"/>
              <a:gd name="connsiteY5" fmla="*/ 815975 h 815975"/>
              <a:gd name="connsiteX6" fmla="*/ 8397534 w 11447121"/>
              <a:gd name="connsiteY6" fmla="*/ 815975 h 815975"/>
              <a:gd name="connsiteX7" fmla="*/ 7640486 w 11447121"/>
              <a:gd name="connsiteY7" fmla="*/ 815975 h 815975"/>
              <a:gd name="connsiteX8" fmla="*/ 6952256 w 11447121"/>
              <a:gd name="connsiteY8" fmla="*/ 815975 h 815975"/>
              <a:gd name="connsiteX9" fmla="*/ 6700354 w 11447121"/>
              <a:gd name="connsiteY9" fmla="*/ 815975 h 815975"/>
              <a:gd name="connsiteX10" fmla="*/ 5904548 w 11447121"/>
              <a:gd name="connsiteY10" fmla="*/ 815975 h 815975"/>
              <a:gd name="connsiteX11" fmla="*/ 5687386 w 11447121"/>
              <a:gd name="connsiteY11" fmla="*/ 815975 h 815975"/>
              <a:gd name="connsiteX12" fmla="*/ 5241043 w 11447121"/>
              <a:gd name="connsiteY12" fmla="*/ 815975 h 815975"/>
              <a:gd name="connsiteX13" fmla="*/ 4697811 w 11447121"/>
              <a:gd name="connsiteY13" fmla="*/ 815975 h 815975"/>
              <a:gd name="connsiteX14" fmla="*/ 4590899 w 11447121"/>
              <a:gd name="connsiteY14" fmla="*/ 815975 h 815975"/>
              <a:gd name="connsiteX15" fmla="*/ 4262824 w 11447121"/>
              <a:gd name="connsiteY15" fmla="*/ 815975 h 815975"/>
              <a:gd name="connsiteX16" fmla="*/ 3669478 w 11447121"/>
              <a:gd name="connsiteY16" fmla="*/ 815975 h 815975"/>
              <a:gd name="connsiteX17" fmla="*/ 3650766 w 11447121"/>
              <a:gd name="connsiteY17" fmla="*/ 815975 h 815975"/>
              <a:gd name="connsiteX18" fmla="*/ 3364787 w 11447121"/>
              <a:gd name="connsiteY18" fmla="*/ 815975 h 815975"/>
              <a:gd name="connsiteX19" fmla="*/ 3252532 w 11447121"/>
              <a:gd name="connsiteY19" fmla="*/ 815975 h 815975"/>
              <a:gd name="connsiteX20" fmla="*/ 3236496 w 11447121"/>
              <a:gd name="connsiteY20" fmla="*/ 815975 h 815975"/>
              <a:gd name="connsiteX21" fmla="*/ 2854961 w 11447121"/>
              <a:gd name="connsiteY21" fmla="*/ 815975 h 815975"/>
              <a:gd name="connsiteX22" fmla="*/ 186909 w 11447121"/>
              <a:gd name="connsiteY22" fmla="*/ 815975 h 815975"/>
              <a:gd name="connsiteX23" fmla="*/ 9176 w 11447121"/>
              <a:gd name="connsiteY23" fmla="*/ 682625 h 815975"/>
              <a:gd name="connsiteX24" fmla="*/ 6002 w 11447121"/>
              <a:gd name="connsiteY24" fmla="*/ 673100 h 815975"/>
              <a:gd name="connsiteX25" fmla="*/ 94868 w 11447121"/>
              <a:gd name="connsiteY25" fmla="*/ 463550 h 815975"/>
              <a:gd name="connsiteX26" fmla="*/ 894666 w 11447121"/>
              <a:gd name="connsiteY26" fmla="*/ 0 h 81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447121" h="815975">
                <a:moveTo>
                  <a:pt x="894666" y="0"/>
                </a:moveTo>
                <a:lnTo>
                  <a:pt x="3944254" y="0"/>
                </a:lnTo>
                <a:lnTo>
                  <a:pt x="8397534" y="0"/>
                </a:lnTo>
                <a:lnTo>
                  <a:pt x="11447121" y="0"/>
                </a:lnTo>
                <a:cubicBezTo>
                  <a:pt x="11447121" y="815975"/>
                  <a:pt x="11447121" y="815975"/>
                  <a:pt x="11447121" y="815975"/>
                </a:cubicBezTo>
                <a:cubicBezTo>
                  <a:pt x="10420793" y="815975"/>
                  <a:pt x="9522756" y="815975"/>
                  <a:pt x="8736973" y="815975"/>
                </a:cubicBezTo>
                <a:lnTo>
                  <a:pt x="8397534" y="815975"/>
                </a:lnTo>
                <a:lnTo>
                  <a:pt x="7640486" y="815975"/>
                </a:lnTo>
                <a:lnTo>
                  <a:pt x="6952256" y="815975"/>
                </a:lnTo>
                <a:lnTo>
                  <a:pt x="6700354" y="815975"/>
                </a:lnTo>
                <a:lnTo>
                  <a:pt x="5904548" y="815975"/>
                </a:lnTo>
                <a:lnTo>
                  <a:pt x="5687386" y="815975"/>
                </a:lnTo>
                <a:lnTo>
                  <a:pt x="5241043" y="815975"/>
                </a:lnTo>
                <a:lnTo>
                  <a:pt x="4697811" y="815975"/>
                </a:lnTo>
                <a:lnTo>
                  <a:pt x="4590899" y="815975"/>
                </a:lnTo>
                <a:lnTo>
                  <a:pt x="4262824" y="815975"/>
                </a:lnTo>
                <a:lnTo>
                  <a:pt x="3669478" y="815975"/>
                </a:lnTo>
                <a:lnTo>
                  <a:pt x="3650766" y="815975"/>
                </a:lnTo>
                <a:lnTo>
                  <a:pt x="3364787" y="815975"/>
                </a:lnTo>
                <a:lnTo>
                  <a:pt x="3252532" y="815975"/>
                </a:lnTo>
                <a:lnTo>
                  <a:pt x="3236496" y="815975"/>
                </a:lnTo>
                <a:lnTo>
                  <a:pt x="2854961" y="815975"/>
                </a:lnTo>
                <a:cubicBezTo>
                  <a:pt x="186909" y="815975"/>
                  <a:pt x="186909" y="815975"/>
                  <a:pt x="186909" y="815975"/>
                </a:cubicBezTo>
                <a:cubicBezTo>
                  <a:pt x="94868" y="815975"/>
                  <a:pt x="31392" y="755650"/>
                  <a:pt x="9176" y="682625"/>
                </a:cubicBezTo>
                <a:cubicBezTo>
                  <a:pt x="6002" y="673100"/>
                  <a:pt x="6002" y="673100"/>
                  <a:pt x="6002" y="673100"/>
                </a:cubicBezTo>
                <a:cubicBezTo>
                  <a:pt x="-13041" y="596900"/>
                  <a:pt x="12350" y="511175"/>
                  <a:pt x="94868" y="463550"/>
                </a:cubicBezTo>
                <a:cubicBezTo>
                  <a:pt x="894666" y="0"/>
                  <a:pt x="894666" y="0"/>
                  <a:pt x="894666" y="0"/>
                </a:cubicBezTo>
                <a:close/>
              </a:path>
            </a:pathLst>
          </a:custGeom>
          <a:gradFill>
            <a:gsLst>
              <a:gs pos="0">
                <a:srgbClr val="425C90"/>
              </a:gs>
              <a:gs pos="80000">
                <a:schemeClr val="bg1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34" name="Freeform 7"/>
          <p:cNvSpPr>
            <a:spLocks/>
          </p:cNvSpPr>
          <p:nvPr userDrawn="1"/>
        </p:nvSpPr>
        <p:spPr bwMode="auto">
          <a:xfrm>
            <a:off x="731838" y="3218975"/>
            <a:ext cx="908050" cy="815975"/>
          </a:xfrm>
          <a:custGeom>
            <a:avLst/>
            <a:gdLst>
              <a:gd name="T0" fmla="*/ 286 w 286"/>
              <a:gd name="T1" fmla="*/ 0 h 257"/>
              <a:gd name="T2" fmla="*/ 286 w 286"/>
              <a:gd name="T3" fmla="*/ 257 h 257"/>
              <a:gd name="T4" fmla="*/ 63 w 286"/>
              <a:gd name="T5" fmla="*/ 257 h 257"/>
              <a:gd name="T6" fmla="*/ 7 w 286"/>
              <a:gd name="T7" fmla="*/ 215 h 257"/>
              <a:gd name="T8" fmla="*/ 6 w 286"/>
              <a:gd name="T9" fmla="*/ 212 h 257"/>
              <a:gd name="T10" fmla="*/ 34 w 286"/>
              <a:gd name="T11" fmla="*/ 146 h 257"/>
              <a:gd name="T12" fmla="*/ 286 w 286"/>
              <a:gd name="T13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6" h="257">
                <a:moveTo>
                  <a:pt x="286" y="0"/>
                </a:moveTo>
                <a:cubicBezTo>
                  <a:pt x="286" y="257"/>
                  <a:pt x="286" y="257"/>
                  <a:pt x="286" y="257"/>
                </a:cubicBezTo>
                <a:cubicBezTo>
                  <a:pt x="63" y="257"/>
                  <a:pt x="63" y="257"/>
                  <a:pt x="63" y="257"/>
                </a:cubicBezTo>
                <a:cubicBezTo>
                  <a:pt x="34" y="257"/>
                  <a:pt x="14" y="238"/>
                  <a:pt x="7" y="215"/>
                </a:cubicBezTo>
                <a:cubicBezTo>
                  <a:pt x="6" y="212"/>
                  <a:pt x="6" y="212"/>
                  <a:pt x="6" y="212"/>
                </a:cubicBezTo>
                <a:cubicBezTo>
                  <a:pt x="0" y="188"/>
                  <a:pt x="8" y="161"/>
                  <a:pt x="34" y="146"/>
                </a:cubicBezTo>
                <a:lnTo>
                  <a:pt x="286" y="0"/>
                </a:lnTo>
                <a:close/>
              </a:path>
            </a:pathLst>
          </a:custGeom>
          <a:gradFill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8"/>
          <p:cNvSpPr>
            <a:spLocks/>
          </p:cNvSpPr>
          <p:nvPr userDrawn="1"/>
        </p:nvSpPr>
        <p:spPr bwMode="auto">
          <a:xfrm>
            <a:off x="731838" y="3218975"/>
            <a:ext cx="2525713" cy="673100"/>
          </a:xfrm>
          <a:custGeom>
            <a:avLst/>
            <a:gdLst>
              <a:gd name="T0" fmla="*/ 796 w 796"/>
              <a:gd name="T1" fmla="*/ 0 h 212"/>
              <a:gd name="T2" fmla="*/ 6 w 796"/>
              <a:gd name="T3" fmla="*/ 212 h 212"/>
              <a:gd name="T4" fmla="*/ 34 w 796"/>
              <a:gd name="T5" fmla="*/ 146 h 212"/>
              <a:gd name="T6" fmla="*/ 286 w 796"/>
              <a:gd name="T7" fmla="*/ 0 h 212"/>
              <a:gd name="T8" fmla="*/ 796 w 796"/>
              <a:gd name="T9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6" h="212">
                <a:moveTo>
                  <a:pt x="796" y="0"/>
                </a:moveTo>
                <a:cubicBezTo>
                  <a:pt x="6" y="212"/>
                  <a:pt x="6" y="212"/>
                  <a:pt x="6" y="212"/>
                </a:cubicBezTo>
                <a:cubicBezTo>
                  <a:pt x="0" y="188"/>
                  <a:pt x="8" y="161"/>
                  <a:pt x="34" y="146"/>
                </a:cubicBezTo>
                <a:cubicBezTo>
                  <a:pt x="286" y="0"/>
                  <a:pt x="286" y="0"/>
                  <a:pt x="286" y="0"/>
                </a:cubicBezTo>
                <a:lnTo>
                  <a:pt x="796" y="0"/>
                </a:lnTo>
                <a:close/>
              </a:path>
            </a:pathLst>
          </a:cu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Freeform 9"/>
          <p:cNvSpPr>
            <a:spLocks/>
          </p:cNvSpPr>
          <p:nvPr userDrawn="1"/>
        </p:nvSpPr>
        <p:spPr bwMode="auto">
          <a:xfrm>
            <a:off x="547688" y="2425225"/>
            <a:ext cx="1966913" cy="1466850"/>
          </a:xfrm>
          <a:custGeom>
            <a:avLst/>
            <a:gdLst>
              <a:gd name="T0" fmla="*/ 586 w 620"/>
              <a:gd name="T1" fmla="*/ 111 h 462"/>
              <a:gd name="T2" fmla="*/ 564 w 620"/>
              <a:gd name="T3" fmla="*/ 123 h 462"/>
              <a:gd name="T4" fmla="*/ 92 w 620"/>
              <a:gd name="T5" fmla="*/ 396 h 462"/>
              <a:gd name="T6" fmla="*/ 92 w 620"/>
              <a:gd name="T7" fmla="*/ 396 h 462"/>
              <a:gd name="T8" fmla="*/ 64 w 620"/>
              <a:gd name="T9" fmla="*/ 462 h 462"/>
              <a:gd name="T10" fmla="*/ 52 w 620"/>
              <a:gd name="T11" fmla="*/ 419 h 462"/>
              <a:gd name="T12" fmla="*/ 4 w 620"/>
              <a:gd name="T13" fmla="*/ 238 h 462"/>
              <a:gd name="T14" fmla="*/ 0 w 620"/>
              <a:gd name="T15" fmla="*/ 213 h 462"/>
              <a:gd name="T16" fmla="*/ 51 w 620"/>
              <a:gd name="T17" fmla="*/ 123 h 462"/>
              <a:gd name="T18" fmla="*/ 265 w 620"/>
              <a:gd name="T19" fmla="*/ 0 h 462"/>
              <a:gd name="T20" fmla="*/ 556 w 620"/>
              <a:gd name="T21" fmla="*/ 0 h 462"/>
              <a:gd name="T22" fmla="*/ 613 w 620"/>
              <a:gd name="T23" fmla="*/ 43 h 462"/>
              <a:gd name="T24" fmla="*/ 614 w 620"/>
              <a:gd name="T25" fmla="*/ 46 h 462"/>
              <a:gd name="T26" fmla="*/ 586 w 620"/>
              <a:gd name="T27" fmla="*/ 111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0" h="462">
                <a:moveTo>
                  <a:pt x="586" y="111"/>
                </a:moveTo>
                <a:cubicBezTo>
                  <a:pt x="564" y="123"/>
                  <a:pt x="564" y="123"/>
                  <a:pt x="564" y="123"/>
                </a:cubicBezTo>
                <a:cubicBezTo>
                  <a:pt x="92" y="396"/>
                  <a:pt x="92" y="396"/>
                  <a:pt x="92" y="396"/>
                </a:cubicBezTo>
                <a:cubicBezTo>
                  <a:pt x="92" y="396"/>
                  <a:pt x="92" y="396"/>
                  <a:pt x="92" y="396"/>
                </a:cubicBezTo>
                <a:cubicBezTo>
                  <a:pt x="66" y="411"/>
                  <a:pt x="58" y="438"/>
                  <a:pt x="64" y="462"/>
                </a:cubicBezTo>
                <a:cubicBezTo>
                  <a:pt x="52" y="419"/>
                  <a:pt x="52" y="419"/>
                  <a:pt x="52" y="419"/>
                </a:cubicBezTo>
                <a:cubicBezTo>
                  <a:pt x="4" y="238"/>
                  <a:pt x="4" y="238"/>
                  <a:pt x="4" y="238"/>
                </a:cubicBezTo>
                <a:cubicBezTo>
                  <a:pt x="2" y="230"/>
                  <a:pt x="1" y="221"/>
                  <a:pt x="0" y="213"/>
                </a:cubicBezTo>
                <a:cubicBezTo>
                  <a:pt x="0" y="177"/>
                  <a:pt x="19" y="142"/>
                  <a:pt x="51" y="123"/>
                </a:cubicBezTo>
                <a:cubicBezTo>
                  <a:pt x="265" y="0"/>
                  <a:pt x="265" y="0"/>
                  <a:pt x="265" y="0"/>
                </a:cubicBezTo>
                <a:cubicBezTo>
                  <a:pt x="556" y="0"/>
                  <a:pt x="556" y="0"/>
                  <a:pt x="556" y="0"/>
                </a:cubicBezTo>
                <a:cubicBezTo>
                  <a:pt x="586" y="0"/>
                  <a:pt x="607" y="20"/>
                  <a:pt x="613" y="43"/>
                </a:cubicBezTo>
                <a:cubicBezTo>
                  <a:pt x="614" y="46"/>
                  <a:pt x="614" y="46"/>
                  <a:pt x="614" y="46"/>
                </a:cubicBezTo>
                <a:cubicBezTo>
                  <a:pt x="620" y="69"/>
                  <a:pt x="612" y="96"/>
                  <a:pt x="586" y="1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0"/>
          <p:cNvSpPr>
            <a:spLocks/>
          </p:cNvSpPr>
          <p:nvPr userDrawn="1"/>
        </p:nvSpPr>
        <p:spPr bwMode="auto">
          <a:xfrm>
            <a:off x="1588" y="1609250"/>
            <a:ext cx="2490788" cy="952500"/>
          </a:xfrm>
          <a:custGeom>
            <a:avLst/>
            <a:gdLst>
              <a:gd name="T0" fmla="*/ 785 w 785"/>
              <a:gd name="T1" fmla="*/ 300 h 300"/>
              <a:gd name="T2" fmla="*/ 728 w 785"/>
              <a:gd name="T3" fmla="*/ 257 h 300"/>
              <a:gd name="T4" fmla="*/ 0 w 785"/>
              <a:gd name="T5" fmla="*/ 257 h 300"/>
              <a:gd name="T6" fmla="*/ 0 w 785"/>
              <a:gd name="T7" fmla="*/ 0 h 300"/>
              <a:gd name="T8" fmla="*/ 627 w 785"/>
              <a:gd name="T9" fmla="*/ 0 h 300"/>
              <a:gd name="T10" fmla="*/ 725 w 785"/>
              <a:gd name="T11" fmla="*/ 76 h 300"/>
              <a:gd name="T12" fmla="*/ 774 w 785"/>
              <a:gd name="T13" fmla="*/ 257 h 300"/>
              <a:gd name="T14" fmla="*/ 785 w 785"/>
              <a:gd name="T15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5" h="300">
                <a:moveTo>
                  <a:pt x="785" y="300"/>
                </a:moveTo>
                <a:cubicBezTo>
                  <a:pt x="779" y="277"/>
                  <a:pt x="758" y="257"/>
                  <a:pt x="728" y="257"/>
                </a:cubicBezTo>
                <a:cubicBezTo>
                  <a:pt x="0" y="257"/>
                  <a:pt x="0" y="257"/>
                  <a:pt x="0" y="257"/>
                </a:cubicBezTo>
                <a:cubicBezTo>
                  <a:pt x="0" y="0"/>
                  <a:pt x="0" y="0"/>
                  <a:pt x="0" y="0"/>
                </a:cubicBezTo>
                <a:cubicBezTo>
                  <a:pt x="627" y="0"/>
                  <a:pt x="627" y="0"/>
                  <a:pt x="627" y="0"/>
                </a:cubicBezTo>
                <a:cubicBezTo>
                  <a:pt x="673" y="0"/>
                  <a:pt x="713" y="31"/>
                  <a:pt x="725" y="76"/>
                </a:cubicBezTo>
                <a:cubicBezTo>
                  <a:pt x="774" y="257"/>
                  <a:pt x="774" y="257"/>
                  <a:pt x="774" y="257"/>
                </a:cubicBezTo>
                <a:lnTo>
                  <a:pt x="785" y="3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1"/>
          <p:cNvSpPr>
            <a:spLocks/>
          </p:cNvSpPr>
          <p:nvPr userDrawn="1"/>
        </p:nvSpPr>
        <p:spPr bwMode="auto">
          <a:xfrm>
            <a:off x="1608138" y="2425225"/>
            <a:ext cx="906463" cy="812800"/>
          </a:xfrm>
          <a:custGeom>
            <a:avLst/>
            <a:gdLst>
              <a:gd name="T0" fmla="*/ 0 w 286"/>
              <a:gd name="T1" fmla="*/ 256 h 256"/>
              <a:gd name="T2" fmla="*/ 0 w 286"/>
              <a:gd name="T3" fmla="*/ 0 h 256"/>
              <a:gd name="T4" fmla="*/ 222 w 286"/>
              <a:gd name="T5" fmla="*/ 0 h 256"/>
              <a:gd name="T6" fmla="*/ 279 w 286"/>
              <a:gd name="T7" fmla="*/ 42 h 256"/>
              <a:gd name="T8" fmla="*/ 280 w 286"/>
              <a:gd name="T9" fmla="*/ 45 h 256"/>
              <a:gd name="T10" fmla="*/ 252 w 286"/>
              <a:gd name="T11" fmla="*/ 111 h 256"/>
              <a:gd name="T12" fmla="*/ 0 w 286"/>
              <a:gd name="T13" fmla="*/ 25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6" h="256">
                <a:moveTo>
                  <a:pt x="0" y="256"/>
                </a:moveTo>
                <a:cubicBezTo>
                  <a:pt x="0" y="0"/>
                  <a:pt x="0" y="0"/>
                  <a:pt x="0" y="0"/>
                </a:cubicBezTo>
                <a:cubicBezTo>
                  <a:pt x="222" y="0"/>
                  <a:pt x="222" y="0"/>
                  <a:pt x="222" y="0"/>
                </a:cubicBezTo>
                <a:cubicBezTo>
                  <a:pt x="252" y="0"/>
                  <a:pt x="272" y="19"/>
                  <a:pt x="279" y="42"/>
                </a:cubicBezTo>
                <a:cubicBezTo>
                  <a:pt x="280" y="45"/>
                  <a:pt x="280" y="45"/>
                  <a:pt x="280" y="45"/>
                </a:cubicBezTo>
                <a:cubicBezTo>
                  <a:pt x="286" y="68"/>
                  <a:pt x="278" y="96"/>
                  <a:pt x="252" y="111"/>
                </a:cubicBezTo>
                <a:lnTo>
                  <a:pt x="0" y="256"/>
                </a:lnTo>
                <a:close/>
              </a:path>
            </a:pathLst>
          </a:custGeom>
          <a:gradFill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0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9" name="Freeform 12"/>
          <p:cNvSpPr>
            <a:spLocks/>
          </p:cNvSpPr>
          <p:nvPr userDrawn="1"/>
        </p:nvSpPr>
        <p:spPr bwMode="auto">
          <a:xfrm>
            <a:off x="547688" y="2425225"/>
            <a:ext cx="1947863" cy="663575"/>
          </a:xfrm>
          <a:custGeom>
            <a:avLst/>
            <a:gdLst>
              <a:gd name="T0" fmla="*/ 614 w 614"/>
              <a:gd name="T1" fmla="*/ 45 h 209"/>
              <a:gd name="T2" fmla="*/ 0 w 614"/>
              <a:gd name="T3" fmla="*/ 209 h 209"/>
              <a:gd name="T4" fmla="*/ 51 w 614"/>
              <a:gd name="T5" fmla="*/ 123 h 209"/>
              <a:gd name="T6" fmla="*/ 265 w 614"/>
              <a:gd name="T7" fmla="*/ 0 h 209"/>
              <a:gd name="T8" fmla="*/ 556 w 614"/>
              <a:gd name="T9" fmla="*/ 0 h 209"/>
              <a:gd name="T10" fmla="*/ 613 w 614"/>
              <a:gd name="T11" fmla="*/ 43 h 209"/>
              <a:gd name="T12" fmla="*/ 614 w 614"/>
              <a:gd name="T13" fmla="*/ 45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4" h="209">
                <a:moveTo>
                  <a:pt x="614" y="45"/>
                </a:moveTo>
                <a:cubicBezTo>
                  <a:pt x="0" y="209"/>
                  <a:pt x="0" y="209"/>
                  <a:pt x="0" y="209"/>
                </a:cubicBezTo>
                <a:cubicBezTo>
                  <a:pt x="1" y="174"/>
                  <a:pt x="20" y="141"/>
                  <a:pt x="51" y="123"/>
                </a:cubicBezTo>
                <a:cubicBezTo>
                  <a:pt x="265" y="0"/>
                  <a:pt x="265" y="0"/>
                  <a:pt x="265" y="0"/>
                </a:cubicBezTo>
                <a:cubicBezTo>
                  <a:pt x="556" y="0"/>
                  <a:pt x="556" y="0"/>
                  <a:pt x="556" y="0"/>
                </a:cubicBezTo>
                <a:cubicBezTo>
                  <a:pt x="586" y="0"/>
                  <a:pt x="607" y="20"/>
                  <a:pt x="613" y="43"/>
                </a:cubicBezTo>
                <a:lnTo>
                  <a:pt x="614" y="45"/>
                </a:lnTo>
                <a:close/>
              </a:path>
            </a:pathLst>
          </a:cu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10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1846499" y="3626963"/>
            <a:ext cx="9521892" cy="0"/>
          </a:xfrm>
          <a:prstGeom prst="line">
            <a:avLst/>
          </a:prstGeom>
          <a:ln w="12700">
            <a:gradFill>
              <a:gsLst>
                <a:gs pos="0">
                  <a:schemeClr val="tx2">
                    <a:alpha val="0"/>
                  </a:schemeClr>
                </a:gs>
                <a:gs pos="100000">
                  <a:schemeClr val="tx2">
                    <a:alpha val="30000"/>
                  </a:schemeClr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 userDrawn="1"/>
        </p:nvSpPr>
        <p:spPr>
          <a:xfrm rot="5400000">
            <a:off x="11384309" y="3574943"/>
            <a:ext cx="120689" cy="104042"/>
          </a:xfrm>
          <a:prstGeom prst="triangle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808050" y="1124384"/>
            <a:ext cx="8688625" cy="1772070"/>
          </a:xfrm>
        </p:spPr>
        <p:txBody>
          <a:bodyPr lIns="0" tIns="0" rIns="0" bIns="0" anchor="b">
            <a:normAutofit/>
          </a:bodyPr>
          <a:lstStyle>
            <a:lvl1pPr algn="l">
              <a:defRPr sz="4000" i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808050" y="4313978"/>
            <a:ext cx="8688625" cy="134751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ts val="1700"/>
              </a:lnSpc>
              <a:spcBef>
                <a:spcPts val="0"/>
              </a:spcBef>
              <a:buNone/>
              <a:defRPr lang="en-US" sz="1200" i="1" kern="1200" spc="0" baseline="0" dirty="0">
                <a:solidFill>
                  <a:schemeClr val="bg1">
                    <a:alpha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Footer Placeholder 3"/>
          <p:cNvSpPr>
            <a:spLocks noGrp="1"/>
          </p:cNvSpPr>
          <p:nvPr userDrawn="1">
            <p:ph type="ftr" sz="quarter" idx="11"/>
          </p:nvPr>
        </p:nvSpPr>
        <p:spPr>
          <a:xfrm>
            <a:off x="1200000" y="5981484"/>
            <a:ext cx="3736623" cy="491068"/>
          </a:xfrm>
        </p:spPr>
        <p:txBody>
          <a:bodyPr/>
          <a:lstStyle>
            <a:lvl1pPr algn="l">
              <a:defRPr lang="en-US" sz="900" b="0" kern="1200" spc="0" baseline="0" dirty="0" smtClean="0">
                <a:solidFill>
                  <a:schemeClr val="bg1">
                    <a:alpha val="3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Converting your business from Good to Great.</a:t>
            </a:r>
          </a:p>
        </p:txBody>
      </p:sp>
      <p:grpSp>
        <p:nvGrpSpPr>
          <p:cNvPr id="31" name="그룹 25"/>
          <p:cNvGrpSpPr/>
          <p:nvPr userDrawn="1"/>
        </p:nvGrpSpPr>
        <p:grpSpPr>
          <a:xfrm>
            <a:off x="9405937" y="5924509"/>
            <a:ext cx="1585913" cy="605019"/>
            <a:chOff x="7099300" y="5270500"/>
            <a:chExt cx="1462086" cy="557781"/>
          </a:xfrm>
          <a:solidFill>
            <a:schemeClr val="bg1"/>
          </a:solidFill>
        </p:grpSpPr>
        <p:sp>
          <p:nvSpPr>
            <p:cNvPr id="32" name="Freeform 5"/>
            <p:cNvSpPr>
              <a:spLocks noEditPoints="1"/>
            </p:cNvSpPr>
            <p:nvPr userDrawn="1"/>
          </p:nvSpPr>
          <p:spPr bwMode="auto">
            <a:xfrm>
              <a:off x="7099300" y="5270500"/>
              <a:ext cx="1457325" cy="328613"/>
            </a:xfrm>
            <a:custGeom>
              <a:avLst/>
              <a:gdLst>
                <a:gd name="T0" fmla="*/ 49 w 386"/>
                <a:gd name="T1" fmla="*/ 21 h 86"/>
                <a:gd name="T2" fmla="*/ 69 w 386"/>
                <a:gd name="T3" fmla="*/ 86 h 86"/>
                <a:gd name="T4" fmla="*/ 89 w 386"/>
                <a:gd name="T5" fmla="*/ 21 h 86"/>
                <a:gd name="T6" fmla="*/ 76 w 386"/>
                <a:gd name="T7" fmla="*/ 66 h 86"/>
                <a:gd name="T8" fmla="*/ 64 w 386"/>
                <a:gd name="T9" fmla="*/ 72 h 86"/>
                <a:gd name="T10" fmla="*/ 64 w 386"/>
                <a:gd name="T11" fmla="*/ 14 h 86"/>
                <a:gd name="T12" fmla="*/ 76 w 386"/>
                <a:gd name="T13" fmla="*/ 20 h 86"/>
                <a:gd name="T14" fmla="*/ 122 w 386"/>
                <a:gd name="T15" fmla="*/ 72 h 86"/>
                <a:gd name="T16" fmla="*/ 110 w 386"/>
                <a:gd name="T17" fmla="*/ 66 h 86"/>
                <a:gd name="T18" fmla="*/ 97 w 386"/>
                <a:gd name="T19" fmla="*/ 65 h 86"/>
                <a:gd name="T20" fmla="*/ 131 w 386"/>
                <a:gd name="T21" fmla="*/ 81 h 86"/>
                <a:gd name="T22" fmla="*/ 124 w 386"/>
                <a:gd name="T23" fmla="*/ 1 h 86"/>
                <a:gd name="T24" fmla="*/ 14 w 386"/>
                <a:gd name="T25" fmla="*/ 1 h 86"/>
                <a:gd name="T26" fmla="*/ 17 w 386"/>
                <a:gd name="T27" fmla="*/ 85 h 86"/>
                <a:gd name="T28" fmla="*/ 47 w 386"/>
                <a:gd name="T29" fmla="*/ 1 h 86"/>
                <a:gd name="T30" fmla="*/ 272 w 386"/>
                <a:gd name="T31" fmla="*/ 0 h 86"/>
                <a:gd name="T32" fmla="*/ 252 w 386"/>
                <a:gd name="T33" fmla="*/ 65 h 86"/>
                <a:gd name="T34" fmla="*/ 287 w 386"/>
                <a:gd name="T35" fmla="*/ 80 h 86"/>
                <a:gd name="T36" fmla="*/ 287 w 386"/>
                <a:gd name="T37" fmla="*/ 5 h 86"/>
                <a:gd name="T38" fmla="*/ 277 w 386"/>
                <a:gd name="T39" fmla="*/ 72 h 86"/>
                <a:gd name="T40" fmla="*/ 265 w 386"/>
                <a:gd name="T41" fmla="*/ 66 h 86"/>
                <a:gd name="T42" fmla="*/ 272 w 386"/>
                <a:gd name="T43" fmla="*/ 12 h 86"/>
                <a:gd name="T44" fmla="*/ 279 w 386"/>
                <a:gd name="T45" fmla="*/ 66 h 86"/>
                <a:gd name="T46" fmla="*/ 299 w 386"/>
                <a:gd name="T47" fmla="*/ 21 h 86"/>
                <a:gd name="T48" fmla="*/ 319 w 386"/>
                <a:gd name="T49" fmla="*/ 86 h 86"/>
                <a:gd name="T50" fmla="*/ 339 w 386"/>
                <a:gd name="T51" fmla="*/ 38 h 86"/>
                <a:gd name="T52" fmla="*/ 326 w 386"/>
                <a:gd name="T53" fmla="*/ 50 h 86"/>
                <a:gd name="T54" fmla="*/ 319 w 386"/>
                <a:gd name="T55" fmla="*/ 74 h 86"/>
                <a:gd name="T56" fmla="*/ 313 w 386"/>
                <a:gd name="T57" fmla="*/ 20 h 86"/>
                <a:gd name="T58" fmla="*/ 324 w 386"/>
                <a:gd name="T59" fmla="*/ 14 h 86"/>
                <a:gd name="T60" fmla="*/ 339 w 386"/>
                <a:gd name="T61" fmla="*/ 29 h 86"/>
                <a:gd name="T62" fmla="*/ 319 w 386"/>
                <a:gd name="T63" fmla="*/ 0 h 86"/>
                <a:gd name="T64" fmla="*/ 351 w 386"/>
                <a:gd name="T65" fmla="*/ 5 h 86"/>
                <a:gd name="T66" fmla="*/ 351 w 386"/>
                <a:gd name="T67" fmla="*/ 80 h 86"/>
                <a:gd name="T68" fmla="*/ 386 w 386"/>
                <a:gd name="T69" fmla="*/ 65 h 86"/>
                <a:gd name="T70" fmla="*/ 373 w 386"/>
                <a:gd name="T71" fmla="*/ 66 h 86"/>
                <a:gd name="T72" fmla="*/ 361 w 386"/>
                <a:gd name="T73" fmla="*/ 72 h 86"/>
                <a:gd name="T74" fmla="*/ 361 w 386"/>
                <a:gd name="T75" fmla="*/ 14 h 86"/>
                <a:gd name="T76" fmla="*/ 373 w 386"/>
                <a:gd name="T77" fmla="*/ 20 h 86"/>
                <a:gd name="T78" fmla="*/ 185 w 386"/>
                <a:gd name="T79" fmla="*/ 62 h 86"/>
                <a:gd name="T80" fmla="*/ 185 w 386"/>
                <a:gd name="T81" fmla="*/ 27 h 86"/>
                <a:gd name="T82" fmla="*/ 165 w 386"/>
                <a:gd name="T83" fmla="*/ 1 h 86"/>
                <a:gd name="T84" fmla="*/ 159 w 386"/>
                <a:gd name="T85" fmla="*/ 85 h 86"/>
                <a:gd name="T86" fmla="*/ 170 w 386"/>
                <a:gd name="T87" fmla="*/ 53 h 86"/>
                <a:gd name="T88" fmla="*/ 172 w 386"/>
                <a:gd name="T89" fmla="*/ 79 h 86"/>
                <a:gd name="T90" fmla="*/ 173 w 386"/>
                <a:gd name="T91" fmla="*/ 85 h 86"/>
                <a:gd name="T92" fmla="*/ 185 w 386"/>
                <a:gd name="T93" fmla="*/ 75 h 86"/>
                <a:gd name="T94" fmla="*/ 164 w 386"/>
                <a:gd name="T95" fmla="*/ 39 h 86"/>
                <a:gd name="T96" fmla="*/ 165 w 386"/>
                <a:gd name="T97" fmla="*/ 13 h 86"/>
                <a:gd name="T98" fmla="*/ 172 w 386"/>
                <a:gd name="T99" fmla="*/ 30 h 86"/>
                <a:gd name="T100" fmla="*/ 212 w 386"/>
                <a:gd name="T101" fmla="*/ 85 h 86"/>
                <a:gd name="T102" fmla="*/ 225 w 386"/>
                <a:gd name="T103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6" h="86">
                  <a:moveTo>
                    <a:pt x="69" y="0"/>
                  </a:moveTo>
                  <a:cubicBezTo>
                    <a:pt x="63" y="0"/>
                    <a:pt x="58" y="2"/>
                    <a:pt x="54" y="5"/>
                  </a:cubicBezTo>
                  <a:cubicBezTo>
                    <a:pt x="51" y="9"/>
                    <a:pt x="49" y="14"/>
                    <a:pt x="49" y="2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72"/>
                    <a:pt x="51" y="77"/>
                    <a:pt x="54" y="80"/>
                  </a:cubicBezTo>
                  <a:cubicBezTo>
                    <a:pt x="58" y="84"/>
                    <a:pt x="63" y="86"/>
                    <a:pt x="69" y="86"/>
                  </a:cubicBezTo>
                  <a:cubicBezTo>
                    <a:pt x="76" y="86"/>
                    <a:pt x="81" y="84"/>
                    <a:pt x="84" y="80"/>
                  </a:cubicBezTo>
                  <a:cubicBezTo>
                    <a:pt x="87" y="77"/>
                    <a:pt x="89" y="72"/>
                    <a:pt x="89" y="6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7" y="9"/>
                    <a:pt x="84" y="5"/>
                  </a:cubicBezTo>
                  <a:cubicBezTo>
                    <a:pt x="81" y="2"/>
                    <a:pt x="76" y="0"/>
                    <a:pt x="69" y="0"/>
                  </a:cubicBezTo>
                  <a:close/>
                  <a:moveTo>
                    <a:pt x="76" y="66"/>
                  </a:moveTo>
                  <a:cubicBezTo>
                    <a:pt x="76" y="69"/>
                    <a:pt x="75" y="71"/>
                    <a:pt x="74" y="72"/>
                  </a:cubicBezTo>
                  <a:cubicBezTo>
                    <a:pt x="73" y="73"/>
                    <a:pt x="71" y="74"/>
                    <a:pt x="69" y="74"/>
                  </a:cubicBezTo>
                  <a:cubicBezTo>
                    <a:pt x="67" y="74"/>
                    <a:pt x="65" y="73"/>
                    <a:pt x="64" y="72"/>
                  </a:cubicBezTo>
                  <a:cubicBezTo>
                    <a:pt x="63" y="71"/>
                    <a:pt x="62" y="69"/>
                    <a:pt x="62" y="6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7"/>
                    <a:pt x="63" y="15"/>
                    <a:pt x="64" y="14"/>
                  </a:cubicBezTo>
                  <a:cubicBezTo>
                    <a:pt x="65" y="13"/>
                    <a:pt x="67" y="12"/>
                    <a:pt x="69" y="12"/>
                  </a:cubicBezTo>
                  <a:cubicBezTo>
                    <a:pt x="71" y="12"/>
                    <a:pt x="73" y="13"/>
                    <a:pt x="74" y="14"/>
                  </a:cubicBezTo>
                  <a:cubicBezTo>
                    <a:pt x="75" y="15"/>
                    <a:pt x="76" y="17"/>
                    <a:pt x="76" y="20"/>
                  </a:cubicBezTo>
                  <a:lnTo>
                    <a:pt x="76" y="66"/>
                  </a:lnTo>
                  <a:close/>
                  <a:moveTo>
                    <a:pt x="124" y="66"/>
                  </a:moveTo>
                  <a:cubicBezTo>
                    <a:pt x="124" y="69"/>
                    <a:pt x="123" y="71"/>
                    <a:pt x="122" y="72"/>
                  </a:cubicBezTo>
                  <a:cubicBezTo>
                    <a:pt x="121" y="73"/>
                    <a:pt x="119" y="74"/>
                    <a:pt x="117" y="74"/>
                  </a:cubicBezTo>
                  <a:cubicBezTo>
                    <a:pt x="115" y="74"/>
                    <a:pt x="113" y="73"/>
                    <a:pt x="112" y="72"/>
                  </a:cubicBezTo>
                  <a:cubicBezTo>
                    <a:pt x="111" y="71"/>
                    <a:pt x="110" y="69"/>
                    <a:pt x="110" y="66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72"/>
                    <a:pt x="99" y="77"/>
                    <a:pt x="102" y="81"/>
                  </a:cubicBezTo>
                  <a:cubicBezTo>
                    <a:pt x="105" y="84"/>
                    <a:pt x="110" y="86"/>
                    <a:pt x="117" y="86"/>
                  </a:cubicBezTo>
                  <a:cubicBezTo>
                    <a:pt x="123" y="86"/>
                    <a:pt x="128" y="84"/>
                    <a:pt x="131" y="81"/>
                  </a:cubicBezTo>
                  <a:cubicBezTo>
                    <a:pt x="135" y="77"/>
                    <a:pt x="136" y="72"/>
                    <a:pt x="136" y="6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24" y="1"/>
                    <a:pt x="124" y="1"/>
                    <a:pt x="124" y="1"/>
                  </a:cubicBezTo>
                  <a:lnTo>
                    <a:pt x="124" y="66"/>
                  </a:lnTo>
                  <a:close/>
                  <a:moveTo>
                    <a:pt x="24" y="3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24" y="39"/>
                  </a:lnTo>
                  <a:close/>
                  <a:moveTo>
                    <a:pt x="272" y="0"/>
                  </a:moveTo>
                  <a:cubicBezTo>
                    <a:pt x="265" y="0"/>
                    <a:pt x="260" y="2"/>
                    <a:pt x="257" y="5"/>
                  </a:cubicBezTo>
                  <a:cubicBezTo>
                    <a:pt x="254" y="9"/>
                    <a:pt x="252" y="14"/>
                    <a:pt x="252" y="21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72"/>
                    <a:pt x="254" y="77"/>
                    <a:pt x="257" y="80"/>
                  </a:cubicBezTo>
                  <a:cubicBezTo>
                    <a:pt x="260" y="84"/>
                    <a:pt x="265" y="86"/>
                    <a:pt x="272" y="86"/>
                  </a:cubicBezTo>
                  <a:cubicBezTo>
                    <a:pt x="278" y="86"/>
                    <a:pt x="283" y="84"/>
                    <a:pt x="287" y="80"/>
                  </a:cubicBezTo>
                  <a:cubicBezTo>
                    <a:pt x="290" y="77"/>
                    <a:pt x="292" y="72"/>
                    <a:pt x="292" y="65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"/>
                    <a:pt x="290" y="9"/>
                    <a:pt x="287" y="5"/>
                  </a:cubicBezTo>
                  <a:cubicBezTo>
                    <a:pt x="283" y="2"/>
                    <a:pt x="278" y="0"/>
                    <a:pt x="272" y="0"/>
                  </a:cubicBezTo>
                  <a:close/>
                  <a:moveTo>
                    <a:pt x="279" y="66"/>
                  </a:moveTo>
                  <a:cubicBezTo>
                    <a:pt x="279" y="69"/>
                    <a:pt x="278" y="71"/>
                    <a:pt x="277" y="72"/>
                  </a:cubicBezTo>
                  <a:cubicBezTo>
                    <a:pt x="276" y="73"/>
                    <a:pt x="274" y="74"/>
                    <a:pt x="272" y="74"/>
                  </a:cubicBezTo>
                  <a:cubicBezTo>
                    <a:pt x="270" y="74"/>
                    <a:pt x="268" y="73"/>
                    <a:pt x="267" y="72"/>
                  </a:cubicBezTo>
                  <a:cubicBezTo>
                    <a:pt x="266" y="71"/>
                    <a:pt x="265" y="69"/>
                    <a:pt x="265" y="66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17"/>
                    <a:pt x="266" y="15"/>
                    <a:pt x="267" y="14"/>
                  </a:cubicBezTo>
                  <a:cubicBezTo>
                    <a:pt x="268" y="13"/>
                    <a:pt x="270" y="12"/>
                    <a:pt x="272" y="12"/>
                  </a:cubicBezTo>
                  <a:cubicBezTo>
                    <a:pt x="274" y="12"/>
                    <a:pt x="276" y="13"/>
                    <a:pt x="277" y="14"/>
                  </a:cubicBezTo>
                  <a:cubicBezTo>
                    <a:pt x="278" y="15"/>
                    <a:pt x="279" y="17"/>
                    <a:pt x="279" y="20"/>
                  </a:cubicBezTo>
                  <a:lnTo>
                    <a:pt x="279" y="66"/>
                  </a:lnTo>
                  <a:close/>
                  <a:moveTo>
                    <a:pt x="319" y="0"/>
                  </a:moveTo>
                  <a:cubicBezTo>
                    <a:pt x="313" y="0"/>
                    <a:pt x="308" y="2"/>
                    <a:pt x="304" y="5"/>
                  </a:cubicBezTo>
                  <a:cubicBezTo>
                    <a:pt x="301" y="9"/>
                    <a:pt x="299" y="14"/>
                    <a:pt x="299" y="21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99" y="72"/>
                    <a:pt x="301" y="77"/>
                    <a:pt x="304" y="80"/>
                  </a:cubicBezTo>
                  <a:cubicBezTo>
                    <a:pt x="308" y="84"/>
                    <a:pt x="313" y="86"/>
                    <a:pt x="319" y="86"/>
                  </a:cubicBezTo>
                  <a:cubicBezTo>
                    <a:pt x="325" y="86"/>
                    <a:pt x="330" y="84"/>
                    <a:pt x="334" y="80"/>
                  </a:cubicBezTo>
                  <a:cubicBezTo>
                    <a:pt x="337" y="77"/>
                    <a:pt x="339" y="72"/>
                    <a:pt x="339" y="65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20" y="38"/>
                    <a:pt x="320" y="38"/>
                    <a:pt x="320" y="38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69"/>
                    <a:pt x="326" y="71"/>
                    <a:pt x="324" y="72"/>
                  </a:cubicBezTo>
                  <a:cubicBezTo>
                    <a:pt x="323" y="73"/>
                    <a:pt x="321" y="74"/>
                    <a:pt x="319" y="74"/>
                  </a:cubicBezTo>
                  <a:cubicBezTo>
                    <a:pt x="317" y="74"/>
                    <a:pt x="316" y="73"/>
                    <a:pt x="314" y="72"/>
                  </a:cubicBezTo>
                  <a:cubicBezTo>
                    <a:pt x="313" y="71"/>
                    <a:pt x="313" y="69"/>
                    <a:pt x="313" y="66"/>
                  </a:cubicBezTo>
                  <a:cubicBezTo>
                    <a:pt x="313" y="20"/>
                    <a:pt x="313" y="20"/>
                    <a:pt x="313" y="20"/>
                  </a:cubicBezTo>
                  <a:cubicBezTo>
                    <a:pt x="313" y="17"/>
                    <a:pt x="313" y="15"/>
                    <a:pt x="314" y="14"/>
                  </a:cubicBezTo>
                  <a:cubicBezTo>
                    <a:pt x="316" y="13"/>
                    <a:pt x="317" y="12"/>
                    <a:pt x="319" y="12"/>
                  </a:cubicBezTo>
                  <a:cubicBezTo>
                    <a:pt x="321" y="12"/>
                    <a:pt x="323" y="13"/>
                    <a:pt x="324" y="14"/>
                  </a:cubicBezTo>
                  <a:cubicBezTo>
                    <a:pt x="326" y="15"/>
                    <a:pt x="326" y="17"/>
                    <a:pt x="326" y="20"/>
                  </a:cubicBezTo>
                  <a:cubicBezTo>
                    <a:pt x="326" y="29"/>
                    <a:pt x="326" y="29"/>
                    <a:pt x="326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14"/>
                    <a:pt x="337" y="9"/>
                    <a:pt x="334" y="5"/>
                  </a:cubicBezTo>
                  <a:cubicBezTo>
                    <a:pt x="330" y="2"/>
                    <a:pt x="325" y="0"/>
                    <a:pt x="319" y="0"/>
                  </a:cubicBezTo>
                  <a:close/>
                  <a:moveTo>
                    <a:pt x="381" y="5"/>
                  </a:moveTo>
                  <a:cubicBezTo>
                    <a:pt x="378" y="2"/>
                    <a:pt x="373" y="0"/>
                    <a:pt x="366" y="0"/>
                  </a:cubicBezTo>
                  <a:cubicBezTo>
                    <a:pt x="360" y="0"/>
                    <a:pt x="355" y="2"/>
                    <a:pt x="351" y="5"/>
                  </a:cubicBezTo>
                  <a:cubicBezTo>
                    <a:pt x="348" y="9"/>
                    <a:pt x="346" y="14"/>
                    <a:pt x="346" y="21"/>
                  </a:cubicBezTo>
                  <a:cubicBezTo>
                    <a:pt x="346" y="65"/>
                    <a:pt x="346" y="65"/>
                    <a:pt x="346" y="65"/>
                  </a:cubicBezTo>
                  <a:cubicBezTo>
                    <a:pt x="346" y="72"/>
                    <a:pt x="348" y="77"/>
                    <a:pt x="351" y="80"/>
                  </a:cubicBezTo>
                  <a:cubicBezTo>
                    <a:pt x="355" y="84"/>
                    <a:pt x="360" y="86"/>
                    <a:pt x="366" y="86"/>
                  </a:cubicBezTo>
                  <a:cubicBezTo>
                    <a:pt x="373" y="86"/>
                    <a:pt x="378" y="84"/>
                    <a:pt x="381" y="80"/>
                  </a:cubicBezTo>
                  <a:cubicBezTo>
                    <a:pt x="384" y="77"/>
                    <a:pt x="386" y="72"/>
                    <a:pt x="386" y="65"/>
                  </a:cubicBezTo>
                  <a:cubicBezTo>
                    <a:pt x="386" y="21"/>
                    <a:pt x="386" y="21"/>
                    <a:pt x="386" y="21"/>
                  </a:cubicBezTo>
                  <a:cubicBezTo>
                    <a:pt x="386" y="14"/>
                    <a:pt x="384" y="9"/>
                    <a:pt x="381" y="5"/>
                  </a:cubicBezTo>
                  <a:close/>
                  <a:moveTo>
                    <a:pt x="373" y="66"/>
                  </a:moveTo>
                  <a:cubicBezTo>
                    <a:pt x="373" y="69"/>
                    <a:pt x="372" y="71"/>
                    <a:pt x="371" y="72"/>
                  </a:cubicBezTo>
                  <a:cubicBezTo>
                    <a:pt x="370" y="73"/>
                    <a:pt x="368" y="74"/>
                    <a:pt x="366" y="74"/>
                  </a:cubicBezTo>
                  <a:cubicBezTo>
                    <a:pt x="364" y="74"/>
                    <a:pt x="362" y="73"/>
                    <a:pt x="361" y="72"/>
                  </a:cubicBezTo>
                  <a:cubicBezTo>
                    <a:pt x="360" y="71"/>
                    <a:pt x="359" y="69"/>
                    <a:pt x="359" y="66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59" y="17"/>
                    <a:pt x="360" y="15"/>
                    <a:pt x="361" y="14"/>
                  </a:cubicBezTo>
                  <a:cubicBezTo>
                    <a:pt x="362" y="13"/>
                    <a:pt x="364" y="12"/>
                    <a:pt x="366" y="12"/>
                  </a:cubicBezTo>
                  <a:cubicBezTo>
                    <a:pt x="368" y="12"/>
                    <a:pt x="370" y="13"/>
                    <a:pt x="371" y="14"/>
                  </a:cubicBezTo>
                  <a:cubicBezTo>
                    <a:pt x="372" y="15"/>
                    <a:pt x="373" y="17"/>
                    <a:pt x="373" y="20"/>
                  </a:cubicBezTo>
                  <a:lnTo>
                    <a:pt x="373" y="66"/>
                  </a:lnTo>
                  <a:close/>
                  <a:moveTo>
                    <a:pt x="185" y="75"/>
                  </a:moveTo>
                  <a:cubicBezTo>
                    <a:pt x="185" y="62"/>
                    <a:pt x="185" y="62"/>
                    <a:pt x="185" y="62"/>
                  </a:cubicBezTo>
                  <a:cubicBezTo>
                    <a:pt x="185" y="57"/>
                    <a:pt x="184" y="54"/>
                    <a:pt x="183" y="51"/>
                  </a:cubicBezTo>
                  <a:cubicBezTo>
                    <a:pt x="182" y="47"/>
                    <a:pt x="180" y="45"/>
                    <a:pt x="176" y="44"/>
                  </a:cubicBezTo>
                  <a:cubicBezTo>
                    <a:pt x="182" y="41"/>
                    <a:pt x="185" y="35"/>
                    <a:pt x="185" y="27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5" y="14"/>
                    <a:pt x="183" y="9"/>
                    <a:pt x="180" y="6"/>
                  </a:cubicBezTo>
                  <a:cubicBezTo>
                    <a:pt x="177" y="3"/>
                    <a:pt x="172" y="1"/>
                    <a:pt x="16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6" y="51"/>
                    <a:pt x="168" y="52"/>
                    <a:pt x="170" y="53"/>
                  </a:cubicBezTo>
                  <a:cubicBezTo>
                    <a:pt x="171" y="55"/>
                    <a:pt x="172" y="57"/>
                    <a:pt x="172" y="61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2" y="76"/>
                    <a:pt x="172" y="78"/>
                    <a:pt x="172" y="79"/>
                  </a:cubicBezTo>
                  <a:cubicBezTo>
                    <a:pt x="172" y="80"/>
                    <a:pt x="172" y="81"/>
                    <a:pt x="172" y="82"/>
                  </a:cubicBezTo>
                  <a:cubicBezTo>
                    <a:pt x="172" y="82"/>
                    <a:pt x="172" y="83"/>
                    <a:pt x="173" y="83"/>
                  </a:cubicBezTo>
                  <a:cubicBezTo>
                    <a:pt x="173" y="84"/>
                    <a:pt x="173" y="84"/>
                    <a:pt x="173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3"/>
                    <a:pt x="185" y="82"/>
                    <a:pt x="185" y="80"/>
                  </a:cubicBezTo>
                  <a:cubicBezTo>
                    <a:pt x="185" y="79"/>
                    <a:pt x="185" y="77"/>
                    <a:pt x="185" y="75"/>
                  </a:cubicBezTo>
                  <a:close/>
                  <a:moveTo>
                    <a:pt x="172" y="30"/>
                  </a:moveTo>
                  <a:cubicBezTo>
                    <a:pt x="172" y="33"/>
                    <a:pt x="171" y="36"/>
                    <a:pt x="170" y="37"/>
                  </a:cubicBezTo>
                  <a:cubicBezTo>
                    <a:pt x="168" y="38"/>
                    <a:pt x="166" y="39"/>
                    <a:pt x="164" y="39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7" y="13"/>
                    <a:pt x="169" y="14"/>
                    <a:pt x="170" y="15"/>
                  </a:cubicBezTo>
                  <a:cubicBezTo>
                    <a:pt x="171" y="16"/>
                    <a:pt x="172" y="19"/>
                    <a:pt x="172" y="22"/>
                  </a:cubicBezTo>
                  <a:lnTo>
                    <a:pt x="172" y="30"/>
                  </a:lnTo>
                  <a:close/>
                  <a:moveTo>
                    <a:pt x="225" y="1"/>
                  </a:moveTo>
                  <a:cubicBezTo>
                    <a:pt x="212" y="1"/>
                    <a:pt x="212" y="1"/>
                    <a:pt x="212" y="1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25" y="73"/>
                    <a:pt x="225" y="73"/>
                    <a:pt x="225" y="73"/>
                  </a:cubicBezTo>
                  <a:lnTo>
                    <a:pt x="22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6"/>
            <p:cNvSpPr>
              <a:spLocks noEditPoints="1"/>
            </p:cNvSpPr>
            <p:nvPr userDrawn="1"/>
          </p:nvSpPr>
          <p:spPr bwMode="auto">
            <a:xfrm>
              <a:off x="7119690" y="5691050"/>
              <a:ext cx="1441696" cy="137231"/>
            </a:xfrm>
            <a:custGeom>
              <a:avLst/>
              <a:gdLst>
                <a:gd name="T0" fmla="*/ 132 w 393"/>
                <a:gd name="T1" fmla="*/ 28 h 37"/>
                <a:gd name="T2" fmla="*/ 127 w 393"/>
                <a:gd name="T3" fmla="*/ 26 h 37"/>
                <a:gd name="T4" fmla="*/ 133 w 393"/>
                <a:gd name="T5" fmla="*/ 18 h 37"/>
                <a:gd name="T6" fmla="*/ 186 w 393"/>
                <a:gd name="T7" fmla="*/ 8 h 37"/>
                <a:gd name="T8" fmla="*/ 174 w 393"/>
                <a:gd name="T9" fmla="*/ 8 h 37"/>
                <a:gd name="T10" fmla="*/ 163 w 393"/>
                <a:gd name="T11" fmla="*/ 29 h 37"/>
                <a:gd name="T12" fmla="*/ 173 w 393"/>
                <a:gd name="T13" fmla="*/ 12 h 37"/>
                <a:gd name="T14" fmla="*/ 192 w 393"/>
                <a:gd name="T15" fmla="*/ 29 h 37"/>
                <a:gd name="T16" fmla="*/ 106 w 393"/>
                <a:gd name="T17" fmla="*/ 25 h 37"/>
                <a:gd name="T18" fmla="*/ 103 w 393"/>
                <a:gd name="T19" fmla="*/ 32 h 37"/>
                <a:gd name="T20" fmla="*/ 103 w 393"/>
                <a:gd name="T21" fmla="*/ 36 h 37"/>
                <a:gd name="T22" fmla="*/ 154 w 393"/>
                <a:gd name="T23" fmla="*/ 19 h 37"/>
                <a:gd name="T24" fmla="*/ 144 w 393"/>
                <a:gd name="T25" fmla="*/ 19 h 37"/>
                <a:gd name="T26" fmla="*/ 144 w 393"/>
                <a:gd name="T27" fmla="*/ 28 h 37"/>
                <a:gd name="T28" fmla="*/ 154 w 393"/>
                <a:gd name="T29" fmla="*/ 8 h 37"/>
                <a:gd name="T30" fmla="*/ 375 w 393"/>
                <a:gd name="T31" fmla="*/ 7 h 37"/>
                <a:gd name="T32" fmla="*/ 369 w 393"/>
                <a:gd name="T33" fmla="*/ 29 h 37"/>
                <a:gd name="T34" fmla="*/ 378 w 393"/>
                <a:gd name="T35" fmla="*/ 15 h 37"/>
                <a:gd name="T36" fmla="*/ 388 w 393"/>
                <a:gd name="T37" fmla="*/ 11 h 37"/>
                <a:gd name="T38" fmla="*/ 392 w 393"/>
                <a:gd name="T39" fmla="*/ 9 h 37"/>
                <a:gd name="T40" fmla="*/ 38 w 393"/>
                <a:gd name="T41" fmla="*/ 20 h 37"/>
                <a:gd name="T42" fmla="*/ 39 w 393"/>
                <a:gd name="T43" fmla="*/ 29 h 37"/>
                <a:gd name="T44" fmla="*/ 54 w 393"/>
                <a:gd name="T45" fmla="*/ 8 h 37"/>
                <a:gd name="T46" fmla="*/ 13 w 393"/>
                <a:gd name="T47" fmla="*/ 8 h 37"/>
                <a:gd name="T48" fmla="*/ 7 w 393"/>
                <a:gd name="T49" fmla="*/ 29 h 37"/>
                <a:gd name="T50" fmla="*/ 29 w 393"/>
                <a:gd name="T51" fmla="*/ 8 h 37"/>
                <a:gd name="T52" fmla="*/ 88 w 393"/>
                <a:gd name="T53" fmla="*/ 25 h 37"/>
                <a:gd name="T54" fmla="*/ 71 w 393"/>
                <a:gd name="T55" fmla="*/ 8 h 37"/>
                <a:gd name="T56" fmla="*/ 64 w 393"/>
                <a:gd name="T57" fmla="*/ 29 h 37"/>
                <a:gd name="T58" fmla="*/ 87 w 393"/>
                <a:gd name="T59" fmla="*/ 8 h 37"/>
                <a:gd name="T60" fmla="*/ 207 w 393"/>
                <a:gd name="T61" fmla="*/ 26 h 37"/>
                <a:gd name="T62" fmla="*/ 214 w 393"/>
                <a:gd name="T63" fmla="*/ 26 h 37"/>
                <a:gd name="T64" fmla="*/ 214 w 393"/>
                <a:gd name="T65" fmla="*/ 7 h 37"/>
                <a:gd name="T66" fmla="*/ 208 w 393"/>
                <a:gd name="T67" fmla="*/ 16 h 37"/>
                <a:gd name="T68" fmla="*/ 286 w 393"/>
                <a:gd name="T69" fmla="*/ 11 h 37"/>
                <a:gd name="T70" fmla="*/ 277 w 393"/>
                <a:gd name="T71" fmla="*/ 8 h 37"/>
                <a:gd name="T72" fmla="*/ 284 w 393"/>
                <a:gd name="T73" fmla="*/ 29 h 37"/>
                <a:gd name="T74" fmla="*/ 327 w 393"/>
                <a:gd name="T75" fmla="*/ 24 h 37"/>
                <a:gd name="T76" fmla="*/ 340 w 393"/>
                <a:gd name="T77" fmla="*/ 14 h 37"/>
                <a:gd name="T78" fmla="*/ 325 w 393"/>
                <a:gd name="T79" fmla="*/ 26 h 37"/>
                <a:gd name="T80" fmla="*/ 298 w 393"/>
                <a:gd name="T81" fmla="*/ 7 h 37"/>
                <a:gd name="T82" fmla="*/ 307 w 393"/>
                <a:gd name="T83" fmla="*/ 22 h 37"/>
                <a:gd name="T84" fmla="*/ 308 w 393"/>
                <a:gd name="T85" fmla="*/ 19 h 37"/>
                <a:gd name="T86" fmla="*/ 298 w 393"/>
                <a:gd name="T87" fmla="*/ 10 h 37"/>
                <a:gd name="T88" fmla="*/ 273 w 393"/>
                <a:gd name="T89" fmla="*/ 0 h 37"/>
                <a:gd name="T90" fmla="*/ 344 w 393"/>
                <a:gd name="T91" fmla="*/ 26 h 37"/>
                <a:gd name="T92" fmla="*/ 351 w 393"/>
                <a:gd name="T93" fmla="*/ 7 h 37"/>
                <a:gd name="T94" fmla="*/ 351 w 393"/>
                <a:gd name="T95" fmla="*/ 10 h 37"/>
                <a:gd name="T96" fmla="*/ 237 w 393"/>
                <a:gd name="T97" fmla="*/ 7 h 37"/>
                <a:gd name="T98" fmla="*/ 231 w 393"/>
                <a:gd name="T99" fmla="*/ 26 h 37"/>
                <a:gd name="T100" fmla="*/ 240 w 393"/>
                <a:gd name="T101" fmla="*/ 24 h 37"/>
                <a:gd name="T102" fmla="*/ 240 w 393"/>
                <a:gd name="T103" fmla="*/ 12 h 37"/>
                <a:gd name="T104" fmla="*/ 270 w 393"/>
                <a:gd name="T105" fmla="*/ 8 h 37"/>
                <a:gd name="T106" fmla="*/ 313 w 393"/>
                <a:gd name="T107" fmla="*/ 29 h 37"/>
                <a:gd name="T108" fmla="*/ 253 w 393"/>
                <a:gd name="T109" fmla="*/ 11 h 37"/>
                <a:gd name="T110" fmla="*/ 261 w 393"/>
                <a:gd name="T111" fmla="*/ 8 h 37"/>
                <a:gd name="T112" fmla="*/ 250 w 393"/>
                <a:gd name="T113" fmla="*/ 16 h 37"/>
                <a:gd name="T114" fmla="*/ 257 w 393"/>
                <a:gd name="T115" fmla="*/ 26 h 37"/>
                <a:gd name="T116" fmla="*/ 261 w 393"/>
                <a:gd name="T117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3" h="37">
                  <a:moveTo>
                    <a:pt x="127" y="7"/>
                  </a:moveTo>
                  <a:cubicBezTo>
                    <a:pt x="124" y="7"/>
                    <a:pt x="122" y="8"/>
                    <a:pt x="120" y="10"/>
                  </a:cubicBezTo>
                  <a:cubicBezTo>
                    <a:pt x="118" y="12"/>
                    <a:pt x="117" y="14"/>
                    <a:pt x="117" y="18"/>
                  </a:cubicBezTo>
                  <a:cubicBezTo>
                    <a:pt x="117" y="22"/>
                    <a:pt x="118" y="24"/>
                    <a:pt x="120" y="26"/>
                  </a:cubicBezTo>
                  <a:cubicBezTo>
                    <a:pt x="122" y="28"/>
                    <a:pt x="124" y="29"/>
                    <a:pt x="127" y="29"/>
                  </a:cubicBezTo>
                  <a:cubicBezTo>
                    <a:pt x="129" y="29"/>
                    <a:pt x="130" y="29"/>
                    <a:pt x="132" y="28"/>
                  </a:cubicBezTo>
                  <a:cubicBezTo>
                    <a:pt x="133" y="27"/>
                    <a:pt x="135" y="26"/>
                    <a:pt x="135" y="24"/>
                  </a:cubicBezTo>
                  <a:cubicBezTo>
                    <a:pt x="136" y="23"/>
                    <a:pt x="137" y="21"/>
                    <a:pt x="137" y="18"/>
                  </a:cubicBezTo>
                  <a:cubicBezTo>
                    <a:pt x="137" y="15"/>
                    <a:pt x="136" y="12"/>
                    <a:pt x="134" y="10"/>
                  </a:cubicBezTo>
                  <a:cubicBezTo>
                    <a:pt x="132" y="8"/>
                    <a:pt x="130" y="7"/>
                    <a:pt x="127" y="7"/>
                  </a:cubicBezTo>
                  <a:close/>
                  <a:moveTo>
                    <a:pt x="131" y="24"/>
                  </a:moveTo>
                  <a:cubicBezTo>
                    <a:pt x="130" y="26"/>
                    <a:pt x="129" y="26"/>
                    <a:pt x="127" y="26"/>
                  </a:cubicBezTo>
                  <a:cubicBezTo>
                    <a:pt x="125" y="26"/>
                    <a:pt x="124" y="26"/>
                    <a:pt x="122" y="24"/>
                  </a:cubicBezTo>
                  <a:cubicBezTo>
                    <a:pt x="121" y="23"/>
                    <a:pt x="121" y="21"/>
                    <a:pt x="121" y="18"/>
                  </a:cubicBezTo>
                  <a:cubicBezTo>
                    <a:pt x="121" y="16"/>
                    <a:pt x="121" y="14"/>
                    <a:pt x="122" y="12"/>
                  </a:cubicBezTo>
                  <a:cubicBezTo>
                    <a:pt x="124" y="11"/>
                    <a:pt x="125" y="10"/>
                    <a:pt x="127" y="10"/>
                  </a:cubicBezTo>
                  <a:cubicBezTo>
                    <a:pt x="129" y="10"/>
                    <a:pt x="130" y="11"/>
                    <a:pt x="131" y="12"/>
                  </a:cubicBezTo>
                  <a:cubicBezTo>
                    <a:pt x="132" y="14"/>
                    <a:pt x="133" y="16"/>
                    <a:pt x="133" y="18"/>
                  </a:cubicBezTo>
                  <a:cubicBezTo>
                    <a:pt x="133" y="21"/>
                    <a:pt x="132" y="23"/>
                    <a:pt x="131" y="24"/>
                  </a:cubicBezTo>
                  <a:close/>
                  <a:moveTo>
                    <a:pt x="195" y="20"/>
                  </a:moveTo>
                  <a:cubicBezTo>
                    <a:pt x="194" y="24"/>
                    <a:pt x="194" y="24"/>
                    <a:pt x="194" y="24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3"/>
                    <a:pt x="182" y="24"/>
                    <a:pt x="182" y="2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3" y="8"/>
                    <a:pt x="172" y="7"/>
                    <a:pt x="171" y="7"/>
                  </a:cubicBezTo>
                  <a:cubicBezTo>
                    <a:pt x="170" y="7"/>
                    <a:pt x="169" y="8"/>
                    <a:pt x="168" y="8"/>
                  </a:cubicBezTo>
                  <a:cubicBezTo>
                    <a:pt x="168" y="9"/>
                    <a:pt x="167" y="10"/>
                    <a:pt x="166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6"/>
                    <a:pt x="167" y="15"/>
                    <a:pt x="167" y="14"/>
                  </a:cubicBezTo>
                  <a:cubicBezTo>
                    <a:pt x="167" y="13"/>
                    <a:pt x="168" y="12"/>
                    <a:pt x="168" y="12"/>
                  </a:cubicBezTo>
                  <a:cubicBezTo>
                    <a:pt x="169" y="11"/>
                    <a:pt x="170" y="11"/>
                    <a:pt x="170" y="11"/>
                  </a:cubicBezTo>
                  <a:cubicBezTo>
                    <a:pt x="171" y="11"/>
                    <a:pt x="172" y="11"/>
                    <a:pt x="173" y="12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9" y="8"/>
                    <a:pt x="199" y="8"/>
                    <a:pt x="199" y="8"/>
                  </a:cubicBezTo>
                  <a:lnTo>
                    <a:pt x="195" y="20"/>
                  </a:lnTo>
                  <a:close/>
                  <a:moveTo>
                    <a:pt x="108" y="20"/>
                  </a:moveTo>
                  <a:cubicBezTo>
                    <a:pt x="107" y="22"/>
                    <a:pt x="106" y="23"/>
                    <a:pt x="106" y="25"/>
                  </a:cubicBezTo>
                  <a:cubicBezTo>
                    <a:pt x="106" y="23"/>
                    <a:pt x="105" y="21"/>
                    <a:pt x="105" y="2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4" y="31"/>
                    <a:pt x="103" y="32"/>
                    <a:pt x="103" y="32"/>
                  </a:cubicBezTo>
                  <a:cubicBezTo>
                    <a:pt x="103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4"/>
                  </a:cubicBezTo>
                  <a:cubicBezTo>
                    <a:pt x="99" y="34"/>
                    <a:pt x="99" y="34"/>
                    <a:pt x="98" y="33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100" y="37"/>
                    <a:pt x="101" y="37"/>
                  </a:cubicBezTo>
                  <a:cubicBezTo>
                    <a:pt x="102" y="37"/>
                    <a:pt x="103" y="37"/>
                    <a:pt x="103" y="36"/>
                  </a:cubicBezTo>
                  <a:cubicBezTo>
                    <a:pt x="104" y="36"/>
                    <a:pt x="105" y="35"/>
                    <a:pt x="106" y="34"/>
                  </a:cubicBezTo>
                  <a:cubicBezTo>
                    <a:pt x="106" y="33"/>
                    <a:pt x="107" y="31"/>
                    <a:pt x="108" y="2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08" y="20"/>
                  </a:lnTo>
                  <a:close/>
                  <a:moveTo>
                    <a:pt x="154" y="19"/>
                  </a:moveTo>
                  <a:cubicBezTo>
                    <a:pt x="154" y="21"/>
                    <a:pt x="154" y="22"/>
                    <a:pt x="153" y="23"/>
                  </a:cubicBezTo>
                  <a:cubicBezTo>
                    <a:pt x="153" y="24"/>
                    <a:pt x="152" y="25"/>
                    <a:pt x="151" y="25"/>
                  </a:cubicBezTo>
                  <a:cubicBezTo>
                    <a:pt x="150" y="26"/>
                    <a:pt x="149" y="26"/>
                    <a:pt x="148" y="26"/>
                  </a:cubicBezTo>
                  <a:cubicBezTo>
                    <a:pt x="147" y="26"/>
                    <a:pt x="146" y="26"/>
                    <a:pt x="146" y="25"/>
                  </a:cubicBezTo>
                  <a:cubicBezTo>
                    <a:pt x="145" y="25"/>
                    <a:pt x="145" y="24"/>
                    <a:pt x="144" y="23"/>
                  </a:cubicBezTo>
                  <a:cubicBezTo>
                    <a:pt x="144" y="22"/>
                    <a:pt x="144" y="21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2"/>
                    <a:pt x="141" y="23"/>
                    <a:pt x="141" y="24"/>
                  </a:cubicBezTo>
                  <a:cubicBezTo>
                    <a:pt x="141" y="25"/>
                    <a:pt x="141" y="26"/>
                    <a:pt x="142" y="27"/>
                  </a:cubicBezTo>
                  <a:cubicBezTo>
                    <a:pt x="142" y="27"/>
                    <a:pt x="143" y="28"/>
                    <a:pt x="144" y="28"/>
                  </a:cubicBezTo>
                  <a:cubicBezTo>
                    <a:pt x="145" y="29"/>
                    <a:pt x="146" y="29"/>
                    <a:pt x="148" y="29"/>
                  </a:cubicBezTo>
                  <a:cubicBezTo>
                    <a:pt x="150" y="29"/>
                    <a:pt x="153" y="28"/>
                    <a:pt x="154" y="2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8"/>
                    <a:pt x="154" y="8"/>
                    <a:pt x="154" y="8"/>
                  </a:cubicBezTo>
                  <a:lnTo>
                    <a:pt x="154" y="19"/>
                  </a:lnTo>
                  <a:close/>
                  <a:moveTo>
                    <a:pt x="392" y="9"/>
                  </a:moveTo>
                  <a:cubicBezTo>
                    <a:pt x="391" y="8"/>
                    <a:pt x="389" y="7"/>
                    <a:pt x="387" y="7"/>
                  </a:cubicBezTo>
                  <a:cubicBezTo>
                    <a:pt x="384" y="7"/>
                    <a:pt x="382" y="9"/>
                    <a:pt x="381" y="11"/>
                  </a:cubicBezTo>
                  <a:cubicBezTo>
                    <a:pt x="380" y="10"/>
                    <a:pt x="379" y="9"/>
                    <a:pt x="378" y="8"/>
                  </a:cubicBezTo>
                  <a:cubicBezTo>
                    <a:pt x="377" y="8"/>
                    <a:pt x="376" y="7"/>
                    <a:pt x="375" y="7"/>
                  </a:cubicBezTo>
                  <a:cubicBezTo>
                    <a:pt x="373" y="7"/>
                    <a:pt x="372" y="8"/>
                    <a:pt x="371" y="8"/>
                  </a:cubicBezTo>
                  <a:cubicBezTo>
                    <a:pt x="370" y="9"/>
                    <a:pt x="369" y="10"/>
                    <a:pt x="368" y="11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9" y="18"/>
                    <a:pt x="369" y="18"/>
                    <a:pt x="369" y="18"/>
                  </a:cubicBezTo>
                  <a:cubicBezTo>
                    <a:pt x="369" y="16"/>
                    <a:pt x="369" y="15"/>
                    <a:pt x="369" y="14"/>
                  </a:cubicBezTo>
                  <a:cubicBezTo>
                    <a:pt x="370" y="13"/>
                    <a:pt x="370" y="12"/>
                    <a:pt x="371" y="11"/>
                  </a:cubicBezTo>
                  <a:cubicBezTo>
                    <a:pt x="372" y="11"/>
                    <a:pt x="373" y="10"/>
                    <a:pt x="374" y="10"/>
                  </a:cubicBezTo>
                  <a:cubicBezTo>
                    <a:pt x="375" y="10"/>
                    <a:pt x="376" y="11"/>
                    <a:pt x="377" y="12"/>
                  </a:cubicBezTo>
                  <a:cubicBezTo>
                    <a:pt x="377" y="12"/>
                    <a:pt x="378" y="14"/>
                    <a:pt x="378" y="15"/>
                  </a:cubicBezTo>
                  <a:cubicBezTo>
                    <a:pt x="378" y="29"/>
                    <a:pt x="378" y="29"/>
                    <a:pt x="378" y="29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4"/>
                    <a:pt x="382" y="13"/>
                    <a:pt x="383" y="12"/>
                  </a:cubicBezTo>
                  <a:cubicBezTo>
                    <a:pt x="384" y="11"/>
                    <a:pt x="385" y="10"/>
                    <a:pt x="386" y="10"/>
                  </a:cubicBezTo>
                  <a:cubicBezTo>
                    <a:pt x="387" y="10"/>
                    <a:pt x="388" y="11"/>
                    <a:pt x="388" y="11"/>
                  </a:cubicBezTo>
                  <a:cubicBezTo>
                    <a:pt x="389" y="11"/>
                    <a:pt x="389" y="12"/>
                    <a:pt x="390" y="13"/>
                  </a:cubicBezTo>
                  <a:cubicBezTo>
                    <a:pt x="390" y="13"/>
                    <a:pt x="390" y="14"/>
                    <a:pt x="390" y="16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12"/>
                    <a:pt x="393" y="10"/>
                    <a:pt x="392" y="9"/>
                  </a:cubicBezTo>
                  <a:close/>
                  <a:moveTo>
                    <a:pt x="51" y="20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3"/>
                    <a:pt x="37" y="24"/>
                    <a:pt x="37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51" y="20"/>
                  </a:lnTo>
                  <a:close/>
                  <a:moveTo>
                    <a:pt x="22" y="20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5" y="8"/>
                    <a:pt x="25" y="8"/>
                    <a:pt x="25" y="8"/>
                  </a:cubicBezTo>
                  <a:lnTo>
                    <a:pt x="22" y="20"/>
                  </a:lnTo>
                  <a:close/>
                  <a:moveTo>
                    <a:pt x="88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8" y="25"/>
                    <a:pt x="88" y="25"/>
                    <a:pt x="88" y="25"/>
                  </a:cubicBezTo>
                  <a:lnTo>
                    <a:pt x="88" y="29"/>
                  </a:lnTo>
                  <a:close/>
                  <a:moveTo>
                    <a:pt x="80" y="20"/>
                  </a:moveTo>
                  <a:cubicBezTo>
                    <a:pt x="78" y="24"/>
                    <a:pt x="78" y="24"/>
                    <a:pt x="78" y="24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3"/>
                    <a:pt x="66" y="24"/>
                    <a:pt x="66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0" y="20"/>
                  </a:lnTo>
                  <a:close/>
                  <a:moveTo>
                    <a:pt x="214" y="7"/>
                  </a:moveTo>
                  <a:cubicBezTo>
                    <a:pt x="211" y="7"/>
                    <a:pt x="208" y="8"/>
                    <a:pt x="207" y="10"/>
                  </a:cubicBezTo>
                  <a:cubicBezTo>
                    <a:pt x="205" y="12"/>
                    <a:pt x="204" y="15"/>
                    <a:pt x="204" y="18"/>
                  </a:cubicBezTo>
                  <a:cubicBezTo>
                    <a:pt x="204" y="22"/>
                    <a:pt x="205" y="24"/>
                    <a:pt x="207" y="26"/>
                  </a:cubicBezTo>
                  <a:cubicBezTo>
                    <a:pt x="208" y="28"/>
                    <a:pt x="211" y="29"/>
                    <a:pt x="214" y="29"/>
                  </a:cubicBezTo>
                  <a:cubicBezTo>
                    <a:pt x="216" y="29"/>
                    <a:pt x="218" y="29"/>
                    <a:pt x="220" y="27"/>
                  </a:cubicBezTo>
                  <a:cubicBezTo>
                    <a:pt x="221" y="26"/>
                    <a:pt x="222" y="25"/>
                    <a:pt x="223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3"/>
                    <a:pt x="218" y="25"/>
                    <a:pt x="217" y="25"/>
                  </a:cubicBezTo>
                  <a:cubicBezTo>
                    <a:pt x="216" y="26"/>
                    <a:pt x="215" y="26"/>
                    <a:pt x="214" y="26"/>
                  </a:cubicBezTo>
                  <a:cubicBezTo>
                    <a:pt x="212" y="26"/>
                    <a:pt x="211" y="26"/>
                    <a:pt x="210" y="24"/>
                  </a:cubicBezTo>
                  <a:cubicBezTo>
                    <a:pt x="208" y="23"/>
                    <a:pt x="208" y="21"/>
                    <a:pt x="208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9"/>
                    <a:pt x="223" y="18"/>
                    <a:pt x="223" y="18"/>
                  </a:cubicBezTo>
                  <a:cubicBezTo>
                    <a:pt x="223" y="15"/>
                    <a:pt x="222" y="12"/>
                    <a:pt x="220" y="10"/>
                  </a:cubicBezTo>
                  <a:cubicBezTo>
                    <a:pt x="219" y="8"/>
                    <a:pt x="216" y="7"/>
                    <a:pt x="214" y="7"/>
                  </a:cubicBezTo>
                  <a:close/>
                  <a:moveTo>
                    <a:pt x="208" y="16"/>
                  </a:moveTo>
                  <a:cubicBezTo>
                    <a:pt x="208" y="14"/>
                    <a:pt x="209" y="13"/>
                    <a:pt x="210" y="12"/>
                  </a:cubicBezTo>
                  <a:cubicBezTo>
                    <a:pt x="211" y="11"/>
                    <a:pt x="212" y="10"/>
                    <a:pt x="214" y="10"/>
                  </a:cubicBezTo>
                  <a:cubicBezTo>
                    <a:pt x="215" y="10"/>
                    <a:pt x="217" y="11"/>
                    <a:pt x="218" y="12"/>
                  </a:cubicBezTo>
                  <a:cubicBezTo>
                    <a:pt x="219" y="13"/>
                    <a:pt x="219" y="15"/>
                    <a:pt x="219" y="16"/>
                  </a:cubicBezTo>
                  <a:lnTo>
                    <a:pt x="208" y="16"/>
                  </a:lnTo>
                  <a:close/>
                  <a:moveTo>
                    <a:pt x="285" y="26"/>
                  </a:moveTo>
                  <a:cubicBezTo>
                    <a:pt x="284" y="26"/>
                    <a:pt x="284" y="26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4"/>
                    <a:pt x="283" y="24"/>
                    <a:pt x="283" y="23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83" y="8"/>
                    <a:pt x="283" y="8"/>
                    <a:pt x="283" y="8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5"/>
                    <a:pt x="279" y="26"/>
                    <a:pt x="280" y="27"/>
                  </a:cubicBezTo>
                  <a:cubicBezTo>
                    <a:pt x="280" y="27"/>
                    <a:pt x="280" y="28"/>
                    <a:pt x="281" y="28"/>
                  </a:cubicBezTo>
                  <a:cubicBezTo>
                    <a:pt x="282" y="29"/>
                    <a:pt x="283" y="29"/>
                    <a:pt x="284" y="29"/>
                  </a:cubicBezTo>
                  <a:cubicBezTo>
                    <a:pt x="285" y="29"/>
                    <a:pt x="286" y="29"/>
                    <a:pt x="287" y="2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6"/>
                    <a:pt x="285" y="26"/>
                    <a:pt x="285" y="26"/>
                  </a:cubicBezTo>
                  <a:close/>
                  <a:moveTo>
                    <a:pt x="335" y="25"/>
                  </a:moveTo>
                  <a:cubicBezTo>
                    <a:pt x="334" y="26"/>
                    <a:pt x="333" y="26"/>
                    <a:pt x="331" y="26"/>
                  </a:cubicBezTo>
                  <a:cubicBezTo>
                    <a:pt x="330" y="26"/>
                    <a:pt x="328" y="26"/>
                    <a:pt x="327" y="24"/>
                  </a:cubicBezTo>
                  <a:cubicBezTo>
                    <a:pt x="326" y="23"/>
                    <a:pt x="326" y="21"/>
                    <a:pt x="326" y="18"/>
                  </a:cubicBezTo>
                  <a:cubicBezTo>
                    <a:pt x="326" y="16"/>
                    <a:pt x="326" y="14"/>
                    <a:pt x="327" y="12"/>
                  </a:cubicBezTo>
                  <a:cubicBezTo>
                    <a:pt x="328" y="11"/>
                    <a:pt x="330" y="10"/>
                    <a:pt x="332" y="10"/>
                  </a:cubicBezTo>
                  <a:cubicBezTo>
                    <a:pt x="333" y="10"/>
                    <a:pt x="334" y="11"/>
                    <a:pt x="335" y="11"/>
                  </a:cubicBezTo>
                  <a:cubicBezTo>
                    <a:pt x="335" y="12"/>
                    <a:pt x="336" y="13"/>
                    <a:pt x="336" y="15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39" y="12"/>
                    <a:pt x="338" y="10"/>
                    <a:pt x="337" y="9"/>
                  </a:cubicBezTo>
                  <a:cubicBezTo>
                    <a:pt x="335" y="8"/>
                    <a:pt x="334" y="7"/>
                    <a:pt x="331" y="7"/>
                  </a:cubicBezTo>
                  <a:cubicBezTo>
                    <a:pt x="330" y="7"/>
                    <a:pt x="328" y="8"/>
                    <a:pt x="326" y="9"/>
                  </a:cubicBezTo>
                  <a:cubicBezTo>
                    <a:pt x="325" y="10"/>
                    <a:pt x="324" y="11"/>
                    <a:pt x="323" y="12"/>
                  </a:cubicBezTo>
                  <a:cubicBezTo>
                    <a:pt x="322" y="14"/>
                    <a:pt x="322" y="16"/>
                    <a:pt x="322" y="18"/>
                  </a:cubicBezTo>
                  <a:cubicBezTo>
                    <a:pt x="322" y="22"/>
                    <a:pt x="323" y="24"/>
                    <a:pt x="325" y="26"/>
                  </a:cubicBezTo>
                  <a:cubicBezTo>
                    <a:pt x="326" y="28"/>
                    <a:pt x="329" y="29"/>
                    <a:pt x="331" y="29"/>
                  </a:cubicBezTo>
                  <a:cubicBezTo>
                    <a:pt x="334" y="29"/>
                    <a:pt x="336" y="28"/>
                    <a:pt x="337" y="27"/>
                  </a:cubicBezTo>
                  <a:cubicBezTo>
                    <a:pt x="339" y="26"/>
                    <a:pt x="340" y="24"/>
                    <a:pt x="340" y="22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36" y="23"/>
                    <a:pt x="336" y="24"/>
                    <a:pt x="335" y="25"/>
                  </a:cubicBezTo>
                  <a:close/>
                  <a:moveTo>
                    <a:pt x="298" y="7"/>
                  </a:moveTo>
                  <a:cubicBezTo>
                    <a:pt x="295" y="7"/>
                    <a:pt x="293" y="8"/>
                    <a:pt x="291" y="10"/>
                  </a:cubicBezTo>
                  <a:cubicBezTo>
                    <a:pt x="289" y="12"/>
                    <a:pt x="288" y="15"/>
                    <a:pt x="288" y="18"/>
                  </a:cubicBezTo>
                  <a:cubicBezTo>
                    <a:pt x="288" y="22"/>
                    <a:pt x="289" y="24"/>
                    <a:pt x="291" y="26"/>
                  </a:cubicBezTo>
                  <a:cubicBezTo>
                    <a:pt x="293" y="28"/>
                    <a:pt x="295" y="29"/>
                    <a:pt x="298" y="29"/>
                  </a:cubicBezTo>
                  <a:cubicBezTo>
                    <a:pt x="301" y="29"/>
                    <a:pt x="303" y="29"/>
                    <a:pt x="304" y="27"/>
                  </a:cubicBezTo>
                  <a:cubicBezTo>
                    <a:pt x="306" y="26"/>
                    <a:pt x="307" y="25"/>
                    <a:pt x="307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3" y="23"/>
                    <a:pt x="303" y="25"/>
                    <a:pt x="302" y="25"/>
                  </a:cubicBezTo>
                  <a:cubicBezTo>
                    <a:pt x="301" y="26"/>
                    <a:pt x="300" y="26"/>
                    <a:pt x="298" y="26"/>
                  </a:cubicBezTo>
                  <a:cubicBezTo>
                    <a:pt x="297" y="26"/>
                    <a:pt x="295" y="26"/>
                    <a:pt x="294" y="24"/>
                  </a:cubicBezTo>
                  <a:cubicBezTo>
                    <a:pt x="293" y="23"/>
                    <a:pt x="292" y="21"/>
                    <a:pt x="292" y="19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9"/>
                    <a:pt x="308" y="18"/>
                    <a:pt x="308" y="18"/>
                  </a:cubicBezTo>
                  <a:cubicBezTo>
                    <a:pt x="308" y="15"/>
                    <a:pt x="307" y="12"/>
                    <a:pt x="305" y="10"/>
                  </a:cubicBezTo>
                  <a:cubicBezTo>
                    <a:pt x="303" y="8"/>
                    <a:pt x="301" y="7"/>
                    <a:pt x="298" y="7"/>
                  </a:cubicBezTo>
                  <a:close/>
                  <a:moveTo>
                    <a:pt x="292" y="16"/>
                  </a:moveTo>
                  <a:cubicBezTo>
                    <a:pt x="292" y="14"/>
                    <a:pt x="293" y="13"/>
                    <a:pt x="294" y="12"/>
                  </a:cubicBezTo>
                  <a:cubicBezTo>
                    <a:pt x="295" y="11"/>
                    <a:pt x="297" y="10"/>
                    <a:pt x="298" y="10"/>
                  </a:cubicBezTo>
                  <a:cubicBezTo>
                    <a:pt x="300" y="10"/>
                    <a:pt x="301" y="11"/>
                    <a:pt x="303" y="12"/>
                  </a:cubicBezTo>
                  <a:cubicBezTo>
                    <a:pt x="303" y="13"/>
                    <a:pt x="304" y="15"/>
                    <a:pt x="304" y="16"/>
                  </a:cubicBezTo>
                  <a:lnTo>
                    <a:pt x="292" y="16"/>
                  </a:lnTo>
                  <a:close/>
                  <a:moveTo>
                    <a:pt x="270" y="4"/>
                  </a:moveTo>
                  <a:cubicBezTo>
                    <a:pt x="273" y="4"/>
                    <a:pt x="273" y="4"/>
                    <a:pt x="273" y="4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4"/>
                  </a:lnTo>
                  <a:close/>
                  <a:moveTo>
                    <a:pt x="351" y="7"/>
                  </a:moveTo>
                  <a:cubicBezTo>
                    <a:pt x="349" y="7"/>
                    <a:pt x="347" y="8"/>
                    <a:pt x="345" y="10"/>
                  </a:cubicBezTo>
                  <a:cubicBezTo>
                    <a:pt x="343" y="12"/>
                    <a:pt x="342" y="14"/>
                    <a:pt x="342" y="18"/>
                  </a:cubicBezTo>
                  <a:cubicBezTo>
                    <a:pt x="342" y="22"/>
                    <a:pt x="343" y="24"/>
                    <a:pt x="344" y="26"/>
                  </a:cubicBezTo>
                  <a:cubicBezTo>
                    <a:pt x="346" y="28"/>
                    <a:pt x="349" y="29"/>
                    <a:pt x="351" y="29"/>
                  </a:cubicBezTo>
                  <a:cubicBezTo>
                    <a:pt x="353" y="29"/>
                    <a:pt x="355" y="29"/>
                    <a:pt x="356" y="28"/>
                  </a:cubicBezTo>
                  <a:cubicBezTo>
                    <a:pt x="358" y="27"/>
                    <a:pt x="359" y="26"/>
                    <a:pt x="360" y="24"/>
                  </a:cubicBezTo>
                  <a:cubicBezTo>
                    <a:pt x="361" y="23"/>
                    <a:pt x="361" y="21"/>
                    <a:pt x="361" y="18"/>
                  </a:cubicBezTo>
                  <a:cubicBezTo>
                    <a:pt x="361" y="15"/>
                    <a:pt x="360" y="12"/>
                    <a:pt x="358" y="10"/>
                  </a:cubicBezTo>
                  <a:cubicBezTo>
                    <a:pt x="357" y="8"/>
                    <a:pt x="354" y="7"/>
                    <a:pt x="351" y="7"/>
                  </a:cubicBezTo>
                  <a:close/>
                  <a:moveTo>
                    <a:pt x="356" y="24"/>
                  </a:moveTo>
                  <a:cubicBezTo>
                    <a:pt x="355" y="26"/>
                    <a:pt x="353" y="26"/>
                    <a:pt x="351" y="26"/>
                  </a:cubicBezTo>
                  <a:cubicBezTo>
                    <a:pt x="350" y="26"/>
                    <a:pt x="348" y="26"/>
                    <a:pt x="347" y="24"/>
                  </a:cubicBezTo>
                  <a:cubicBezTo>
                    <a:pt x="346" y="23"/>
                    <a:pt x="345" y="21"/>
                    <a:pt x="345" y="18"/>
                  </a:cubicBezTo>
                  <a:cubicBezTo>
                    <a:pt x="345" y="16"/>
                    <a:pt x="346" y="14"/>
                    <a:pt x="347" y="12"/>
                  </a:cubicBezTo>
                  <a:cubicBezTo>
                    <a:pt x="348" y="11"/>
                    <a:pt x="350" y="10"/>
                    <a:pt x="351" y="10"/>
                  </a:cubicBezTo>
                  <a:cubicBezTo>
                    <a:pt x="353" y="10"/>
                    <a:pt x="355" y="11"/>
                    <a:pt x="356" y="12"/>
                  </a:cubicBezTo>
                  <a:cubicBezTo>
                    <a:pt x="357" y="14"/>
                    <a:pt x="358" y="16"/>
                    <a:pt x="358" y="18"/>
                  </a:cubicBezTo>
                  <a:cubicBezTo>
                    <a:pt x="358" y="21"/>
                    <a:pt x="357" y="23"/>
                    <a:pt x="356" y="24"/>
                  </a:cubicBezTo>
                  <a:close/>
                  <a:moveTo>
                    <a:pt x="243" y="10"/>
                  </a:moveTo>
                  <a:cubicBezTo>
                    <a:pt x="242" y="9"/>
                    <a:pt x="241" y="9"/>
                    <a:pt x="240" y="8"/>
                  </a:cubicBezTo>
                  <a:cubicBezTo>
                    <a:pt x="239" y="8"/>
                    <a:pt x="238" y="7"/>
                    <a:pt x="237" y="7"/>
                  </a:cubicBezTo>
                  <a:cubicBezTo>
                    <a:pt x="234" y="7"/>
                    <a:pt x="232" y="8"/>
                    <a:pt x="231" y="1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2" y="28"/>
                    <a:pt x="234" y="29"/>
                    <a:pt x="236" y="29"/>
                  </a:cubicBezTo>
                  <a:cubicBezTo>
                    <a:pt x="239" y="29"/>
                    <a:pt x="241" y="28"/>
                    <a:pt x="243" y="26"/>
                  </a:cubicBezTo>
                  <a:cubicBezTo>
                    <a:pt x="244" y="24"/>
                    <a:pt x="245" y="22"/>
                    <a:pt x="245" y="18"/>
                  </a:cubicBezTo>
                  <a:cubicBezTo>
                    <a:pt x="245" y="16"/>
                    <a:pt x="245" y="15"/>
                    <a:pt x="245" y="14"/>
                  </a:cubicBezTo>
                  <a:cubicBezTo>
                    <a:pt x="244" y="12"/>
                    <a:pt x="244" y="11"/>
                    <a:pt x="243" y="10"/>
                  </a:cubicBezTo>
                  <a:close/>
                  <a:moveTo>
                    <a:pt x="240" y="24"/>
                  </a:moveTo>
                  <a:cubicBezTo>
                    <a:pt x="239" y="26"/>
                    <a:pt x="238" y="26"/>
                    <a:pt x="236" y="26"/>
                  </a:cubicBezTo>
                  <a:cubicBezTo>
                    <a:pt x="234" y="26"/>
                    <a:pt x="233" y="25"/>
                    <a:pt x="232" y="24"/>
                  </a:cubicBezTo>
                  <a:cubicBezTo>
                    <a:pt x="231" y="22"/>
                    <a:pt x="231" y="21"/>
                    <a:pt x="231" y="18"/>
                  </a:cubicBezTo>
                  <a:cubicBezTo>
                    <a:pt x="231" y="16"/>
                    <a:pt x="231" y="14"/>
                    <a:pt x="232" y="12"/>
                  </a:cubicBezTo>
                  <a:cubicBezTo>
                    <a:pt x="233" y="11"/>
                    <a:pt x="235" y="10"/>
                    <a:pt x="236" y="10"/>
                  </a:cubicBezTo>
                  <a:cubicBezTo>
                    <a:pt x="238" y="10"/>
                    <a:pt x="239" y="11"/>
                    <a:pt x="240" y="12"/>
                  </a:cubicBezTo>
                  <a:cubicBezTo>
                    <a:pt x="241" y="14"/>
                    <a:pt x="242" y="16"/>
                    <a:pt x="242" y="18"/>
                  </a:cubicBezTo>
                  <a:cubicBezTo>
                    <a:pt x="242" y="21"/>
                    <a:pt x="241" y="23"/>
                    <a:pt x="240" y="24"/>
                  </a:cubicBezTo>
                  <a:close/>
                  <a:moveTo>
                    <a:pt x="270" y="29"/>
                  </a:moveTo>
                  <a:cubicBezTo>
                    <a:pt x="273" y="29"/>
                    <a:pt x="273" y="29"/>
                    <a:pt x="273" y="29"/>
                  </a:cubicBezTo>
                  <a:cubicBezTo>
                    <a:pt x="273" y="8"/>
                    <a:pt x="273" y="8"/>
                    <a:pt x="273" y="8"/>
                  </a:cubicBezTo>
                  <a:cubicBezTo>
                    <a:pt x="270" y="8"/>
                    <a:pt x="270" y="8"/>
                    <a:pt x="270" y="8"/>
                  </a:cubicBezTo>
                  <a:lnTo>
                    <a:pt x="270" y="29"/>
                  </a:lnTo>
                  <a:close/>
                  <a:moveTo>
                    <a:pt x="313" y="29"/>
                  </a:moveTo>
                  <a:cubicBezTo>
                    <a:pt x="317" y="29"/>
                    <a:pt x="317" y="29"/>
                    <a:pt x="317" y="29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3" y="25"/>
                    <a:pt x="313" y="25"/>
                    <a:pt x="313" y="25"/>
                  </a:cubicBezTo>
                  <a:lnTo>
                    <a:pt x="313" y="29"/>
                  </a:lnTo>
                  <a:close/>
                  <a:moveTo>
                    <a:pt x="262" y="18"/>
                  </a:moveTo>
                  <a:cubicBezTo>
                    <a:pt x="261" y="17"/>
                    <a:pt x="260" y="17"/>
                    <a:pt x="257" y="16"/>
                  </a:cubicBezTo>
                  <a:cubicBezTo>
                    <a:pt x="255" y="16"/>
                    <a:pt x="254" y="15"/>
                    <a:pt x="254" y="15"/>
                  </a:cubicBezTo>
                  <a:cubicBezTo>
                    <a:pt x="253" y="15"/>
                    <a:pt x="253" y="15"/>
                    <a:pt x="253" y="14"/>
                  </a:cubicBezTo>
                  <a:cubicBezTo>
                    <a:pt x="252" y="14"/>
                    <a:pt x="252" y="13"/>
                    <a:pt x="252" y="13"/>
                  </a:cubicBezTo>
                  <a:cubicBezTo>
                    <a:pt x="252" y="12"/>
                    <a:pt x="253" y="12"/>
                    <a:pt x="253" y="11"/>
                  </a:cubicBezTo>
                  <a:cubicBezTo>
                    <a:pt x="254" y="11"/>
                    <a:pt x="255" y="10"/>
                    <a:pt x="257" y="10"/>
                  </a:cubicBezTo>
                  <a:cubicBezTo>
                    <a:pt x="258" y="10"/>
                    <a:pt x="259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4" y="12"/>
                    <a:pt x="264" y="11"/>
                    <a:pt x="263" y="10"/>
                  </a:cubicBezTo>
                  <a:cubicBezTo>
                    <a:pt x="263" y="9"/>
                    <a:pt x="262" y="9"/>
                    <a:pt x="261" y="8"/>
                  </a:cubicBezTo>
                  <a:cubicBezTo>
                    <a:pt x="260" y="8"/>
                    <a:pt x="258" y="7"/>
                    <a:pt x="256" y="7"/>
                  </a:cubicBezTo>
                  <a:cubicBezTo>
                    <a:pt x="255" y="7"/>
                    <a:pt x="254" y="8"/>
                    <a:pt x="253" y="8"/>
                  </a:cubicBezTo>
                  <a:cubicBezTo>
                    <a:pt x="252" y="8"/>
                    <a:pt x="252" y="8"/>
                    <a:pt x="251" y="9"/>
                  </a:cubicBezTo>
                  <a:cubicBezTo>
                    <a:pt x="250" y="9"/>
                    <a:pt x="250" y="10"/>
                    <a:pt x="249" y="11"/>
                  </a:cubicBezTo>
                  <a:cubicBezTo>
                    <a:pt x="249" y="12"/>
                    <a:pt x="249" y="12"/>
                    <a:pt x="249" y="13"/>
                  </a:cubicBezTo>
                  <a:cubicBezTo>
                    <a:pt x="249" y="14"/>
                    <a:pt x="249" y="15"/>
                    <a:pt x="250" y="16"/>
                  </a:cubicBezTo>
                  <a:cubicBezTo>
                    <a:pt x="250" y="17"/>
                    <a:pt x="251" y="18"/>
                    <a:pt x="252" y="18"/>
                  </a:cubicBezTo>
                  <a:cubicBezTo>
                    <a:pt x="253" y="19"/>
                    <a:pt x="255" y="19"/>
                    <a:pt x="257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4"/>
                    <a:pt x="261" y="25"/>
                    <a:pt x="261" y="25"/>
                  </a:cubicBezTo>
                  <a:cubicBezTo>
                    <a:pt x="260" y="26"/>
                    <a:pt x="259" y="26"/>
                    <a:pt x="257" y="26"/>
                  </a:cubicBezTo>
                  <a:cubicBezTo>
                    <a:pt x="255" y="26"/>
                    <a:pt x="254" y="26"/>
                    <a:pt x="253" y="25"/>
                  </a:cubicBezTo>
                  <a:cubicBezTo>
                    <a:pt x="252" y="24"/>
                    <a:pt x="252" y="23"/>
                    <a:pt x="252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9" y="25"/>
                    <a:pt x="250" y="26"/>
                    <a:pt x="251" y="27"/>
                  </a:cubicBezTo>
                  <a:cubicBezTo>
                    <a:pt x="252" y="29"/>
                    <a:pt x="254" y="29"/>
                    <a:pt x="257" y="29"/>
                  </a:cubicBezTo>
                  <a:cubicBezTo>
                    <a:pt x="259" y="29"/>
                    <a:pt x="260" y="29"/>
                    <a:pt x="261" y="28"/>
                  </a:cubicBezTo>
                  <a:cubicBezTo>
                    <a:pt x="263" y="28"/>
                    <a:pt x="264" y="27"/>
                    <a:pt x="264" y="26"/>
                  </a:cubicBezTo>
                  <a:cubicBezTo>
                    <a:pt x="265" y="25"/>
                    <a:pt x="265" y="24"/>
                    <a:pt x="265" y="23"/>
                  </a:cubicBezTo>
                  <a:cubicBezTo>
                    <a:pt x="265" y="21"/>
                    <a:pt x="265" y="20"/>
                    <a:pt x="265" y="20"/>
                  </a:cubicBezTo>
                  <a:cubicBezTo>
                    <a:pt x="264" y="19"/>
                    <a:pt x="263" y="18"/>
                    <a:pt x="26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229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>
            <a:spLocks/>
          </p:cNvSpPr>
          <p:nvPr userDrawn="1"/>
        </p:nvSpPr>
        <p:spPr>
          <a:xfrm>
            <a:off x="180975" y="180975"/>
            <a:ext cx="11818313" cy="6496050"/>
          </a:xfrm>
          <a:prstGeom prst="roundRect">
            <a:avLst>
              <a:gd name="adj" fmla="val 4407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38" name="Freeform 37"/>
          <p:cNvSpPr>
            <a:spLocks/>
          </p:cNvSpPr>
          <p:nvPr userDrawn="1"/>
        </p:nvSpPr>
        <p:spPr bwMode="auto">
          <a:xfrm>
            <a:off x="501251" y="2663825"/>
            <a:ext cx="11690748" cy="282575"/>
          </a:xfrm>
          <a:custGeom>
            <a:avLst/>
            <a:gdLst>
              <a:gd name="connsiteX0" fmla="*/ 311432 w 11690748"/>
              <a:gd name="connsiteY0" fmla="*/ 0 h 282575"/>
              <a:gd name="connsiteX1" fmla="*/ 3362607 w 11690748"/>
              <a:gd name="connsiteY1" fmla="*/ 0 h 282575"/>
              <a:gd name="connsiteX2" fmla="*/ 8639573 w 11690748"/>
              <a:gd name="connsiteY2" fmla="*/ 0 h 282575"/>
              <a:gd name="connsiteX3" fmla="*/ 11690748 w 11690748"/>
              <a:gd name="connsiteY3" fmla="*/ 0 h 282575"/>
              <a:gd name="connsiteX4" fmla="*/ 11690748 w 11690748"/>
              <a:gd name="connsiteY4" fmla="*/ 282575 h 282575"/>
              <a:gd name="connsiteX5" fmla="*/ 8941811 w 11690748"/>
              <a:gd name="connsiteY5" fmla="*/ 282575 h 282575"/>
              <a:gd name="connsiteX6" fmla="*/ 8639573 w 11690748"/>
              <a:gd name="connsiteY6" fmla="*/ 282575 h 282575"/>
              <a:gd name="connsiteX7" fmla="*/ 6876042 w 11690748"/>
              <a:gd name="connsiteY7" fmla="*/ 282575 h 282575"/>
              <a:gd name="connsiteX8" fmla="*/ 5890636 w 11690748"/>
              <a:gd name="connsiteY8" fmla="*/ 282575 h 282575"/>
              <a:gd name="connsiteX9" fmla="*/ 5395844 w 11690748"/>
              <a:gd name="connsiteY9" fmla="*/ 282575 h 282575"/>
              <a:gd name="connsiteX10" fmla="*/ 4403625 w 11690748"/>
              <a:gd name="connsiteY10" fmla="*/ 282575 h 282575"/>
              <a:gd name="connsiteX11" fmla="*/ 3824867 w 11690748"/>
              <a:gd name="connsiteY11" fmla="*/ 282575 h 282575"/>
              <a:gd name="connsiteX12" fmla="*/ 3801786 w 11690748"/>
              <a:gd name="connsiteY12" fmla="*/ 282575 h 282575"/>
              <a:gd name="connsiteX13" fmla="*/ 3362607 w 11690748"/>
              <a:gd name="connsiteY13" fmla="*/ 282575 h 282575"/>
              <a:gd name="connsiteX14" fmla="*/ 3118222 w 11690748"/>
              <a:gd name="connsiteY14" fmla="*/ 282575 h 282575"/>
              <a:gd name="connsiteX15" fmla="*/ 2344669 w 11690748"/>
              <a:gd name="connsiteY15" fmla="*/ 282575 h 282575"/>
              <a:gd name="connsiteX16" fmla="*/ 311432 w 11690748"/>
              <a:gd name="connsiteY16" fmla="*/ 282575 h 282575"/>
              <a:gd name="connsiteX17" fmla="*/ 67046 w 11690748"/>
              <a:gd name="connsiteY17" fmla="*/ 282575 h 282575"/>
              <a:gd name="connsiteX18" fmla="*/ 3570 w 11690748"/>
              <a:gd name="connsiteY18" fmla="*/ 238125 h 282575"/>
              <a:gd name="connsiteX19" fmla="*/ 3570 w 11690748"/>
              <a:gd name="connsiteY19" fmla="*/ 234950 h 282575"/>
              <a:gd name="connsiteX20" fmla="*/ 32134 w 11690748"/>
              <a:gd name="connsiteY20" fmla="*/ 161925 h 282575"/>
              <a:gd name="connsiteX21" fmla="*/ 311432 w 11690748"/>
              <a:gd name="connsiteY21" fmla="*/ 0 h 28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690748" h="282575">
                <a:moveTo>
                  <a:pt x="311432" y="0"/>
                </a:moveTo>
                <a:lnTo>
                  <a:pt x="3362607" y="0"/>
                </a:lnTo>
                <a:lnTo>
                  <a:pt x="8639573" y="0"/>
                </a:lnTo>
                <a:lnTo>
                  <a:pt x="11690748" y="0"/>
                </a:lnTo>
                <a:cubicBezTo>
                  <a:pt x="11690748" y="282575"/>
                  <a:pt x="11690748" y="282575"/>
                  <a:pt x="11690748" y="282575"/>
                </a:cubicBezTo>
                <a:cubicBezTo>
                  <a:pt x="10649730" y="282575"/>
                  <a:pt x="9738840" y="282575"/>
                  <a:pt x="8941811" y="282575"/>
                </a:cubicBezTo>
                <a:lnTo>
                  <a:pt x="8639573" y="282575"/>
                </a:lnTo>
                <a:lnTo>
                  <a:pt x="6876042" y="282575"/>
                </a:lnTo>
                <a:lnTo>
                  <a:pt x="5890636" y="282575"/>
                </a:lnTo>
                <a:lnTo>
                  <a:pt x="5395844" y="282575"/>
                </a:lnTo>
                <a:cubicBezTo>
                  <a:pt x="4989197" y="282575"/>
                  <a:pt x="4663879" y="282575"/>
                  <a:pt x="4403625" y="282575"/>
                </a:cubicBezTo>
                <a:lnTo>
                  <a:pt x="3824867" y="282575"/>
                </a:lnTo>
                <a:lnTo>
                  <a:pt x="3801786" y="282575"/>
                </a:lnTo>
                <a:cubicBezTo>
                  <a:pt x="3362607" y="282575"/>
                  <a:pt x="3362607" y="282575"/>
                  <a:pt x="3362607" y="282575"/>
                </a:cubicBezTo>
                <a:cubicBezTo>
                  <a:pt x="3118222" y="282575"/>
                  <a:pt x="3118222" y="282575"/>
                  <a:pt x="3118222" y="282575"/>
                </a:cubicBezTo>
                <a:lnTo>
                  <a:pt x="2344669" y="282575"/>
                </a:lnTo>
                <a:cubicBezTo>
                  <a:pt x="311432" y="282575"/>
                  <a:pt x="311432" y="282575"/>
                  <a:pt x="311432" y="282575"/>
                </a:cubicBezTo>
                <a:cubicBezTo>
                  <a:pt x="67046" y="282575"/>
                  <a:pt x="67046" y="282575"/>
                  <a:pt x="67046" y="282575"/>
                </a:cubicBezTo>
                <a:cubicBezTo>
                  <a:pt x="32134" y="282575"/>
                  <a:pt x="9917" y="263525"/>
                  <a:pt x="3570" y="238125"/>
                </a:cubicBezTo>
                <a:cubicBezTo>
                  <a:pt x="3570" y="234950"/>
                  <a:pt x="3570" y="234950"/>
                  <a:pt x="3570" y="234950"/>
                </a:cubicBezTo>
                <a:cubicBezTo>
                  <a:pt x="-5952" y="206375"/>
                  <a:pt x="3570" y="177800"/>
                  <a:pt x="32134" y="161925"/>
                </a:cubicBezTo>
                <a:cubicBezTo>
                  <a:pt x="311432" y="0"/>
                  <a:pt x="311432" y="0"/>
                  <a:pt x="311432" y="0"/>
                </a:cubicBezTo>
                <a:close/>
              </a:path>
            </a:pathLst>
          </a:custGeom>
          <a:gradFill>
            <a:gsLst>
              <a:gs pos="0">
                <a:srgbClr val="425C90"/>
              </a:gs>
              <a:gs pos="80000">
                <a:srgbClr val="425C9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24" name="Freeform 21"/>
          <p:cNvSpPr>
            <a:spLocks/>
          </p:cNvSpPr>
          <p:nvPr userDrawn="1"/>
        </p:nvSpPr>
        <p:spPr bwMode="auto">
          <a:xfrm>
            <a:off x="495300" y="2663825"/>
            <a:ext cx="317500" cy="282575"/>
          </a:xfrm>
          <a:custGeom>
            <a:avLst/>
            <a:gdLst>
              <a:gd name="T0" fmla="*/ 100 w 100"/>
              <a:gd name="T1" fmla="*/ 0 h 89"/>
              <a:gd name="T2" fmla="*/ 100 w 100"/>
              <a:gd name="T3" fmla="*/ 89 h 89"/>
              <a:gd name="T4" fmla="*/ 23 w 100"/>
              <a:gd name="T5" fmla="*/ 89 h 89"/>
              <a:gd name="T6" fmla="*/ 3 w 100"/>
              <a:gd name="T7" fmla="*/ 75 h 89"/>
              <a:gd name="T8" fmla="*/ 3 w 100"/>
              <a:gd name="T9" fmla="*/ 74 h 89"/>
              <a:gd name="T10" fmla="*/ 12 w 100"/>
              <a:gd name="T11" fmla="*/ 51 h 89"/>
              <a:gd name="T12" fmla="*/ 100 w 100"/>
              <a:gd name="T13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" h="89">
                <a:moveTo>
                  <a:pt x="100" y="0"/>
                </a:moveTo>
                <a:cubicBezTo>
                  <a:pt x="100" y="89"/>
                  <a:pt x="100" y="89"/>
                  <a:pt x="100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12" y="89"/>
                  <a:pt x="5" y="83"/>
                  <a:pt x="3" y="75"/>
                </a:cubicBezTo>
                <a:cubicBezTo>
                  <a:pt x="3" y="74"/>
                  <a:pt x="3" y="74"/>
                  <a:pt x="3" y="74"/>
                </a:cubicBezTo>
                <a:cubicBezTo>
                  <a:pt x="0" y="65"/>
                  <a:pt x="3" y="56"/>
                  <a:pt x="12" y="51"/>
                </a:cubicBezTo>
                <a:lnTo>
                  <a:pt x="100" y="0"/>
                </a:lnTo>
                <a:close/>
              </a:path>
            </a:pathLst>
          </a:custGeom>
          <a:gradFill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5" name="Freeform 22"/>
          <p:cNvSpPr>
            <a:spLocks/>
          </p:cNvSpPr>
          <p:nvPr userDrawn="1"/>
        </p:nvSpPr>
        <p:spPr bwMode="auto">
          <a:xfrm>
            <a:off x="495300" y="2663825"/>
            <a:ext cx="885825" cy="234950"/>
          </a:xfrm>
          <a:custGeom>
            <a:avLst/>
            <a:gdLst>
              <a:gd name="T0" fmla="*/ 279 w 279"/>
              <a:gd name="T1" fmla="*/ 0 h 74"/>
              <a:gd name="T2" fmla="*/ 3 w 279"/>
              <a:gd name="T3" fmla="*/ 74 h 74"/>
              <a:gd name="T4" fmla="*/ 12 w 279"/>
              <a:gd name="T5" fmla="*/ 51 h 74"/>
              <a:gd name="T6" fmla="*/ 100 w 279"/>
              <a:gd name="T7" fmla="*/ 0 h 74"/>
              <a:gd name="T8" fmla="*/ 279 w 279"/>
              <a:gd name="T9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" h="74">
                <a:moveTo>
                  <a:pt x="279" y="0"/>
                </a:moveTo>
                <a:cubicBezTo>
                  <a:pt x="3" y="74"/>
                  <a:pt x="3" y="74"/>
                  <a:pt x="3" y="74"/>
                </a:cubicBezTo>
                <a:cubicBezTo>
                  <a:pt x="0" y="65"/>
                  <a:pt x="3" y="56"/>
                  <a:pt x="12" y="51"/>
                </a:cubicBezTo>
                <a:cubicBezTo>
                  <a:pt x="100" y="0"/>
                  <a:pt x="100" y="0"/>
                  <a:pt x="100" y="0"/>
                </a:cubicBezTo>
                <a:lnTo>
                  <a:pt x="279" y="0"/>
                </a:lnTo>
                <a:close/>
              </a:path>
            </a:pathLst>
          </a:cu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1" name="Freeform 23"/>
          <p:cNvSpPr>
            <a:spLocks/>
          </p:cNvSpPr>
          <p:nvPr userDrawn="1"/>
        </p:nvSpPr>
        <p:spPr bwMode="auto">
          <a:xfrm>
            <a:off x="431800" y="2384425"/>
            <a:ext cx="688975" cy="514350"/>
          </a:xfrm>
          <a:custGeom>
            <a:avLst/>
            <a:gdLst>
              <a:gd name="T0" fmla="*/ 205 w 217"/>
              <a:gd name="T1" fmla="*/ 39 h 162"/>
              <a:gd name="T2" fmla="*/ 197 w 217"/>
              <a:gd name="T3" fmla="*/ 43 h 162"/>
              <a:gd name="T4" fmla="*/ 32 w 217"/>
              <a:gd name="T5" fmla="*/ 139 h 162"/>
              <a:gd name="T6" fmla="*/ 32 w 217"/>
              <a:gd name="T7" fmla="*/ 139 h 162"/>
              <a:gd name="T8" fmla="*/ 23 w 217"/>
              <a:gd name="T9" fmla="*/ 162 h 162"/>
              <a:gd name="T10" fmla="*/ 19 w 217"/>
              <a:gd name="T11" fmla="*/ 147 h 162"/>
              <a:gd name="T12" fmla="*/ 2 w 217"/>
              <a:gd name="T13" fmla="*/ 83 h 162"/>
              <a:gd name="T14" fmla="*/ 0 w 217"/>
              <a:gd name="T15" fmla="*/ 75 h 162"/>
              <a:gd name="T16" fmla="*/ 18 w 217"/>
              <a:gd name="T17" fmla="*/ 43 h 162"/>
              <a:gd name="T18" fmla="*/ 93 w 217"/>
              <a:gd name="T19" fmla="*/ 0 h 162"/>
              <a:gd name="T20" fmla="*/ 195 w 217"/>
              <a:gd name="T21" fmla="*/ 0 h 162"/>
              <a:gd name="T22" fmla="*/ 214 w 217"/>
              <a:gd name="T23" fmla="*/ 15 h 162"/>
              <a:gd name="T24" fmla="*/ 215 w 217"/>
              <a:gd name="T25" fmla="*/ 16 h 162"/>
              <a:gd name="T26" fmla="*/ 205 w 217"/>
              <a:gd name="T27" fmla="*/ 3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7" h="162">
                <a:moveTo>
                  <a:pt x="205" y="39"/>
                </a:moveTo>
                <a:cubicBezTo>
                  <a:pt x="197" y="43"/>
                  <a:pt x="197" y="43"/>
                  <a:pt x="197" y="43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23" y="144"/>
                  <a:pt x="20" y="153"/>
                  <a:pt x="23" y="162"/>
                </a:cubicBezTo>
                <a:cubicBezTo>
                  <a:pt x="19" y="147"/>
                  <a:pt x="19" y="147"/>
                  <a:pt x="19" y="147"/>
                </a:cubicBezTo>
                <a:cubicBezTo>
                  <a:pt x="2" y="83"/>
                  <a:pt x="2" y="83"/>
                  <a:pt x="2" y="83"/>
                </a:cubicBezTo>
                <a:cubicBezTo>
                  <a:pt x="1" y="80"/>
                  <a:pt x="0" y="78"/>
                  <a:pt x="0" y="75"/>
                </a:cubicBezTo>
                <a:cubicBezTo>
                  <a:pt x="0" y="62"/>
                  <a:pt x="7" y="50"/>
                  <a:pt x="18" y="43"/>
                </a:cubicBezTo>
                <a:cubicBezTo>
                  <a:pt x="93" y="0"/>
                  <a:pt x="93" y="0"/>
                  <a:pt x="93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205" y="0"/>
                  <a:pt x="212" y="7"/>
                  <a:pt x="214" y="15"/>
                </a:cubicBezTo>
                <a:cubicBezTo>
                  <a:pt x="215" y="16"/>
                  <a:pt x="215" y="16"/>
                  <a:pt x="215" y="16"/>
                </a:cubicBezTo>
                <a:cubicBezTo>
                  <a:pt x="217" y="24"/>
                  <a:pt x="214" y="34"/>
                  <a:pt x="205" y="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2" name="Freeform 24"/>
          <p:cNvSpPr>
            <a:spLocks/>
          </p:cNvSpPr>
          <p:nvPr userDrawn="1"/>
        </p:nvSpPr>
        <p:spPr bwMode="auto">
          <a:xfrm>
            <a:off x="0" y="2101850"/>
            <a:ext cx="1111250" cy="330200"/>
          </a:xfrm>
          <a:custGeom>
            <a:avLst/>
            <a:gdLst>
              <a:gd name="T0" fmla="*/ 350 w 350"/>
              <a:gd name="T1" fmla="*/ 104 h 104"/>
              <a:gd name="T2" fmla="*/ 331 w 350"/>
              <a:gd name="T3" fmla="*/ 89 h 104"/>
              <a:gd name="T4" fmla="*/ 0 w 350"/>
              <a:gd name="T5" fmla="*/ 89 h 104"/>
              <a:gd name="T6" fmla="*/ 0 w 350"/>
              <a:gd name="T7" fmla="*/ 0 h 104"/>
              <a:gd name="T8" fmla="*/ 295 w 350"/>
              <a:gd name="T9" fmla="*/ 0 h 104"/>
              <a:gd name="T10" fmla="*/ 329 w 350"/>
              <a:gd name="T11" fmla="*/ 26 h 104"/>
              <a:gd name="T12" fmla="*/ 346 w 350"/>
              <a:gd name="T13" fmla="*/ 89 h 104"/>
              <a:gd name="T14" fmla="*/ 350 w 350"/>
              <a:gd name="T15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0" h="104">
                <a:moveTo>
                  <a:pt x="350" y="104"/>
                </a:moveTo>
                <a:cubicBezTo>
                  <a:pt x="348" y="96"/>
                  <a:pt x="341" y="89"/>
                  <a:pt x="331" y="8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0"/>
                  <a:pt x="0" y="0"/>
                  <a:pt x="0" y="0"/>
                </a:cubicBezTo>
                <a:cubicBezTo>
                  <a:pt x="295" y="0"/>
                  <a:pt x="295" y="0"/>
                  <a:pt x="295" y="0"/>
                </a:cubicBezTo>
                <a:cubicBezTo>
                  <a:pt x="311" y="0"/>
                  <a:pt x="325" y="11"/>
                  <a:pt x="329" y="26"/>
                </a:cubicBezTo>
                <a:cubicBezTo>
                  <a:pt x="346" y="89"/>
                  <a:pt x="346" y="89"/>
                  <a:pt x="346" y="89"/>
                </a:cubicBezTo>
                <a:lnTo>
                  <a:pt x="350" y="10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3" name="Freeform 25"/>
          <p:cNvSpPr>
            <a:spLocks/>
          </p:cNvSpPr>
          <p:nvPr userDrawn="1"/>
        </p:nvSpPr>
        <p:spPr bwMode="auto">
          <a:xfrm>
            <a:off x="431800" y="2384425"/>
            <a:ext cx="682625" cy="231775"/>
          </a:xfrm>
          <a:custGeom>
            <a:avLst/>
            <a:gdLst>
              <a:gd name="T0" fmla="*/ 215 w 215"/>
              <a:gd name="T1" fmla="*/ 16 h 73"/>
              <a:gd name="T2" fmla="*/ 0 w 215"/>
              <a:gd name="T3" fmla="*/ 73 h 73"/>
              <a:gd name="T4" fmla="*/ 18 w 215"/>
              <a:gd name="T5" fmla="*/ 43 h 73"/>
              <a:gd name="T6" fmla="*/ 93 w 215"/>
              <a:gd name="T7" fmla="*/ 0 h 73"/>
              <a:gd name="T8" fmla="*/ 195 w 215"/>
              <a:gd name="T9" fmla="*/ 0 h 73"/>
              <a:gd name="T10" fmla="*/ 214 w 215"/>
              <a:gd name="T11" fmla="*/ 15 h 73"/>
              <a:gd name="T12" fmla="*/ 215 w 215"/>
              <a:gd name="T13" fmla="*/ 1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73">
                <a:moveTo>
                  <a:pt x="215" y="16"/>
                </a:moveTo>
                <a:cubicBezTo>
                  <a:pt x="0" y="73"/>
                  <a:pt x="0" y="73"/>
                  <a:pt x="0" y="73"/>
                </a:cubicBezTo>
                <a:cubicBezTo>
                  <a:pt x="1" y="61"/>
                  <a:pt x="7" y="50"/>
                  <a:pt x="18" y="43"/>
                </a:cubicBezTo>
                <a:cubicBezTo>
                  <a:pt x="93" y="0"/>
                  <a:pt x="93" y="0"/>
                  <a:pt x="93" y="0"/>
                </a:cubicBezTo>
                <a:cubicBezTo>
                  <a:pt x="195" y="0"/>
                  <a:pt x="195" y="0"/>
                  <a:pt x="195" y="0"/>
                </a:cubicBezTo>
                <a:cubicBezTo>
                  <a:pt x="205" y="0"/>
                  <a:pt x="212" y="7"/>
                  <a:pt x="214" y="15"/>
                </a:cubicBezTo>
                <a:lnTo>
                  <a:pt x="215" y="16"/>
                </a:lnTo>
                <a:close/>
              </a:path>
            </a:pathLst>
          </a:cu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10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1844911" y="2805113"/>
            <a:ext cx="10347089" cy="0"/>
          </a:xfrm>
          <a:prstGeom prst="line">
            <a:avLst/>
          </a:prstGeom>
          <a:ln w="12700">
            <a:gradFill>
              <a:gsLst>
                <a:gs pos="0">
                  <a:schemeClr val="tx2">
                    <a:alpha val="0"/>
                  </a:schemeClr>
                </a:gs>
                <a:gs pos="100000">
                  <a:schemeClr val="tx2">
                    <a:alpha val="30000"/>
                  </a:schemeClr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687137" y="1303181"/>
            <a:ext cx="8877665" cy="593682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687831" y="2010197"/>
            <a:ext cx="8876407" cy="56439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aseline="0">
                <a:solidFill>
                  <a:schemeClr val="bg1">
                    <a:alpha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Insert Your Text Here</a:t>
            </a:r>
          </a:p>
        </p:txBody>
      </p:sp>
      <p:sp>
        <p:nvSpPr>
          <p:cNvPr id="23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687831" y="3096424"/>
            <a:ext cx="8876407" cy="2867825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1300"/>
              </a:spcBef>
              <a:buNone/>
              <a:defRPr sz="14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1) Insert Your Text Here</a:t>
            </a:r>
          </a:p>
        </p:txBody>
      </p:sp>
      <p:grpSp>
        <p:nvGrpSpPr>
          <p:cNvPr id="14" name="그룹 25"/>
          <p:cNvGrpSpPr/>
          <p:nvPr userDrawn="1"/>
        </p:nvGrpSpPr>
        <p:grpSpPr>
          <a:xfrm>
            <a:off x="9405937" y="5924508"/>
            <a:ext cx="1585913" cy="605019"/>
            <a:chOff x="7099300" y="5270500"/>
            <a:chExt cx="1462086" cy="557781"/>
          </a:xfrm>
          <a:solidFill>
            <a:schemeClr val="bg1"/>
          </a:solidFill>
        </p:grpSpPr>
        <p:sp>
          <p:nvSpPr>
            <p:cNvPr id="15" name="Freeform 5"/>
            <p:cNvSpPr>
              <a:spLocks noEditPoints="1"/>
            </p:cNvSpPr>
            <p:nvPr userDrawn="1"/>
          </p:nvSpPr>
          <p:spPr bwMode="auto">
            <a:xfrm>
              <a:off x="7099300" y="5270500"/>
              <a:ext cx="1457325" cy="328613"/>
            </a:xfrm>
            <a:custGeom>
              <a:avLst/>
              <a:gdLst>
                <a:gd name="T0" fmla="*/ 49 w 386"/>
                <a:gd name="T1" fmla="*/ 21 h 86"/>
                <a:gd name="T2" fmla="*/ 69 w 386"/>
                <a:gd name="T3" fmla="*/ 86 h 86"/>
                <a:gd name="T4" fmla="*/ 89 w 386"/>
                <a:gd name="T5" fmla="*/ 21 h 86"/>
                <a:gd name="T6" fmla="*/ 76 w 386"/>
                <a:gd name="T7" fmla="*/ 66 h 86"/>
                <a:gd name="T8" fmla="*/ 64 w 386"/>
                <a:gd name="T9" fmla="*/ 72 h 86"/>
                <a:gd name="T10" fmla="*/ 64 w 386"/>
                <a:gd name="T11" fmla="*/ 14 h 86"/>
                <a:gd name="T12" fmla="*/ 76 w 386"/>
                <a:gd name="T13" fmla="*/ 20 h 86"/>
                <a:gd name="T14" fmla="*/ 122 w 386"/>
                <a:gd name="T15" fmla="*/ 72 h 86"/>
                <a:gd name="T16" fmla="*/ 110 w 386"/>
                <a:gd name="T17" fmla="*/ 66 h 86"/>
                <a:gd name="T18" fmla="*/ 97 w 386"/>
                <a:gd name="T19" fmla="*/ 65 h 86"/>
                <a:gd name="T20" fmla="*/ 131 w 386"/>
                <a:gd name="T21" fmla="*/ 81 h 86"/>
                <a:gd name="T22" fmla="*/ 124 w 386"/>
                <a:gd name="T23" fmla="*/ 1 h 86"/>
                <a:gd name="T24" fmla="*/ 14 w 386"/>
                <a:gd name="T25" fmla="*/ 1 h 86"/>
                <a:gd name="T26" fmla="*/ 17 w 386"/>
                <a:gd name="T27" fmla="*/ 85 h 86"/>
                <a:gd name="T28" fmla="*/ 47 w 386"/>
                <a:gd name="T29" fmla="*/ 1 h 86"/>
                <a:gd name="T30" fmla="*/ 272 w 386"/>
                <a:gd name="T31" fmla="*/ 0 h 86"/>
                <a:gd name="T32" fmla="*/ 252 w 386"/>
                <a:gd name="T33" fmla="*/ 65 h 86"/>
                <a:gd name="T34" fmla="*/ 287 w 386"/>
                <a:gd name="T35" fmla="*/ 80 h 86"/>
                <a:gd name="T36" fmla="*/ 287 w 386"/>
                <a:gd name="T37" fmla="*/ 5 h 86"/>
                <a:gd name="T38" fmla="*/ 277 w 386"/>
                <a:gd name="T39" fmla="*/ 72 h 86"/>
                <a:gd name="T40" fmla="*/ 265 w 386"/>
                <a:gd name="T41" fmla="*/ 66 h 86"/>
                <a:gd name="T42" fmla="*/ 272 w 386"/>
                <a:gd name="T43" fmla="*/ 12 h 86"/>
                <a:gd name="T44" fmla="*/ 279 w 386"/>
                <a:gd name="T45" fmla="*/ 66 h 86"/>
                <a:gd name="T46" fmla="*/ 299 w 386"/>
                <a:gd name="T47" fmla="*/ 21 h 86"/>
                <a:gd name="T48" fmla="*/ 319 w 386"/>
                <a:gd name="T49" fmla="*/ 86 h 86"/>
                <a:gd name="T50" fmla="*/ 339 w 386"/>
                <a:gd name="T51" fmla="*/ 38 h 86"/>
                <a:gd name="T52" fmla="*/ 326 w 386"/>
                <a:gd name="T53" fmla="*/ 50 h 86"/>
                <a:gd name="T54" fmla="*/ 319 w 386"/>
                <a:gd name="T55" fmla="*/ 74 h 86"/>
                <a:gd name="T56" fmla="*/ 313 w 386"/>
                <a:gd name="T57" fmla="*/ 20 h 86"/>
                <a:gd name="T58" fmla="*/ 324 w 386"/>
                <a:gd name="T59" fmla="*/ 14 h 86"/>
                <a:gd name="T60" fmla="*/ 339 w 386"/>
                <a:gd name="T61" fmla="*/ 29 h 86"/>
                <a:gd name="T62" fmla="*/ 319 w 386"/>
                <a:gd name="T63" fmla="*/ 0 h 86"/>
                <a:gd name="T64" fmla="*/ 351 w 386"/>
                <a:gd name="T65" fmla="*/ 5 h 86"/>
                <a:gd name="T66" fmla="*/ 351 w 386"/>
                <a:gd name="T67" fmla="*/ 80 h 86"/>
                <a:gd name="T68" fmla="*/ 386 w 386"/>
                <a:gd name="T69" fmla="*/ 65 h 86"/>
                <a:gd name="T70" fmla="*/ 373 w 386"/>
                <a:gd name="T71" fmla="*/ 66 h 86"/>
                <a:gd name="T72" fmla="*/ 361 w 386"/>
                <a:gd name="T73" fmla="*/ 72 h 86"/>
                <a:gd name="T74" fmla="*/ 361 w 386"/>
                <a:gd name="T75" fmla="*/ 14 h 86"/>
                <a:gd name="T76" fmla="*/ 373 w 386"/>
                <a:gd name="T77" fmla="*/ 20 h 86"/>
                <a:gd name="T78" fmla="*/ 185 w 386"/>
                <a:gd name="T79" fmla="*/ 62 h 86"/>
                <a:gd name="T80" fmla="*/ 185 w 386"/>
                <a:gd name="T81" fmla="*/ 27 h 86"/>
                <a:gd name="T82" fmla="*/ 165 w 386"/>
                <a:gd name="T83" fmla="*/ 1 h 86"/>
                <a:gd name="T84" fmla="*/ 159 w 386"/>
                <a:gd name="T85" fmla="*/ 85 h 86"/>
                <a:gd name="T86" fmla="*/ 170 w 386"/>
                <a:gd name="T87" fmla="*/ 53 h 86"/>
                <a:gd name="T88" fmla="*/ 172 w 386"/>
                <a:gd name="T89" fmla="*/ 79 h 86"/>
                <a:gd name="T90" fmla="*/ 173 w 386"/>
                <a:gd name="T91" fmla="*/ 85 h 86"/>
                <a:gd name="T92" fmla="*/ 185 w 386"/>
                <a:gd name="T93" fmla="*/ 75 h 86"/>
                <a:gd name="T94" fmla="*/ 164 w 386"/>
                <a:gd name="T95" fmla="*/ 39 h 86"/>
                <a:gd name="T96" fmla="*/ 165 w 386"/>
                <a:gd name="T97" fmla="*/ 13 h 86"/>
                <a:gd name="T98" fmla="*/ 172 w 386"/>
                <a:gd name="T99" fmla="*/ 30 h 86"/>
                <a:gd name="T100" fmla="*/ 212 w 386"/>
                <a:gd name="T101" fmla="*/ 85 h 86"/>
                <a:gd name="T102" fmla="*/ 225 w 386"/>
                <a:gd name="T103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6" h="86">
                  <a:moveTo>
                    <a:pt x="69" y="0"/>
                  </a:moveTo>
                  <a:cubicBezTo>
                    <a:pt x="63" y="0"/>
                    <a:pt x="58" y="2"/>
                    <a:pt x="54" y="5"/>
                  </a:cubicBezTo>
                  <a:cubicBezTo>
                    <a:pt x="51" y="9"/>
                    <a:pt x="49" y="14"/>
                    <a:pt x="49" y="2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72"/>
                    <a:pt x="51" y="77"/>
                    <a:pt x="54" y="80"/>
                  </a:cubicBezTo>
                  <a:cubicBezTo>
                    <a:pt x="58" y="84"/>
                    <a:pt x="63" y="86"/>
                    <a:pt x="69" y="86"/>
                  </a:cubicBezTo>
                  <a:cubicBezTo>
                    <a:pt x="76" y="86"/>
                    <a:pt x="81" y="84"/>
                    <a:pt x="84" y="80"/>
                  </a:cubicBezTo>
                  <a:cubicBezTo>
                    <a:pt x="87" y="77"/>
                    <a:pt x="89" y="72"/>
                    <a:pt x="89" y="65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7" y="9"/>
                    <a:pt x="84" y="5"/>
                  </a:cubicBezTo>
                  <a:cubicBezTo>
                    <a:pt x="81" y="2"/>
                    <a:pt x="76" y="0"/>
                    <a:pt x="69" y="0"/>
                  </a:cubicBezTo>
                  <a:close/>
                  <a:moveTo>
                    <a:pt x="76" y="66"/>
                  </a:moveTo>
                  <a:cubicBezTo>
                    <a:pt x="76" y="69"/>
                    <a:pt x="75" y="71"/>
                    <a:pt x="74" y="72"/>
                  </a:cubicBezTo>
                  <a:cubicBezTo>
                    <a:pt x="73" y="73"/>
                    <a:pt x="71" y="74"/>
                    <a:pt x="69" y="74"/>
                  </a:cubicBezTo>
                  <a:cubicBezTo>
                    <a:pt x="67" y="74"/>
                    <a:pt x="65" y="73"/>
                    <a:pt x="64" y="72"/>
                  </a:cubicBezTo>
                  <a:cubicBezTo>
                    <a:pt x="63" y="71"/>
                    <a:pt x="62" y="69"/>
                    <a:pt x="62" y="66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7"/>
                    <a:pt x="63" y="15"/>
                    <a:pt x="64" y="14"/>
                  </a:cubicBezTo>
                  <a:cubicBezTo>
                    <a:pt x="65" y="13"/>
                    <a:pt x="67" y="12"/>
                    <a:pt x="69" y="12"/>
                  </a:cubicBezTo>
                  <a:cubicBezTo>
                    <a:pt x="71" y="12"/>
                    <a:pt x="73" y="13"/>
                    <a:pt x="74" y="14"/>
                  </a:cubicBezTo>
                  <a:cubicBezTo>
                    <a:pt x="75" y="15"/>
                    <a:pt x="76" y="17"/>
                    <a:pt x="76" y="20"/>
                  </a:cubicBezTo>
                  <a:lnTo>
                    <a:pt x="76" y="66"/>
                  </a:lnTo>
                  <a:close/>
                  <a:moveTo>
                    <a:pt x="124" y="66"/>
                  </a:moveTo>
                  <a:cubicBezTo>
                    <a:pt x="124" y="69"/>
                    <a:pt x="123" y="71"/>
                    <a:pt x="122" y="72"/>
                  </a:cubicBezTo>
                  <a:cubicBezTo>
                    <a:pt x="121" y="73"/>
                    <a:pt x="119" y="74"/>
                    <a:pt x="117" y="74"/>
                  </a:cubicBezTo>
                  <a:cubicBezTo>
                    <a:pt x="115" y="74"/>
                    <a:pt x="113" y="73"/>
                    <a:pt x="112" y="72"/>
                  </a:cubicBezTo>
                  <a:cubicBezTo>
                    <a:pt x="111" y="71"/>
                    <a:pt x="110" y="69"/>
                    <a:pt x="110" y="66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97" y="72"/>
                    <a:pt x="99" y="77"/>
                    <a:pt x="102" y="81"/>
                  </a:cubicBezTo>
                  <a:cubicBezTo>
                    <a:pt x="105" y="84"/>
                    <a:pt x="110" y="86"/>
                    <a:pt x="117" y="86"/>
                  </a:cubicBezTo>
                  <a:cubicBezTo>
                    <a:pt x="123" y="86"/>
                    <a:pt x="128" y="84"/>
                    <a:pt x="131" y="81"/>
                  </a:cubicBezTo>
                  <a:cubicBezTo>
                    <a:pt x="135" y="77"/>
                    <a:pt x="136" y="72"/>
                    <a:pt x="136" y="65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24" y="1"/>
                    <a:pt x="124" y="1"/>
                    <a:pt x="124" y="1"/>
                  </a:cubicBezTo>
                  <a:lnTo>
                    <a:pt x="124" y="66"/>
                  </a:lnTo>
                  <a:close/>
                  <a:moveTo>
                    <a:pt x="24" y="39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24" y="39"/>
                  </a:lnTo>
                  <a:close/>
                  <a:moveTo>
                    <a:pt x="272" y="0"/>
                  </a:moveTo>
                  <a:cubicBezTo>
                    <a:pt x="265" y="0"/>
                    <a:pt x="260" y="2"/>
                    <a:pt x="257" y="5"/>
                  </a:cubicBezTo>
                  <a:cubicBezTo>
                    <a:pt x="254" y="9"/>
                    <a:pt x="252" y="14"/>
                    <a:pt x="252" y="21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72"/>
                    <a:pt x="254" y="77"/>
                    <a:pt x="257" y="80"/>
                  </a:cubicBezTo>
                  <a:cubicBezTo>
                    <a:pt x="260" y="84"/>
                    <a:pt x="265" y="86"/>
                    <a:pt x="272" y="86"/>
                  </a:cubicBezTo>
                  <a:cubicBezTo>
                    <a:pt x="278" y="86"/>
                    <a:pt x="283" y="84"/>
                    <a:pt x="287" y="80"/>
                  </a:cubicBezTo>
                  <a:cubicBezTo>
                    <a:pt x="290" y="77"/>
                    <a:pt x="292" y="72"/>
                    <a:pt x="292" y="65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"/>
                    <a:pt x="290" y="9"/>
                    <a:pt x="287" y="5"/>
                  </a:cubicBezTo>
                  <a:cubicBezTo>
                    <a:pt x="283" y="2"/>
                    <a:pt x="278" y="0"/>
                    <a:pt x="272" y="0"/>
                  </a:cubicBezTo>
                  <a:close/>
                  <a:moveTo>
                    <a:pt x="279" y="66"/>
                  </a:moveTo>
                  <a:cubicBezTo>
                    <a:pt x="279" y="69"/>
                    <a:pt x="278" y="71"/>
                    <a:pt x="277" y="72"/>
                  </a:cubicBezTo>
                  <a:cubicBezTo>
                    <a:pt x="276" y="73"/>
                    <a:pt x="274" y="74"/>
                    <a:pt x="272" y="74"/>
                  </a:cubicBezTo>
                  <a:cubicBezTo>
                    <a:pt x="270" y="74"/>
                    <a:pt x="268" y="73"/>
                    <a:pt x="267" y="72"/>
                  </a:cubicBezTo>
                  <a:cubicBezTo>
                    <a:pt x="266" y="71"/>
                    <a:pt x="265" y="69"/>
                    <a:pt x="265" y="66"/>
                  </a:cubicBezTo>
                  <a:cubicBezTo>
                    <a:pt x="265" y="20"/>
                    <a:pt x="265" y="20"/>
                    <a:pt x="265" y="20"/>
                  </a:cubicBezTo>
                  <a:cubicBezTo>
                    <a:pt x="265" y="17"/>
                    <a:pt x="266" y="15"/>
                    <a:pt x="267" y="14"/>
                  </a:cubicBezTo>
                  <a:cubicBezTo>
                    <a:pt x="268" y="13"/>
                    <a:pt x="270" y="12"/>
                    <a:pt x="272" y="12"/>
                  </a:cubicBezTo>
                  <a:cubicBezTo>
                    <a:pt x="274" y="12"/>
                    <a:pt x="276" y="13"/>
                    <a:pt x="277" y="14"/>
                  </a:cubicBezTo>
                  <a:cubicBezTo>
                    <a:pt x="278" y="15"/>
                    <a:pt x="279" y="17"/>
                    <a:pt x="279" y="20"/>
                  </a:cubicBezTo>
                  <a:lnTo>
                    <a:pt x="279" y="66"/>
                  </a:lnTo>
                  <a:close/>
                  <a:moveTo>
                    <a:pt x="319" y="0"/>
                  </a:moveTo>
                  <a:cubicBezTo>
                    <a:pt x="313" y="0"/>
                    <a:pt x="308" y="2"/>
                    <a:pt x="304" y="5"/>
                  </a:cubicBezTo>
                  <a:cubicBezTo>
                    <a:pt x="301" y="9"/>
                    <a:pt x="299" y="14"/>
                    <a:pt x="299" y="21"/>
                  </a:cubicBezTo>
                  <a:cubicBezTo>
                    <a:pt x="299" y="65"/>
                    <a:pt x="299" y="65"/>
                    <a:pt x="299" y="65"/>
                  </a:cubicBezTo>
                  <a:cubicBezTo>
                    <a:pt x="299" y="72"/>
                    <a:pt x="301" y="77"/>
                    <a:pt x="304" y="80"/>
                  </a:cubicBezTo>
                  <a:cubicBezTo>
                    <a:pt x="308" y="84"/>
                    <a:pt x="313" y="86"/>
                    <a:pt x="319" y="86"/>
                  </a:cubicBezTo>
                  <a:cubicBezTo>
                    <a:pt x="325" y="86"/>
                    <a:pt x="330" y="84"/>
                    <a:pt x="334" y="80"/>
                  </a:cubicBezTo>
                  <a:cubicBezTo>
                    <a:pt x="337" y="77"/>
                    <a:pt x="339" y="72"/>
                    <a:pt x="339" y="65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20" y="38"/>
                    <a:pt x="320" y="38"/>
                    <a:pt x="320" y="38"/>
                  </a:cubicBezTo>
                  <a:cubicBezTo>
                    <a:pt x="320" y="50"/>
                    <a:pt x="320" y="50"/>
                    <a:pt x="320" y="50"/>
                  </a:cubicBezTo>
                  <a:cubicBezTo>
                    <a:pt x="326" y="50"/>
                    <a:pt x="326" y="50"/>
                    <a:pt x="326" y="50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69"/>
                    <a:pt x="326" y="71"/>
                    <a:pt x="324" y="72"/>
                  </a:cubicBezTo>
                  <a:cubicBezTo>
                    <a:pt x="323" y="73"/>
                    <a:pt x="321" y="74"/>
                    <a:pt x="319" y="74"/>
                  </a:cubicBezTo>
                  <a:cubicBezTo>
                    <a:pt x="317" y="74"/>
                    <a:pt x="316" y="73"/>
                    <a:pt x="314" y="72"/>
                  </a:cubicBezTo>
                  <a:cubicBezTo>
                    <a:pt x="313" y="71"/>
                    <a:pt x="313" y="69"/>
                    <a:pt x="313" y="66"/>
                  </a:cubicBezTo>
                  <a:cubicBezTo>
                    <a:pt x="313" y="20"/>
                    <a:pt x="313" y="20"/>
                    <a:pt x="313" y="20"/>
                  </a:cubicBezTo>
                  <a:cubicBezTo>
                    <a:pt x="313" y="17"/>
                    <a:pt x="313" y="15"/>
                    <a:pt x="314" y="14"/>
                  </a:cubicBezTo>
                  <a:cubicBezTo>
                    <a:pt x="316" y="13"/>
                    <a:pt x="317" y="12"/>
                    <a:pt x="319" y="12"/>
                  </a:cubicBezTo>
                  <a:cubicBezTo>
                    <a:pt x="321" y="12"/>
                    <a:pt x="323" y="13"/>
                    <a:pt x="324" y="14"/>
                  </a:cubicBezTo>
                  <a:cubicBezTo>
                    <a:pt x="326" y="15"/>
                    <a:pt x="326" y="17"/>
                    <a:pt x="326" y="20"/>
                  </a:cubicBezTo>
                  <a:cubicBezTo>
                    <a:pt x="326" y="29"/>
                    <a:pt x="326" y="29"/>
                    <a:pt x="326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39" y="14"/>
                    <a:pt x="337" y="9"/>
                    <a:pt x="334" y="5"/>
                  </a:cubicBezTo>
                  <a:cubicBezTo>
                    <a:pt x="330" y="2"/>
                    <a:pt x="325" y="0"/>
                    <a:pt x="319" y="0"/>
                  </a:cubicBezTo>
                  <a:close/>
                  <a:moveTo>
                    <a:pt x="381" y="5"/>
                  </a:moveTo>
                  <a:cubicBezTo>
                    <a:pt x="378" y="2"/>
                    <a:pt x="373" y="0"/>
                    <a:pt x="366" y="0"/>
                  </a:cubicBezTo>
                  <a:cubicBezTo>
                    <a:pt x="360" y="0"/>
                    <a:pt x="355" y="2"/>
                    <a:pt x="351" y="5"/>
                  </a:cubicBezTo>
                  <a:cubicBezTo>
                    <a:pt x="348" y="9"/>
                    <a:pt x="346" y="14"/>
                    <a:pt x="346" y="21"/>
                  </a:cubicBezTo>
                  <a:cubicBezTo>
                    <a:pt x="346" y="65"/>
                    <a:pt x="346" y="65"/>
                    <a:pt x="346" y="65"/>
                  </a:cubicBezTo>
                  <a:cubicBezTo>
                    <a:pt x="346" y="72"/>
                    <a:pt x="348" y="77"/>
                    <a:pt x="351" y="80"/>
                  </a:cubicBezTo>
                  <a:cubicBezTo>
                    <a:pt x="355" y="84"/>
                    <a:pt x="360" y="86"/>
                    <a:pt x="366" y="86"/>
                  </a:cubicBezTo>
                  <a:cubicBezTo>
                    <a:pt x="373" y="86"/>
                    <a:pt x="378" y="84"/>
                    <a:pt x="381" y="80"/>
                  </a:cubicBezTo>
                  <a:cubicBezTo>
                    <a:pt x="384" y="77"/>
                    <a:pt x="386" y="72"/>
                    <a:pt x="386" y="65"/>
                  </a:cubicBezTo>
                  <a:cubicBezTo>
                    <a:pt x="386" y="21"/>
                    <a:pt x="386" y="21"/>
                    <a:pt x="386" y="21"/>
                  </a:cubicBezTo>
                  <a:cubicBezTo>
                    <a:pt x="386" y="14"/>
                    <a:pt x="384" y="9"/>
                    <a:pt x="381" y="5"/>
                  </a:cubicBezTo>
                  <a:close/>
                  <a:moveTo>
                    <a:pt x="373" y="66"/>
                  </a:moveTo>
                  <a:cubicBezTo>
                    <a:pt x="373" y="69"/>
                    <a:pt x="372" y="71"/>
                    <a:pt x="371" y="72"/>
                  </a:cubicBezTo>
                  <a:cubicBezTo>
                    <a:pt x="370" y="73"/>
                    <a:pt x="368" y="74"/>
                    <a:pt x="366" y="74"/>
                  </a:cubicBezTo>
                  <a:cubicBezTo>
                    <a:pt x="364" y="74"/>
                    <a:pt x="362" y="73"/>
                    <a:pt x="361" y="72"/>
                  </a:cubicBezTo>
                  <a:cubicBezTo>
                    <a:pt x="360" y="71"/>
                    <a:pt x="359" y="69"/>
                    <a:pt x="359" y="66"/>
                  </a:cubicBezTo>
                  <a:cubicBezTo>
                    <a:pt x="359" y="20"/>
                    <a:pt x="359" y="20"/>
                    <a:pt x="359" y="20"/>
                  </a:cubicBezTo>
                  <a:cubicBezTo>
                    <a:pt x="359" y="17"/>
                    <a:pt x="360" y="15"/>
                    <a:pt x="361" y="14"/>
                  </a:cubicBezTo>
                  <a:cubicBezTo>
                    <a:pt x="362" y="13"/>
                    <a:pt x="364" y="12"/>
                    <a:pt x="366" y="12"/>
                  </a:cubicBezTo>
                  <a:cubicBezTo>
                    <a:pt x="368" y="12"/>
                    <a:pt x="370" y="13"/>
                    <a:pt x="371" y="14"/>
                  </a:cubicBezTo>
                  <a:cubicBezTo>
                    <a:pt x="372" y="15"/>
                    <a:pt x="373" y="17"/>
                    <a:pt x="373" y="20"/>
                  </a:cubicBezTo>
                  <a:lnTo>
                    <a:pt x="373" y="66"/>
                  </a:lnTo>
                  <a:close/>
                  <a:moveTo>
                    <a:pt x="185" y="75"/>
                  </a:moveTo>
                  <a:cubicBezTo>
                    <a:pt x="185" y="62"/>
                    <a:pt x="185" y="62"/>
                    <a:pt x="185" y="62"/>
                  </a:cubicBezTo>
                  <a:cubicBezTo>
                    <a:pt x="185" y="57"/>
                    <a:pt x="184" y="54"/>
                    <a:pt x="183" y="51"/>
                  </a:cubicBezTo>
                  <a:cubicBezTo>
                    <a:pt x="182" y="47"/>
                    <a:pt x="180" y="45"/>
                    <a:pt x="176" y="44"/>
                  </a:cubicBezTo>
                  <a:cubicBezTo>
                    <a:pt x="182" y="41"/>
                    <a:pt x="185" y="35"/>
                    <a:pt x="185" y="27"/>
                  </a:cubicBezTo>
                  <a:cubicBezTo>
                    <a:pt x="185" y="20"/>
                    <a:pt x="185" y="20"/>
                    <a:pt x="185" y="20"/>
                  </a:cubicBezTo>
                  <a:cubicBezTo>
                    <a:pt x="185" y="14"/>
                    <a:pt x="183" y="9"/>
                    <a:pt x="180" y="6"/>
                  </a:cubicBezTo>
                  <a:cubicBezTo>
                    <a:pt x="177" y="3"/>
                    <a:pt x="172" y="1"/>
                    <a:pt x="165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85"/>
                    <a:pt x="145" y="85"/>
                    <a:pt x="145" y="85"/>
                  </a:cubicBezTo>
                  <a:cubicBezTo>
                    <a:pt x="159" y="85"/>
                    <a:pt x="159" y="85"/>
                    <a:pt x="159" y="85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6" y="51"/>
                    <a:pt x="168" y="52"/>
                    <a:pt x="170" y="53"/>
                  </a:cubicBezTo>
                  <a:cubicBezTo>
                    <a:pt x="171" y="55"/>
                    <a:pt x="172" y="57"/>
                    <a:pt x="172" y="61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172" y="76"/>
                    <a:pt x="172" y="78"/>
                    <a:pt x="172" y="79"/>
                  </a:cubicBezTo>
                  <a:cubicBezTo>
                    <a:pt x="172" y="80"/>
                    <a:pt x="172" y="81"/>
                    <a:pt x="172" y="82"/>
                  </a:cubicBezTo>
                  <a:cubicBezTo>
                    <a:pt x="172" y="82"/>
                    <a:pt x="172" y="83"/>
                    <a:pt x="173" y="83"/>
                  </a:cubicBezTo>
                  <a:cubicBezTo>
                    <a:pt x="173" y="84"/>
                    <a:pt x="173" y="84"/>
                    <a:pt x="173" y="85"/>
                  </a:cubicBezTo>
                  <a:cubicBezTo>
                    <a:pt x="186" y="85"/>
                    <a:pt x="186" y="85"/>
                    <a:pt x="186" y="85"/>
                  </a:cubicBezTo>
                  <a:cubicBezTo>
                    <a:pt x="186" y="83"/>
                    <a:pt x="185" y="82"/>
                    <a:pt x="185" y="80"/>
                  </a:cubicBezTo>
                  <a:cubicBezTo>
                    <a:pt x="185" y="79"/>
                    <a:pt x="185" y="77"/>
                    <a:pt x="185" y="75"/>
                  </a:cubicBezTo>
                  <a:close/>
                  <a:moveTo>
                    <a:pt x="172" y="30"/>
                  </a:moveTo>
                  <a:cubicBezTo>
                    <a:pt x="172" y="33"/>
                    <a:pt x="171" y="36"/>
                    <a:pt x="170" y="37"/>
                  </a:cubicBezTo>
                  <a:cubicBezTo>
                    <a:pt x="168" y="38"/>
                    <a:pt x="166" y="39"/>
                    <a:pt x="164" y="39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65" y="13"/>
                    <a:pt x="165" y="13"/>
                    <a:pt x="165" y="13"/>
                  </a:cubicBezTo>
                  <a:cubicBezTo>
                    <a:pt x="167" y="13"/>
                    <a:pt x="169" y="14"/>
                    <a:pt x="170" y="15"/>
                  </a:cubicBezTo>
                  <a:cubicBezTo>
                    <a:pt x="171" y="16"/>
                    <a:pt x="172" y="19"/>
                    <a:pt x="172" y="22"/>
                  </a:cubicBezTo>
                  <a:lnTo>
                    <a:pt x="172" y="30"/>
                  </a:lnTo>
                  <a:close/>
                  <a:moveTo>
                    <a:pt x="225" y="1"/>
                  </a:moveTo>
                  <a:cubicBezTo>
                    <a:pt x="212" y="1"/>
                    <a:pt x="212" y="1"/>
                    <a:pt x="212" y="1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47" y="85"/>
                    <a:pt x="247" y="85"/>
                    <a:pt x="247" y="85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25" y="73"/>
                    <a:pt x="225" y="73"/>
                    <a:pt x="225" y="73"/>
                  </a:cubicBezTo>
                  <a:lnTo>
                    <a:pt x="22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6"/>
            <p:cNvSpPr>
              <a:spLocks noEditPoints="1"/>
            </p:cNvSpPr>
            <p:nvPr userDrawn="1"/>
          </p:nvSpPr>
          <p:spPr bwMode="auto">
            <a:xfrm>
              <a:off x="7119690" y="5691050"/>
              <a:ext cx="1441696" cy="137231"/>
            </a:xfrm>
            <a:custGeom>
              <a:avLst/>
              <a:gdLst>
                <a:gd name="T0" fmla="*/ 132 w 393"/>
                <a:gd name="T1" fmla="*/ 28 h 37"/>
                <a:gd name="T2" fmla="*/ 127 w 393"/>
                <a:gd name="T3" fmla="*/ 26 h 37"/>
                <a:gd name="T4" fmla="*/ 133 w 393"/>
                <a:gd name="T5" fmla="*/ 18 h 37"/>
                <a:gd name="T6" fmla="*/ 186 w 393"/>
                <a:gd name="T7" fmla="*/ 8 h 37"/>
                <a:gd name="T8" fmla="*/ 174 w 393"/>
                <a:gd name="T9" fmla="*/ 8 h 37"/>
                <a:gd name="T10" fmla="*/ 163 w 393"/>
                <a:gd name="T11" fmla="*/ 29 h 37"/>
                <a:gd name="T12" fmla="*/ 173 w 393"/>
                <a:gd name="T13" fmla="*/ 12 h 37"/>
                <a:gd name="T14" fmla="*/ 192 w 393"/>
                <a:gd name="T15" fmla="*/ 29 h 37"/>
                <a:gd name="T16" fmla="*/ 106 w 393"/>
                <a:gd name="T17" fmla="*/ 25 h 37"/>
                <a:gd name="T18" fmla="*/ 103 w 393"/>
                <a:gd name="T19" fmla="*/ 32 h 37"/>
                <a:gd name="T20" fmla="*/ 103 w 393"/>
                <a:gd name="T21" fmla="*/ 36 h 37"/>
                <a:gd name="T22" fmla="*/ 154 w 393"/>
                <a:gd name="T23" fmla="*/ 19 h 37"/>
                <a:gd name="T24" fmla="*/ 144 w 393"/>
                <a:gd name="T25" fmla="*/ 19 h 37"/>
                <a:gd name="T26" fmla="*/ 144 w 393"/>
                <a:gd name="T27" fmla="*/ 28 h 37"/>
                <a:gd name="T28" fmla="*/ 154 w 393"/>
                <a:gd name="T29" fmla="*/ 8 h 37"/>
                <a:gd name="T30" fmla="*/ 375 w 393"/>
                <a:gd name="T31" fmla="*/ 7 h 37"/>
                <a:gd name="T32" fmla="*/ 369 w 393"/>
                <a:gd name="T33" fmla="*/ 29 h 37"/>
                <a:gd name="T34" fmla="*/ 378 w 393"/>
                <a:gd name="T35" fmla="*/ 15 h 37"/>
                <a:gd name="T36" fmla="*/ 388 w 393"/>
                <a:gd name="T37" fmla="*/ 11 h 37"/>
                <a:gd name="T38" fmla="*/ 392 w 393"/>
                <a:gd name="T39" fmla="*/ 9 h 37"/>
                <a:gd name="T40" fmla="*/ 38 w 393"/>
                <a:gd name="T41" fmla="*/ 20 h 37"/>
                <a:gd name="T42" fmla="*/ 39 w 393"/>
                <a:gd name="T43" fmla="*/ 29 h 37"/>
                <a:gd name="T44" fmla="*/ 54 w 393"/>
                <a:gd name="T45" fmla="*/ 8 h 37"/>
                <a:gd name="T46" fmla="*/ 13 w 393"/>
                <a:gd name="T47" fmla="*/ 8 h 37"/>
                <a:gd name="T48" fmla="*/ 7 w 393"/>
                <a:gd name="T49" fmla="*/ 29 h 37"/>
                <a:gd name="T50" fmla="*/ 29 w 393"/>
                <a:gd name="T51" fmla="*/ 8 h 37"/>
                <a:gd name="T52" fmla="*/ 88 w 393"/>
                <a:gd name="T53" fmla="*/ 25 h 37"/>
                <a:gd name="T54" fmla="*/ 71 w 393"/>
                <a:gd name="T55" fmla="*/ 8 h 37"/>
                <a:gd name="T56" fmla="*/ 64 w 393"/>
                <a:gd name="T57" fmla="*/ 29 h 37"/>
                <a:gd name="T58" fmla="*/ 87 w 393"/>
                <a:gd name="T59" fmla="*/ 8 h 37"/>
                <a:gd name="T60" fmla="*/ 207 w 393"/>
                <a:gd name="T61" fmla="*/ 26 h 37"/>
                <a:gd name="T62" fmla="*/ 214 w 393"/>
                <a:gd name="T63" fmla="*/ 26 h 37"/>
                <a:gd name="T64" fmla="*/ 214 w 393"/>
                <a:gd name="T65" fmla="*/ 7 h 37"/>
                <a:gd name="T66" fmla="*/ 208 w 393"/>
                <a:gd name="T67" fmla="*/ 16 h 37"/>
                <a:gd name="T68" fmla="*/ 286 w 393"/>
                <a:gd name="T69" fmla="*/ 11 h 37"/>
                <a:gd name="T70" fmla="*/ 277 w 393"/>
                <a:gd name="T71" fmla="*/ 8 h 37"/>
                <a:gd name="T72" fmla="*/ 284 w 393"/>
                <a:gd name="T73" fmla="*/ 29 h 37"/>
                <a:gd name="T74" fmla="*/ 327 w 393"/>
                <a:gd name="T75" fmla="*/ 24 h 37"/>
                <a:gd name="T76" fmla="*/ 340 w 393"/>
                <a:gd name="T77" fmla="*/ 14 h 37"/>
                <a:gd name="T78" fmla="*/ 325 w 393"/>
                <a:gd name="T79" fmla="*/ 26 h 37"/>
                <a:gd name="T80" fmla="*/ 298 w 393"/>
                <a:gd name="T81" fmla="*/ 7 h 37"/>
                <a:gd name="T82" fmla="*/ 307 w 393"/>
                <a:gd name="T83" fmla="*/ 22 h 37"/>
                <a:gd name="T84" fmla="*/ 308 w 393"/>
                <a:gd name="T85" fmla="*/ 19 h 37"/>
                <a:gd name="T86" fmla="*/ 298 w 393"/>
                <a:gd name="T87" fmla="*/ 10 h 37"/>
                <a:gd name="T88" fmla="*/ 273 w 393"/>
                <a:gd name="T89" fmla="*/ 0 h 37"/>
                <a:gd name="T90" fmla="*/ 344 w 393"/>
                <a:gd name="T91" fmla="*/ 26 h 37"/>
                <a:gd name="T92" fmla="*/ 351 w 393"/>
                <a:gd name="T93" fmla="*/ 7 h 37"/>
                <a:gd name="T94" fmla="*/ 351 w 393"/>
                <a:gd name="T95" fmla="*/ 10 h 37"/>
                <a:gd name="T96" fmla="*/ 237 w 393"/>
                <a:gd name="T97" fmla="*/ 7 h 37"/>
                <a:gd name="T98" fmla="*/ 231 w 393"/>
                <a:gd name="T99" fmla="*/ 26 h 37"/>
                <a:gd name="T100" fmla="*/ 240 w 393"/>
                <a:gd name="T101" fmla="*/ 24 h 37"/>
                <a:gd name="T102" fmla="*/ 240 w 393"/>
                <a:gd name="T103" fmla="*/ 12 h 37"/>
                <a:gd name="T104" fmla="*/ 270 w 393"/>
                <a:gd name="T105" fmla="*/ 8 h 37"/>
                <a:gd name="T106" fmla="*/ 313 w 393"/>
                <a:gd name="T107" fmla="*/ 29 h 37"/>
                <a:gd name="T108" fmla="*/ 253 w 393"/>
                <a:gd name="T109" fmla="*/ 11 h 37"/>
                <a:gd name="T110" fmla="*/ 261 w 393"/>
                <a:gd name="T111" fmla="*/ 8 h 37"/>
                <a:gd name="T112" fmla="*/ 250 w 393"/>
                <a:gd name="T113" fmla="*/ 16 h 37"/>
                <a:gd name="T114" fmla="*/ 257 w 393"/>
                <a:gd name="T115" fmla="*/ 26 h 37"/>
                <a:gd name="T116" fmla="*/ 261 w 393"/>
                <a:gd name="T117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93" h="37">
                  <a:moveTo>
                    <a:pt x="127" y="7"/>
                  </a:moveTo>
                  <a:cubicBezTo>
                    <a:pt x="124" y="7"/>
                    <a:pt x="122" y="8"/>
                    <a:pt x="120" y="10"/>
                  </a:cubicBezTo>
                  <a:cubicBezTo>
                    <a:pt x="118" y="12"/>
                    <a:pt x="117" y="14"/>
                    <a:pt x="117" y="18"/>
                  </a:cubicBezTo>
                  <a:cubicBezTo>
                    <a:pt x="117" y="22"/>
                    <a:pt x="118" y="24"/>
                    <a:pt x="120" y="26"/>
                  </a:cubicBezTo>
                  <a:cubicBezTo>
                    <a:pt x="122" y="28"/>
                    <a:pt x="124" y="29"/>
                    <a:pt x="127" y="29"/>
                  </a:cubicBezTo>
                  <a:cubicBezTo>
                    <a:pt x="129" y="29"/>
                    <a:pt x="130" y="29"/>
                    <a:pt x="132" y="28"/>
                  </a:cubicBezTo>
                  <a:cubicBezTo>
                    <a:pt x="133" y="27"/>
                    <a:pt x="135" y="26"/>
                    <a:pt x="135" y="24"/>
                  </a:cubicBezTo>
                  <a:cubicBezTo>
                    <a:pt x="136" y="23"/>
                    <a:pt x="137" y="21"/>
                    <a:pt x="137" y="18"/>
                  </a:cubicBezTo>
                  <a:cubicBezTo>
                    <a:pt x="137" y="15"/>
                    <a:pt x="136" y="12"/>
                    <a:pt x="134" y="10"/>
                  </a:cubicBezTo>
                  <a:cubicBezTo>
                    <a:pt x="132" y="8"/>
                    <a:pt x="130" y="7"/>
                    <a:pt x="127" y="7"/>
                  </a:cubicBezTo>
                  <a:close/>
                  <a:moveTo>
                    <a:pt x="131" y="24"/>
                  </a:moveTo>
                  <a:cubicBezTo>
                    <a:pt x="130" y="26"/>
                    <a:pt x="129" y="26"/>
                    <a:pt x="127" y="26"/>
                  </a:cubicBezTo>
                  <a:cubicBezTo>
                    <a:pt x="125" y="26"/>
                    <a:pt x="124" y="26"/>
                    <a:pt x="122" y="24"/>
                  </a:cubicBezTo>
                  <a:cubicBezTo>
                    <a:pt x="121" y="23"/>
                    <a:pt x="121" y="21"/>
                    <a:pt x="121" y="18"/>
                  </a:cubicBezTo>
                  <a:cubicBezTo>
                    <a:pt x="121" y="16"/>
                    <a:pt x="121" y="14"/>
                    <a:pt x="122" y="12"/>
                  </a:cubicBezTo>
                  <a:cubicBezTo>
                    <a:pt x="124" y="11"/>
                    <a:pt x="125" y="10"/>
                    <a:pt x="127" y="10"/>
                  </a:cubicBezTo>
                  <a:cubicBezTo>
                    <a:pt x="129" y="10"/>
                    <a:pt x="130" y="11"/>
                    <a:pt x="131" y="12"/>
                  </a:cubicBezTo>
                  <a:cubicBezTo>
                    <a:pt x="132" y="14"/>
                    <a:pt x="133" y="16"/>
                    <a:pt x="133" y="18"/>
                  </a:cubicBezTo>
                  <a:cubicBezTo>
                    <a:pt x="133" y="21"/>
                    <a:pt x="132" y="23"/>
                    <a:pt x="131" y="24"/>
                  </a:cubicBezTo>
                  <a:close/>
                  <a:moveTo>
                    <a:pt x="195" y="20"/>
                  </a:moveTo>
                  <a:cubicBezTo>
                    <a:pt x="194" y="24"/>
                    <a:pt x="194" y="24"/>
                    <a:pt x="194" y="24"/>
                  </a:cubicBezTo>
                  <a:cubicBezTo>
                    <a:pt x="193" y="20"/>
                    <a:pt x="193" y="20"/>
                    <a:pt x="193" y="20"/>
                  </a:cubicBezTo>
                  <a:cubicBezTo>
                    <a:pt x="190" y="8"/>
                    <a:pt x="190" y="8"/>
                    <a:pt x="190" y="8"/>
                  </a:cubicBezTo>
                  <a:cubicBezTo>
                    <a:pt x="186" y="8"/>
                    <a:pt x="186" y="8"/>
                    <a:pt x="186" y="8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82" y="23"/>
                    <a:pt x="182" y="24"/>
                    <a:pt x="182" y="24"/>
                  </a:cubicBezTo>
                  <a:cubicBezTo>
                    <a:pt x="181" y="20"/>
                    <a:pt x="181" y="20"/>
                    <a:pt x="181" y="20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4" y="8"/>
                    <a:pt x="174" y="8"/>
                    <a:pt x="174" y="8"/>
                  </a:cubicBezTo>
                  <a:cubicBezTo>
                    <a:pt x="173" y="8"/>
                    <a:pt x="172" y="7"/>
                    <a:pt x="171" y="7"/>
                  </a:cubicBezTo>
                  <a:cubicBezTo>
                    <a:pt x="170" y="7"/>
                    <a:pt x="169" y="8"/>
                    <a:pt x="168" y="8"/>
                  </a:cubicBezTo>
                  <a:cubicBezTo>
                    <a:pt x="168" y="9"/>
                    <a:pt x="167" y="10"/>
                    <a:pt x="166" y="11"/>
                  </a:cubicBezTo>
                  <a:cubicBezTo>
                    <a:pt x="166" y="8"/>
                    <a:pt x="166" y="8"/>
                    <a:pt x="166" y="8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6"/>
                    <a:pt x="167" y="15"/>
                    <a:pt x="167" y="14"/>
                  </a:cubicBezTo>
                  <a:cubicBezTo>
                    <a:pt x="167" y="13"/>
                    <a:pt x="168" y="12"/>
                    <a:pt x="168" y="12"/>
                  </a:cubicBezTo>
                  <a:cubicBezTo>
                    <a:pt x="169" y="11"/>
                    <a:pt x="170" y="11"/>
                    <a:pt x="170" y="11"/>
                  </a:cubicBezTo>
                  <a:cubicBezTo>
                    <a:pt x="171" y="11"/>
                    <a:pt x="172" y="11"/>
                    <a:pt x="173" y="12"/>
                  </a:cubicBezTo>
                  <a:cubicBezTo>
                    <a:pt x="174" y="9"/>
                    <a:pt x="174" y="9"/>
                    <a:pt x="174" y="9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cubicBezTo>
                    <a:pt x="188" y="13"/>
                    <a:pt x="188" y="13"/>
                    <a:pt x="188" y="13"/>
                  </a:cubicBezTo>
                  <a:cubicBezTo>
                    <a:pt x="189" y="16"/>
                    <a:pt x="189" y="16"/>
                    <a:pt x="189" y="16"/>
                  </a:cubicBezTo>
                  <a:cubicBezTo>
                    <a:pt x="192" y="29"/>
                    <a:pt x="192" y="29"/>
                    <a:pt x="192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199" y="8"/>
                    <a:pt x="199" y="8"/>
                    <a:pt x="199" y="8"/>
                  </a:cubicBezTo>
                  <a:lnTo>
                    <a:pt x="195" y="20"/>
                  </a:lnTo>
                  <a:close/>
                  <a:moveTo>
                    <a:pt x="108" y="20"/>
                  </a:moveTo>
                  <a:cubicBezTo>
                    <a:pt x="107" y="22"/>
                    <a:pt x="106" y="23"/>
                    <a:pt x="106" y="25"/>
                  </a:cubicBezTo>
                  <a:cubicBezTo>
                    <a:pt x="106" y="23"/>
                    <a:pt x="105" y="21"/>
                    <a:pt x="105" y="20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4" y="29"/>
                    <a:pt x="104" y="29"/>
                    <a:pt x="104" y="30"/>
                  </a:cubicBezTo>
                  <a:cubicBezTo>
                    <a:pt x="104" y="31"/>
                    <a:pt x="103" y="32"/>
                    <a:pt x="103" y="32"/>
                  </a:cubicBezTo>
                  <a:cubicBezTo>
                    <a:pt x="103" y="33"/>
                    <a:pt x="102" y="33"/>
                    <a:pt x="102" y="33"/>
                  </a:cubicBezTo>
                  <a:cubicBezTo>
                    <a:pt x="101" y="34"/>
                    <a:pt x="101" y="34"/>
                    <a:pt x="100" y="34"/>
                  </a:cubicBezTo>
                  <a:cubicBezTo>
                    <a:pt x="99" y="34"/>
                    <a:pt x="99" y="34"/>
                    <a:pt x="98" y="33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100" y="37"/>
                    <a:pt x="101" y="37"/>
                  </a:cubicBezTo>
                  <a:cubicBezTo>
                    <a:pt x="102" y="37"/>
                    <a:pt x="103" y="37"/>
                    <a:pt x="103" y="36"/>
                  </a:cubicBezTo>
                  <a:cubicBezTo>
                    <a:pt x="104" y="36"/>
                    <a:pt x="105" y="35"/>
                    <a:pt x="106" y="34"/>
                  </a:cubicBezTo>
                  <a:cubicBezTo>
                    <a:pt x="106" y="33"/>
                    <a:pt x="107" y="31"/>
                    <a:pt x="108" y="29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2" y="8"/>
                    <a:pt x="112" y="8"/>
                    <a:pt x="112" y="8"/>
                  </a:cubicBezTo>
                  <a:lnTo>
                    <a:pt x="108" y="20"/>
                  </a:lnTo>
                  <a:close/>
                  <a:moveTo>
                    <a:pt x="154" y="19"/>
                  </a:moveTo>
                  <a:cubicBezTo>
                    <a:pt x="154" y="21"/>
                    <a:pt x="154" y="22"/>
                    <a:pt x="153" y="23"/>
                  </a:cubicBezTo>
                  <a:cubicBezTo>
                    <a:pt x="153" y="24"/>
                    <a:pt x="152" y="25"/>
                    <a:pt x="151" y="25"/>
                  </a:cubicBezTo>
                  <a:cubicBezTo>
                    <a:pt x="150" y="26"/>
                    <a:pt x="149" y="26"/>
                    <a:pt x="148" y="26"/>
                  </a:cubicBezTo>
                  <a:cubicBezTo>
                    <a:pt x="147" y="26"/>
                    <a:pt x="146" y="26"/>
                    <a:pt x="146" y="25"/>
                  </a:cubicBezTo>
                  <a:cubicBezTo>
                    <a:pt x="145" y="25"/>
                    <a:pt x="145" y="24"/>
                    <a:pt x="144" y="23"/>
                  </a:cubicBezTo>
                  <a:cubicBezTo>
                    <a:pt x="144" y="22"/>
                    <a:pt x="144" y="21"/>
                    <a:pt x="144" y="19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2"/>
                    <a:pt x="141" y="23"/>
                    <a:pt x="141" y="24"/>
                  </a:cubicBezTo>
                  <a:cubicBezTo>
                    <a:pt x="141" y="25"/>
                    <a:pt x="141" y="26"/>
                    <a:pt x="142" y="27"/>
                  </a:cubicBezTo>
                  <a:cubicBezTo>
                    <a:pt x="142" y="27"/>
                    <a:pt x="143" y="28"/>
                    <a:pt x="144" y="28"/>
                  </a:cubicBezTo>
                  <a:cubicBezTo>
                    <a:pt x="145" y="29"/>
                    <a:pt x="146" y="29"/>
                    <a:pt x="148" y="29"/>
                  </a:cubicBezTo>
                  <a:cubicBezTo>
                    <a:pt x="150" y="29"/>
                    <a:pt x="153" y="28"/>
                    <a:pt x="154" y="2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4" y="8"/>
                    <a:pt x="154" y="8"/>
                    <a:pt x="154" y="8"/>
                  </a:cubicBezTo>
                  <a:lnTo>
                    <a:pt x="154" y="19"/>
                  </a:lnTo>
                  <a:close/>
                  <a:moveTo>
                    <a:pt x="392" y="9"/>
                  </a:moveTo>
                  <a:cubicBezTo>
                    <a:pt x="391" y="8"/>
                    <a:pt x="389" y="7"/>
                    <a:pt x="387" y="7"/>
                  </a:cubicBezTo>
                  <a:cubicBezTo>
                    <a:pt x="384" y="7"/>
                    <a:pt x="382" y="9"/>
                    <a:pt x="381" y="11"/>
                  </a:cubicBezTo>
                  <a:cubicBezTo>
                    <a:pt x="380" y="10"/>
                    <a:pt x="379" y="9"/>
                    <a:pt x="378" y="8"/>
                  </a:cubicBezTo>
                  <a:cubicBezTo>
                    <a:pt x="377" y="8"/>
                    <a:pt x="376" y="7"/>
                    <a:pt x="375" y="7"/>
                  </a:cubicBezTo>
                  <a:cubicBezTo>
                    <a:pt x="373" y="7"/>
                    <a:pt x="372" y="8"/>
                    <a:pt x="371" y="8"/>
                  </a:cubicBezTo>
                  <a:cubicBezTo>
                    <a:pt x="370" y="9"/>
                    <a:pt x="369" y="10"/>
                    <a:pt x="368" y="11"/>
                  </a:cubicBezTo>
                  <a:cubicBezTo>
                    <a:pt x="368" y="8"/>
                    <a:pt x="368" y="8"/>
                    <a:pt x="368" y="8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29"/>
                    <a:pt x="365" y="29"/>
                    <a:pt x="365" y="29"/>
                  </a:cubicBezTo>
                  <a:cubicBezTo>
                    <a:pt x="369" y="29"/>
                    <a:pt x="369" y="29"/>
                    <a:pt x="369" y="29"/>
                  </a:cubicBezTo>
                  <a:cubicBezTo>
                    <a:pt x="369" y="18"/>
                    <a:pt x="369" y="18"/>
                    <a:pt x="369" y="18"/>
                  </a:cubicBezTo>
                  <a:cubicBezTo>
                    <a:pt x="369" y="16"/>
                    <a:pt x="369" y="15"/>
                    <a:pt x="369" y="14"/>
                  </a:cubicBezTo>
                  <a:cubicBezTo>
                    <a:pt x="370" y="13"/>
                    <a:pt x="370" y="12"/>
                    <a:pt x="371" y="11"/>
                  </a:cubicBezTo>
                  <a:cubicBezTo>
                    <a:pt x="372" y="11"/>
                    <a:pt x="373" y="10"/>
                    <a:pt x="374" y="10"/>
                  </a:cubicBezTo>
                  <a:cubicBezTo>
                    <a:pt x="375" y="10"/>
                    <a:pt x="376" y="11"/>
                    <a:pt x="377" y="12"/>
                  </a:cubicBezTo>
                  <a:cubicBezTo>
                    <a:pt x="377" y="12"/>
                    <a:pt x="378" y="14"/>
                    <a:pt x="378" y="15"/>
                  </a:cubicBezTo>
                  <a:cubicBezTo>
                    <a:pt x="378" y="29"/>
                    <a:pt x="378" y="29"/>
                    <a:pt x="378" y="29"/>
                  </a:cubicBezTo>
                  <a:cubicBezTo>
                    <a:pt x="381" y="29"/>
                    <a:pt x="381" y="29"/>
                    <a:pt x="381" y="29"/>
                  </a:cubicBezTo>
                  <a:cubicBezTo>
                    <a:pt x="381" y="17"/>
                    <a:pt x="381" y="17"/>
                    <a:pt x="381" y="17"/>
                  </a:cubicBezTo>
                  <a:cubicBezTo>
                    <a:pt x="381" y="14"/>
                    <a:pt x="382" y="13"/>
                    <a:pt x="383" y="12"/>
                  </a:cubicBezTo>
                  <a:cubicBezTo>
                    <a:pt x="384" y="11"/>
                    <a:pt x="385" y="10"/>
                    <a:pt x="386" y="10"/>
                  </a:cubicBezTo>
                  <a:cubicBezTo>
                    <a:pt x="387" y="10"/>
                    <a:pt x="388" y="11"/>
                    <a:pt x="388" y="11"/>
                  </a:cubicBezTo>
                  <a:cubicBezTo>
                    <a:pt x="389" y="11"/>
                    <a:pt x="389" y="12"/>
                    <a:pt x="390" y="13"/>
                  </a:cubicBezTo>
                  <a:cubicBezTo>
                    <a:pt x="390" y="13"/>
                    <a:pt x="390" y="14"/>
                    <a:pt x="390" y="16"/>
                  </a:cubicBezTo>
                  <a:cubicBezTo>
                    <a:pt x="390" y="29"/>
                    <a:pt x="390" y="29"/>
                    <a:pt x="390" y="29"/>
                  </a:cubicBezTo>
                  <a:cubicBezTo>
                    <a:pt x="393" y="29"/>
                    <a:pt x="393" y="29"/>
                    <a:pt x="393" y="29"/>
                  </a:cubicBezTo>
                  <a:cubicBezTo>
                    <a:pt x="393" y="14"/>
                    <a:pt x="393" y="14"/>
                    <a:pt x="393" y="14"/>
                  </a:cubicBezTo>
                  <a:cubicBezTo>
                    <a:pt x="393" y="12"/>
                    <a:pt x="393" y="10"/>
                    <a:pt x="392" y="9"/>
                  </a:cubicBezTo>
                  <a:close/>
                  <a:moveTo>
                    <a:pt x="51" y="20"/>
                  </a:moveTo>
                  <a:cubicBezTo>
                    <a:pt x="50" y="24"/>
                    <a:pt x="50" y="24"/>
                    <a:pt x="50" y="24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23"/>
                    <a:pt x="37" y="24"/>
                    <a:pt x="37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51" y="20"/>
                  </a:lnTo>
                  <a:close/>
                  <a:moveTo>
                    <a:pt x="22" y="20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3"/>
                    <a:pt x="9" y="24"/>
                    <a:pt x="9" y="2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5" y="8"/>
                    <a:pt x="25" y="8"/>
                    <a:pt x="25" y="8"/>
                  </a:cubicBezTo>
                  <a:lnTo>
                    <a:pt x="22" y="20"/>
                  </a:lnTo>
                  <a:close/>
                  <a:moveTo>
                    <a:pt x="88" y="29"/>
                  </a:moveTo>
                  <a:cubicBezTo>
                    <a:pt x="92" y="29"/>
                    <a:pt x="92" y="29"/>
                    <a:pt x="92" y="2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88" y="25"/>
                    <a:pt x="88" y="25"/>
                    <a:pt x="88" y="25"/>
                  </a:cubicBezTo>
                  <a:lnTo>
                    <a:pt x="88" y="29"/>
                  </a:lnTo>
                  <a:close/>
                  <a:moveTo>
                    <a:pt x="80" y="20"/>
                  </a:moveTo>
                  <a:cubicBezTo>
                    <a:pt x="78" y="24"/>
                    <a:pt x="78" y="24"/>
                    <a:pt x="78" y="24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7" y="23"/>
                    <a:pt x="66" y="24"/>
                    <a:pt x="66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3" y="8"/>
                    <a:pt x="83" y="8"/>
                    <a:pt x="83" y="8"/>
                  </a:cubicBezTo>
                  <a:lnTo>
                    <a:pt x="80" y="20"/>
                  </a:lnTo>
                  <a:close/>
                  <a:moveTo>
                    <a:pt x="214" y="7"/>
                  </a:moveTo>
                  <a:cubicBezTo>
                    <a:pt x="211" y="7"/>
                    <a:pt x="208" y="8"/>
                    <a:pt x="207" y="10"/>
                  </a:cubicBezTo>
                  <a:cubicBezTo>
                    <a:pt x="205" y="12"/>
                    <a:pt x="204" y="15"/>
                    <a:pt x="204" y="18"/>
                  </a:cubicBezTo>
                  <a:cubicBezTo>
                    <a:pt x="204" y="22"/>
                    <a:pt x="205" y="24"/>
                    <a:pt x="207" y="26"/>
                  </a:cubicBezTo>
                  <a:cubicBezTo>
                    <a:pt x="208" y="28"/>
                    <a:pt x="211" y="29"/>
                    <a:pt x="214" y="29"/>
                  </a:cubicBezTo>
                  <a:cubicBezTo>
                    <a:pt x="216" y="29"/>
                    <a:pt x="218" y="29"/>
                    <a:pt x="220" y="27"/>
                  </a:cubicBezTo>
                  <a:cubicBezTo>
                    <a:pt x="221" y="26"/>
                    <a:pt x="222" y="25"/>
                    <a:pt x="223" y="22"/>
                  </a:cubicBezTo>
                  <a:cubicBezTo>
                    <a:pt x="219" y="22"/>
                    <a:pt x="219" y="22"/>
                    <a:pt x="219" y="22"/>
                  </a:cubicBezTo>
                  <a:cubicBezTo>
                    <a:pt x="219" y="23"/>
                    <a:pt x="218" y="25"/>
                    <a:pt x="217" y="25"/>
                  </a:cubicBezTo>
                  <a:cubicBezTo>
                    <a:pt x="216" y="26"/>
                    <a:pt x="215" y="26"/>
                    <a:pt x="214" y="26"/>
                  </a:cubicBezTo>
                  <a:cubicBezTo>
                    <a:pt x="212" y="26"/>
                    <a:pt x="211" y="26"/>
                    <a:pt x="210" y="24"/>
                  </a:cubicBezTo>
                  <a:cubicBezTo>
                    <a:pt x="208" y="23"/>
                    <a:pt x="208" y="21"/>
                    <a:pt x="208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9"/>
                    <a:pt x="223" y="18"/>
                    <a:pt x="223" y="18"/>
                  </a:cubicBezTo>
                  <a:cubicBezTo>
                    <a:pt x="223" y="15"/>
                    <a:pt x="222" y="12"/>
                    <a:pt x="220" y="10"/>
                  </a:cubicBezTo>
                  <a:cubicBezTo>
                    <a:pt x="219" y="8"/>
                    <a:pt x="216" y="7"/>
                    <a:pt x="214" y="7"/>
                  </a:cubicBezTo>
                  <a:close/>
                  <a:moveTo>
                    <a:pt x="208" y="16"/>
                  </a:moveTo>
                  <a:cubicBezTo>
                    <a:pt x="208" y="14"/>
                    <a:pt x="209" y="13"/>
                    <a:pt x="210" y="12"/>
                  </a:cubicBezTo>
                  <a:cubicBezTo>
                    <a:pt x="211" y="11"/>
                    <a:pt x="212" y="10"/>
                    <a:pt x="214" y="10"/>
                  </a:cubicBezTo>
                  <a:cubicBezTo>
                    <a:pt x="215" y="10"/>
                    <a:pt x="217" y="11"/>
                    <a:pt x="218" y="12"/>
                  </a:cubicBezTo>
                  <a:cubicBezTo>
                    <a:pt x="219" y="13"/>
                    <a:pt x="219" y="15"/>
                    <a:pt x="219" y="16"/>
                  </a:cubicBezTo>
                  <a:lnTo>
                    <a:pt x="208" y="16"/>
                  </a:lnTo>
                  <a:close/>
                  <a:moveTo>
                    <a:pt x="285" y="26"/>
                  </a:moveTo>
                  <a:cubicBezTo>
                    <a:pt x="284" y="26"/>
                    <a:pt x="284" y="26"/>
                    <a:pt x="283" y="25"/>
                  </a:cubicBezTo>
                  <a:cubicBezTo>
                    <a:pt x="283" y="25"/>
                    <a:pt x="283" y="25"/>
                    <a:pt x="283" y="25"/>
                  </a:cubicBezTo>
                  <a:cubicBezTo>
                    <a:pt x="283" y="24"/>
                    <a:pt x="283" y="24"/>
                    <a:pt x="283" y="23"/>
                  </a:cubicBezTo>
                  <a:cubicBezTo>
                    <a:pt x="283" y="11"/>
                    <a:pt x="283" y="11"/>
                    <a:pt x="283" y="11"/>
                  </a:cubicBezTo>
                  <a:cubicBezTo>
                    <a:pt x="286" y="11"/>
                    <a:pt x="286" y="11"/>
                    <a:pt x="286" y="11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83" y="8"/>
                    <a:pt x="283" y="8"/>
                    <a:pt x="283" y="8"/>
                  </a:cubicBezTo>
                  <a:cubicBezTo>
                    <a:pt x="283" y="1"/>
                    <a:pt x="283" y="1"/>
                    <a:pt x="283" y="1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79" y="23"/>
                    <a:pt x="279" y="23"/>
                    <a:pt x="279" y="23"/>
                  </a:cubicBezTo>
                  <a:cubicBezTo>
                    <a:pt x="279" y="25"/>
                    <a:pt x="279" y="26"/>
                    <a:pt x="280" y="27"/>
                  </a:cubicBezTo>
                  <a:cubicBezTo>
                    <a:pt x="280" y="27"/>
                    <a:pt x="280" y="28"/>
                    <a:pt x="281" y="28"/>
                  </a:cubicBezTo>
                  <a:cubicBezTo>
                    <a:pt x="282" y="29"/>
                    <a:pt x="283" y="29"/>
                    <a:pt x="284" y="29"/>
                  </a:cubicBezTo>
                  <a:cubicBezTo>
                    <a:pt x="285" y="29"/>
                    <a:pt x="286" y="29"/>
                    <a:pt x="287" y="29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6"/>
                    <a:pt x="285" y="26"/>
                    <a:pt x="285" y="26"/>
                  </a:cubicBezTo>
                  <a:close/>
                  <a:moveTo>
                    <a:pt x="335" y="25"/>
                  </a:moveTo>
                  <a:cubicBezTo>
                    <a:pt x="334" y="26"/>
                    <a:pt x="333" y="26"/>
                    <a:pt x="331" y="26"/>
                  </a:cubicBezTo>
                  <a:cubicBezTo>
                    <a:pt x="330" y="26"/>
                    <a:pt x="328" y="26"/>
                    <a:pt x="327" y="24"/>
                  </a:cubicBezTo>
                  <a:cubicBezTo>
                    <a:pt x="326" y="23"/>
                    <a:pt x="326" y="21"/>
                    <a:pt x="326" y="18"/>
                  </a:cubicBezTo>
                  <a:cubicBezTo>
                    <a:pt x="326" y="16"/>
                    <a:pt x="326" y="14"/>
                    <a:pt x="327" y="12"/>
                  </a:cubicBezTo>
                  <a:cubicBezTo>
                    <a:pt x="328" y="11"/>
                    <a:pt x="330" y="10"/>
                    <a:pt x="332" y="10"/>
                  </a:cubicBezTo>
                  <a:cubicBezTo>
                    <a:pt x="333" y="10"/>
                    <a:pt x="334" y="11"/>
                    <a:pt x="335" y="11"/>
                  </a:cubicBezTo>
                  <a:cubicBezTo>
                    <a:pt x="335" y="12"/>
                    <a:pt x="336" y="13"/>
                    <a:pt x="336" y="15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39" y="12"/>
                    <a:pt x="338" y="10"/>
                    <a:pt x="337" y="9"/>
                  </a:cubicBezTo>
                  <a:cubicBezTo>
                    <a:pt x="335" y="8"/>
                    <a:pt x="334" y="7"/>
                    <a:pt x="331" y="7"/>
                  </a:cubicBezTo>
                  <a:cubicBezTo>
                    <a:pt x="330" y="7"/>
                    <a:pt x="328" y="8"/>
                    <a:pt x="326" y="9"/>
                  </a:cubicBezTo>
                  <a:cubicBezTo>
                    <a:pt x="325" y="10"/>
                    <a:pt x="324" y="11"/>
                    <a:pt x="323" y="12"/>
                  </a:cubicBezTo>
                  <a:cubicBezTo>
                    <a:pt x="322" y="14"/>
                    <a:pt x="322" y="16"/>
                    <a:pt x="322" y="18"/>
                  </a:cubicBezTo>
                  <a:cubicBezTo>
                    <a:pt x="322" y="22"/>
                    <a:pt x="323" y="24"/>
                    <a:pt x="325" y="26"/>
                  </a:cubicBezTo>
                  <a:cubicBezTo>
                    <a:pt x="326" y="28"/>
                    <a:pt x="329" y="29"/>
                    <a:pt x="331" y="29"/>
                  </a:cubicBezTo>
                  <a:cubicBezTo>
                    <a:pt x="334" y="29"/>
                    <a:pt x="336" y="28"/>
                    <a:pt x="337" y="27"/>
                  </a:cubicBezTo>
                  <a:cubicBezTo>
                    <a:pt x="339" y="26"/>
                    <a:pt x="340" y="24"/>
                    <a:pt x="340" y="22"/>
                  </a:cubicBezTo>
                  <a:cubicBezTo>
                    <a:pt x="337" y="21"/>
                    <a:pt x="337" y="21"/>
                    <a:pt x="337" y="21"/>
                  </a:cubicBezTo>
                  <a:cubicBezTo>
                    <a:pt x="336" y="23"/>
                    <a:pt x="336" y="24"/>
                    <a:pt x="335" y="25"/>
                  </a:cubicBezTo>
                  <a:close/>
                  <a:moveTo>
                    <a:pt x="298" y="7"/>
                  </a:moveTo>
                  <a:cubicBezTo>
                    <a:pt x="295" y="7"/>
                    <a:pt x="293" y="8"/>
                    <a:pt x="291" y="10"/>
                  </a:cubicBezTo>
                  <a:cubicBezTo>
                    <a:pt x="289" y="12"/>
                    <a:pt x="288" y="15"/>
                    <a:pt x="288" y="18"/>
                  </a:cubicBezTo>
                  <a:cubicBezTo>
                    <a:pt x="288" y="22"/>
                    <a:pt x="289" y="24"/>
                    <a:pt x="291" y="26"/>
                  </a:cubicBezTo>
                  <a:cubicBezTo>
                    <a:pt x="293" y="28"/>
                    <a:pt x="295" y="29"/>
                    <a:pt x="298" y="29"/>
                  </a:cubicBezTo>
                  <a:cubicBezTo>
                    <a:pt x="301" y="29"/>
                    <a:pt x="303" y="29"/>
                    <a:pt x="304" y="27"/>
                  </a:cubicBezTo>
                  <a:cubicBezTo>
                    <a:pt x="306" y="26"/>
                    <a:pt x="307" y="25"/>
                    <a:pt x="307" y="22"/>
                  </a:cubicBezTo>
                  <a:cubicBezTo>
                    <a:pt x="304" y="22"/>
                    <a:pt x="304" y="22"/>
                    <a:pt x="304" y="22"/>
                  </a:cubicBezTo>
                  <a:cubicBezTo>
                    <a:pt x="303" y="23"/>
                    <a:pt x="303" y="25"/>
                    <a:pt x="302" y="25"/>
                  </a:cubicBezTo>
                  <a:cubicBezTo>
                    <a:pt x="301" y="26"/>
                    <a:pt x="300" y="26"/>
                    <a:pt x="298" y="26"/>
                  </a:cubicBezTo>
                  <a:cubicBezTo>
                    <a:pt x="297" y="26"/>
                    <a:pt x="295" y="26"/>
                    <a:pt x="294" y="24"/>
                  </a:cubicBezTo>
                  <a:cubicBezTo>
                    <a:pt x="293" y="23"/>
                    <a:pt x="292" y="21"/>
                    <a:pt x="292" y="19"/>
                  </a:cubicBezTo>
                  <a:cubicBezTo>
                    <a:pt x="308" y="19"/>
                    <a:pt x="308" y="19"/>
                    <a:pt x="308" y="19"/>
                  </a:cubicBezTo>
                  <a:cubicBezTo>
                    <a:pt x="308" y="19"/>
                    <a:pt x="308" y="18"/>
                    <a:pt x="308" y="18"/>
                  </a:cubicBezTo>
                  <a:cubicBezTo>
                    <a:pt x="308" y="15"/>
                    <a:pt x="307" y="12"/>
                    <a:pt x="305" y="10"/>
                  </a:cubicBezTo>
                  <a:cubicBezTo>
                    <a:pt x="303" y="8"/>
                    <a:pt x="301" y="7"/>
                    <a:pt x="298" y="7"/>
                  </a:cubicBezTo>
                  <a:close/>
                  <a:moveTo>
                    <a:pt x="292" y="16"/>
                  </a:moveTo>
                  <a:cubicBezTo>
                    <a:pt x="292" y="14"/>
                    <a:pt x="293" y="13"/>
                    <a:pt x="294" y="12"/>
                  </a:cubicBezTo>
                  <a:cubicBezTo>
                    <a:pt x="295" y="11"/>
                    <a:pt x="297" y="10"/>
                    <a:pt x="298" y="10"/>
                  </a:cubicBezTo>
                  <a:cubicBezTo>
                    <a:pt x="300" y="10"/>
                    <a:pt x="301" y="11"/>
                    <a:pt x="303" y="12"/>
                  </a:cubicBezTo>
                  <a:cubicBezTo>
                    <a:pt x="303" y="13"/>
                    <a:pt x="304" y="15"/>
                    <a:pt x="304" y="16"/>
                  </a:cubicBezTo>
                  <a:lnTo>
                    <a:pt x="292" y="16"/>
                  </a:lnTo>
                  <a:close/>
                  <a:moveTo>
                    <a:pt x="270" y="4"/>
                  </a:moveTo>
                  <a:cubicBezTo>
                    <a:pt x="273" y="4"/>
                    <a:pt x="273" y="4"/>
                    <a:pt x="273" y="4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270" y="4"/>
                  </a:lnTo>
                  <a:close/>
                  <a:moveTo>
                    <a:pt x="351" y="7"/>
                  </a:moveTo>
                  <a:cubicBezTo>
                    <a:pt x="349" y="7"/>
                    <a:pt x="347" y="8"/>
                    <a:pt x="345" y="10"/>
                  </a:cubicBezTo>
                  <a:cubicBezTo>
                    <a:pt x="343" y="12"/>
                    <a:pt x="342" y="14"/>
                    <a:pt x="342" y="18"/>
                  </a:cubicBezTo>
                  <a:cubicBezTo>
                    <a:pt x="342" y="22"/>
                    <a:pt x="343" y="24"/>
                    <a:pt x="344" y="26"/>
                  </a:cubicBezTo>
                  <a:cubicBezTo>
                    <a:pt x="346" y="28"/>
                    <a:pt x="349" y="29"/>
                    <a:pt x="351" y="29"/>
                  </a:cubicBezTo>
                  <a:cubicBezTo>
                    <a:pt x="353" y="29"/>
                    <a:pt x="355" y="29"/>
                    <a:pt x="356" y="28"/>
                  </a:cubicBezTo>
                  <a:cubicBezTo>
                    <a:pt x="358" y="27"/>
                    <a:pt x="359" y="26"/>
                    <a:pt x="360" y="24"/>
                  </a:cubicBezTo>
                  <a:cubicBezTo>
                    <a:pt x="361" y="23"/>
                    <a:pt x="361" y="21"/>
                    <a:pt x="361" y="18"/>
                  </a:cubicBezTo>
                  <a:cubicBezTo>
                    <a:pt x="361" y="15"/>
                    <a:pt x="360" y="12"/>
                    <a:pt x="358" y="10"/>
                  </a:cubicBezTo>
                  <a:cubicBezTo>
                    <a:pt x="357" y="8"/>
                    <a:pt x="354" y="7"/>
                    <a:pt x="351" y="7"/>
                  </a:cubicBezTo>
                  <a:close/>
                  <a:moveTo>
                    <a:pt x="356" y="24"/>
                  </a:moveTo>
                  <a:cubicBezTo>
                    <a:pt x="355" y="26"/>
                    <a:pt x="353" y="26"/>
                    <a:pt x="351" y="26"/>
                  </a:cubicBezTo>
                  <a:cubicBezTo>
                    <a:pt x="350" y="26"/>
                    <a:pt x="348" y="26"/>
                    <a:pt x="347" y="24"/>
                  </a:cubicBezTo>
                  <a:cubicBezTo>
                    <a:pt x="346" y="23"/>
                    <a:pt x="345" y="21"/>
                    <a:pt x="345" y="18"/>
                  </a:cubicBezTo>
                  <a:cubicBezTo>
                    <a:pt x="345" y="16"/>
                    <a:pt x="346" y="14"/>
                    <a:pt x="347" y="12"/>
                  </a:cubicBezTo>
                  <a:cubicBezTo>
                    <a:pt x="348" y="11"/>
                    <a:pt x="350" y="10"/>
                    <a:pt x="351" y="10"/>
                  </a:cubicBezTo>
                  <a:cubicBezTo>
                    <a:pt x="353" y="10"/>
                    <a:pt x="355" y="11"/>
                    <a:pt x="356" y="12"/>
                  </a:cubicBezTo>
                  <a:cubicBezTo>
                    <a:pt x="357" y="14"/>
                    <a:pt x="358" y="16"/>
                    <a:pt x="358" y="18"/>
                  </a:cubicBezTo>
                  <a:cubicBezTo>
                    <a:pt x="358" y="21"/>
                    <a:pt x="357" y="23"/>
                    <a:pt x="356" y="24"/>
                  </a:cubicBezTo>
                  <a:close/>
                  <a:moveTo>
                    <a:pt x="243" y="10"/>
                  </a:moveTo>
                  <a:cubicBezTo>
                    <a:pt x="242" y="9"/>
                    <a:pt x="241" y="9"/>
                    <a:pt x="240" y="8"/>
                  </a:cubicBezTo>
                  <a:cubicBezTo>
                    <a:pt x="239" y="8"/>
                    <a:pt x="238" y="7"/>
                    <a:pt x="237" y="7"/>
                  </a:cubicBezTo>
                  <a:cubicBezTo>
                    <a:pt x="234" y="7"/>
                    <a:pt x="232" y="8"/>
                    <a:pt x="231" y="1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31" y="29"/>
                    <a:pt x="231" y="29"/>
                    <a:pt x="231" y="29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2" y="28"/>
                    <a:pt x="234" y="29"/>
                    <a:pt x="236" y="29"/>
                  </a:cubicBezTo>
                  <a:cubicBezTo>
                    <a:pt x="239" y="29"/>
                    <a:pt x="241" y="28"/>
                    <a:pt x="243" y="26"/>
                  </a:cubicBezTo>
                  <a:cubicBezTo>
                    <a:pt x="244" y="24"/>
                    <a:pt x="245" y="22"/>
                    <a:pt x="245" y="18"/>
                  </a:cubicBezTo>
                  <a:cubicBezTo>
                    <a:pt x="245" y="16"/>
                    <a:pt x="245" y="15"/>
                    <a:pt x="245" y="14"/>
                  </a:cubicBezTo>
                  <a:cubicBezTo>
                    <a:pt x="244" y="12"/>
                    <a:pt x="244" y="11"/>
                    <a:pt x="243" y="10"/>
                  </a:cubicBezTo>
                  <a:close/>
                  <a:moveTo>
                    <a:pt x="240" y="24"/>
                  </a:moveTo>
                  <a:cubicBezTo>
                    <a:pt x="239" y="26"/>
                    <a:pt x="238" y="26"/>
                    <a:pt x="236" y="26"/>
                  </a:cubicBezTo>
                  <a:cubicBezTo>
                    <a:pt x="234" y="26"/>
                    <a:pt x="233" y="25"/>
                    <a:pt x="232" y="24"/>
                  </a:cubicBezTo>
                  <a:cubicBezTo>
                    <a:pt x="231" y="22"/>
                    <a:pt x="231" y="21"/>
                    <a:pt x="231" y="18"/>
                  </a:cubicBezTo>
                  <a:cubicBezTo>
                    <a:pt x="231" y="16"/>
                    <a:pt x="231" y="14"/>
                    <a:pt x="232" y="12"/>
                  </a:cubicBezTo>
                  <a:cubicBezTo>
                    <a:pt x="233" y="11"/>
                    <a:pt x="235" y="10"/>
                    <a:pt x="236" y="10"/>
                  </a:cubicBezTo>
                  <a:cubicBezTo>
                    <a:pt x="238" y="10"/>
                    <a:pt x="239" y="11"/>
                    <a:pt x="240" y="12"/>
                  </a:cubicBezTo>
                  <a:cubicBezTo>
                    <a:pt x="241" y="14"/>
                    <a:pt x="242" y="16"/>
                    <a:pt x="242" y="18"/>
                  </a:cubicBezTo>
                  <a:cubicBezTo>
                    <a:pt x="242" y="21"/>
                    <a:pt x="241" y="23"/>
                    <a:pt x="240" y="24"/>
                  </a:cubicBezTo>
                  <a:close/>
                  <a:moveTo>
                    <a:pt x="270" y="29"/>
                  </a:moveTo>
                  <a:cubicBezTo>
                    <a:pt x="273" y="29"/>
                    <a:pt x="273" y="29"/>
                    <a:pt x="273" y="29"/>
                  </a:cubicBezTo>
                  <a:cubicBezTo>
                    <a:pt x="273" y="8"/>
                    <a:pt x="273" y="8"/>
                    <a:pt x="273" y="8"/>
                  </a:cubicBezTo>
                  <a:cubicBezTo>
                    <a:pt x="270" y="8"/>
                    <a:pt x="270" y="8"/>
                    <a:pt x="270" y="8"/>
                  </a:cubicBezTo>
                  <a:lnTo>
                    <a:pt x="270" y="29"/>
                  </a:lnTo>
                  <a:close/>
                  <a:moveTo>
                    <a:pt x="313" y="29"/>
                  </a:moveTo>
                  <a:cubicBezTo>
                    <a:pt x="317" y="29"/>
                    <a:pt x="317" y="29"/>
                    <a:pt x="317" y="29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3" y="25"/>
                    <a:pt x="313" y="25"/>
                    <a:pt x="313" y="25"/>
                  </a:cubicBezTo>
                  <a:lnTo>
                    <a:pt x="313" y="29"/>
                  </a:lnTo>
                  <a:close/>
                  <a:moveTo>
                    <a:pt x="262" y="18"/>
                  </a:moveTo>
                  <a:cubicBezTo>
                    <a:pt x="261" y="17"/>
                    <a:pt x="260" y="17"/>
                    <a:pt x="257" y="16"/>
                  </a:cubicBezTo>
                  <a:cubicBezTo>
                    <a:pt x="255" y="16"/>
                    <a:pt x="254" y="15"/>
                    <a:pt x="254" y="15"/>
                  </a:cubicBezTo>
                  <a:cubicBezTo>
                    <a:pt x="253" y="15"/>
                    <a:pt x="253" y="15"/>
                    <a:pt x="253" y="14"/>
                  </a:cubicBezTo>
                  <a:cubicBezTo>
                    <a:pt x="252" y="14"/>
                    <a:pt x="252" y="13"/>
                    <a:pt x="252" y="13"/>
                  </a:cubicBezTo>
                  <a:cubicBezTo>
                    <a:pt x="252" y="12"/>
                    <a:pt x="253" y="12"/>
                    <a:pt x="253" y="11"/>
                  </a:cubicBezTo>
                  <a:cubicBezTo>
                    <a:pt x="254" y="11"/>
                    <a:pt x="255" y="10"/>
                    <a:pt x="257" y="10"/>
                  </a:cubicBezTo>
                  <a:cubicBezTo>
                    <a:pt x="258" y="10"/>
                    <a:pt x="259" y="11"/>
                    <a:pt x="260" y="11"/>
                  </a:cubicBezTo>
                  <a:cubicBezTo>
                    <a:pt x="261" y="12"/>
                    <a:pt x="261" y="13"/>
                    <a:pt x="261" y="14"/>
                  </a:cubicBezTo>
                  <a:cubicBezTo>
                    <a:pt x="265" y="13"/>
                    <a:pt x="265" y="13"/>
                    <a:pt x="265" y="13"/>
                  </a:cubicBezTo>
                  <a:cubicBezTo>
                    <a:pt x="264" y="12"/>
                    <a:pt x="264" y="11"/>
                    <a:pt x="263" y="10"/>
                  </a:cubicBezTo>
                  <a:cubicBezTo>
                    <a:pt x="263" y="9"/>
                    <a:pt x="262" y="9"/>
                    <a:pt x="261" y="8"/>
                  </a:cubicBezTo>
                  <a:cubicBezTo>
                    <a:pt x="260" y="8"/>
                    <a:pt x="258" y="7"/>
                    <a:pt x="256" y="7"/>
                  </a:cubicBezTo>
                  <a:cubicBezTo>
                    <a:pt x="255" y="7"/>
                    <a:pt x="254" y="8"/>
                    <a:pt x="253" y="8"/>
                  </a:cubicBezTo>
                  <a:cubicBezTo>
                    <a:pt x="252" y="8"/>
                    <a:pt x="252" y="8"/>
                    <a:pt x="251" y="9"/>
                  </a:cubicBezTo>
                  <a:cubicBezTo>
                    <a:pt x="250" y="9"/>
                    <a:pt x="250" y="10"/>
                    <a:pt x="249" y="11"/>
                  </a:cubicBezTo>
                  <a:cubicBezTo>
                    <a:pt x="249" y="12"/>
                    <a:pt x="249" y="12"/>
                    <a:pt x="249" y="13"/>
                  </a:cubicBezTo>
                  <a:cubicBezTo>
                    <a:pt x="249" y="14"/>
                    <a:pt x="249" y="15"/>
                    <a:pt x="250" y="16"/>
                  </a:cubicBezTo>
                  <a:cubicBezTo>
                    <a:pt x="250" y="17"/>
                    <a:pt x="251" y="18"/>
                    <a:pt x="252" y="18"/>
                  </a:cubicBezTo>
                  <a:cubicBezTo>
                    <a:pt x="253" y="19"/>
                    <a:pt x="255" y="19"/>
                    <a:pt x="257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2" y="22"/>
                    <a:pt x="262" y="22"/>
                    <a:pt x="262" y="23"/>
                  </a:cubicBezTo>
                  <a:cubicBezTo>
                    <a:pt x="262" y="24"/>
                    <a:pt x="261" y="25"/>
                    <a:pt x="261" y="25"/>
                  </a:cubicBezTo>
                  <a:cubicBezTo>
                    <a:pt x="260" y="26"/>
                    <a:pt x="259" y="26"/>
                    <a:pt x="257" y="26"/>
                  </a:cubicBezTo>
                  <a:cubicBezTo>
                    <a:pt x="255" y="26"/>
                    <a:pt x="254" y="26"/>
                    <a:pt x="253" y="25"/>
                  </a:cubicBezTo>
                  <a:cubicBezTo>
                    <a:pt x="252" y="24"/>
                    <a:pt x="252" y="23"/>
                    <a:pt x="252" y="22"/>
                  </a:cubicBezTo>
                  <a:cubicBezTo>
                    <a:pt x="248" y="22"/>
                    <a:pt x="248" y="22"/>
                    <a:pt x="248" y="22"/>
                  </a:cubicBezTo>
                  <a:cubicBezTo>
                    <a:pt x="249" y="25"/>
                    <a:pt x="250" y="26"/>
                    <a:pt x="251" y="27"/>
                  </a:cubicBezTo>
                  <a:cubicBezTo>
                    <a:pt x="252" y="29"/>
                    <a:pt x="254" y="29"/>
                    <a:pt x="257" y="29"/>
                  </a:cubicBezTo>
                  <a:cubicBezTo>
                    <a:pt x="259" y="29"/>
                    <a:pt x="260" y="29"/>
                    <a:pt x="261" y="28"/>
                  </a:cubicBezTo>
                  <a:cubicBezTo>
                    <a:pt x="263" y="28"/>
                    <a:pt x="264" y="27"/>
                    <a:pt x="264" y="26"/>
                  </a:cubicBezTo>
                  <a:cubicBezTo>
                    <a:pt x="265" y="25"/>
                    <a:pt x="265" y="24"/>
                    <a:pt x="265" y="23"/>
                  </a:cubicBezTo>
                  <a:cubicBezTo>
                    <a:pt x="265" y="21"/>
                    <a:pt x="265" y="20"/>
                    <a:pt x="265" y="20"/>
                  </a:cubicBezTo>
                  <a:cubicBezTo>
                    <a:pt x="264" y="19"/>
                    <a:pt x="263" y="18"/>
                    <a:pt x="26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628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56">
          <p15:clr>
            <a:srgbClr val="FBAE40"/>
          </p15:clr>
        </p15:guide>
        <p15:guide id="3" pos="6924">
          <p15:clr>
            <a:srgbClr val="FBAE40"/>
          </p15:clr>
        </p15:guide>
        <p15:guide id="4" orient="horz" pos="5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id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695326" y="1429125"/>
            <a:ext cx="2232024" cy="47494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just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2"/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Converting your business from Good to Great.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409FBBB-C588-4B8D-A7FF-E25C81CC24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0966315" y="1"/>
            <a:ext cx="1225685" cy="389106"/>
          </a:xfr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900" b="1" kern="1200" spc="-2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Key Message</a:t>
            </a:r>
          </a:p>
        </p:txBody>
      </p:sp>
    </p:spTree>
    <p:extLst>
      <p:ext uri="{BB962C8B-B14F-4D97-AF65-F5344CB8AC3E}">
        <p14:creationId xmlns:p14="http://schemas.microsoft.com/office/powerpoint/2010/main" val="15710741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252">
          <p15:clr>
            <a:srgbClr val="FBAE40"/>
          </p15:clr>
        </p15:guide>
        <p15:guide id="3" pos="3364">
          <p15:clr>
            <a:srgbClr val="FBAE40"/>
          </p15:clr>
        </p15:guide>
        <p15:guide id="4" pos="3545">
          <p15:clr>
            <a:srgbClr val="FBAE40"/>
          </p15:clr>
        </p15:guide>
        <p15:guide id="5" pos="4656">
          <p15:clr>
            <a:srgbClr val="FBAE40"/>
          </p15:clr>
        </p15:guide>
        <p15:guide id="6" pos="4838">
          <p15:clr>
            <a:srgbClr val="FBAE40"/>
          </p15:clr>
        </p15:guide>
        <p15:guide id="7" pos="438">
          <p15:clr>
            <a:srgbClr val="FBAE40"/>
          </p15:clr>
        </p15:guide>
        <p15:guide id="8" pos="7242">
          <p15:clr>
            <a:srgbClr val="FBAE40"/>
          </p15:clr>
        </p15:guide>
        <p15:guide id="9" pos="5949">
          <p15:clr>
            <a:srgbClr val="FBAE40"/>
          </p15:clr>
        </p15:guide>
        <p15:guide id="10" pos="613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>
            <a:spLocks/>
          </p:cNvSpPr>
          <p:nvPr userDrawn="1"/>
        </p:nvSpPr>
        <p:spPr bwMode="auto">
          <a:xfrm>
            <a:off x="-1" y="0"/>
            <a:ext cx="11738620" cy="1160833"/>
          </a:xfrm>
          <a:custGeom>
            <a:avLst/>
            <a:gdLst>
              <a:gd name="connsiteX0" fmla="*/ 0 w 11738620"/>
              <a:gd name="connsiteY0" fmla="*/ 0 h 1160833"/>
              <a:gd name="connsiteX1" fmla="*/ 3519305 w 11738620"/>
              <a:gd name="connsiteY1" fmla="*/ 0 h 1160833"/>
              <a:gd name="connsiteX2" fmla="*/ 3773767 w 11738620"/>
              <a:gd name="connsiteY2" fmla="*/ 0 h 1160833"/>
              <a:gd name="connsiteX3" fmla="*/ 4388476 w 11738620"/>
              <a:gd name="connsiteY3" fmla="*/ 0 h 1160833"/>
              <a:gd name="connsiteX4" fmla="*/ 5109954 w 11738620"/>
              <a:gd name="connsiteY4" fmla="*/ 0 h 1160833"/>
              <a:gd name="connsiteX5" fmla="*/ 5124212 w 11738620"/>
              <a:gd name="connsiteY5" fmla="*/ 0 h 1160833"/>
              <a:gd name="connsiteX6" fmla="*/ 5737635 w 11738620"/>
              <a:gd name="connsiteY6" fmla="*/ 0 h 1160833"/>
              <a:gd name="connsiteX7" fmla="*/ 6239864 w 11738620"/>
              <a:gd name="connsiteY7" fmla="*/ 0 h 1160833"/>
              <a:gd name="connsiteX8" fmla="*/ 6279350 w 11738620"/>
              <a:gd name="connsiteY8" fmla="*/ 0 h 1160833"/>
              <a:gd name="connsiteX9" fmla="*/ 6642017 w 11738620"/>
              <a:gd name="connsiteY9" fmla="*/ 0 h 1160833"/>
              <a:gd name="connsiteX10" fmla="*/ 6955215 w 11738620"/>
              <a:gd name="connsiteY10" fmla="*/ 0 h 1160833"/>
              <a:gd name="connsiteX11" fmla="*/ 7190577 w 11738620"/>
              <a:gd name="connsiteY11" fmla="*/ 0 h 1160833"/>
              <a:gd name="connsiteX12" fmla="*/ 7293073 w 11738620"/>
              <a:gd name="connsiteY12" fmla="*/ 0 h 1160833"/>
              <a:gd name="connsiteX13" fmla="*/ 7472269 w 11738620"/>
              <a:gd name="connsiteY13" fmla="*/ 0 h 1160833"/>
              <a:gd name="connsiteX14" fmla="*/ 7576051 w 11738620"/>
              <a:gd name="connsiteY14" fmla="*/ 0 h 1160833"/>
              <a:gd name="connsiteX15" fmla="*/ 7590877 w 11738620"/>
              <a:gd name="connsiteY15" fmla="*/ 0 h 1160833"/>
              <a:gd name="connsiteX16" fmla="*/ 8162243 w 11738620"/>
              <a:gd name="connsiteY16" fmla="*/ 0 h 1160833"/>
              <a:gd name="connsiteX17" fmla="*/ 11364644 w 11738620"/>
              <a:gd name="connsiteY17" fmla="*/ 0 h 1160833"/>
              <a:gd name="connsiteX18" fmla="*/ 11364644 w 11738620"/>
              <a:gd name="connsiteY18" fmla="*/ 660827 h 1160833"/>
              <a:gd name="connsiteX19" fmla="*/ 11694936 w 11738620"/>
              <a:gd name="connsiteY19" fmla="*/ 991240 h 1160833"/>
              <a:gd name="connsiteX20" fmla="*/ 11735857 w 11738620"/>
              <a:gd name="connsiteY20" fmla="*/ 1093581 h 1160833"/>
              <a:gd name="connsiteX21" fmla="*/ 11735857 w 11738620"/>
              <a:gd name="connsiteY21" fmla="*/ 1096505 h 1160833"/>
              <a:gd name="connsiteX22" fmla="*/ 11648169 w 11738620"/>
              <a:gd name="connsiteY22" fmla="*/ 1160833 h 1160833"/>
              <a:gd name="connsiteX23" fmla="*/ 7997415 w 11738620"/>
              <a:gd name="connsiteY23" fmla="*/ 1160833 h 1160833"/>
              <a:gd name="connsiteX24" fmla="*/ 7874402 w 11738620"/>
              <a:gd name="connsiteY24" fmla="*/ 1160833 h 1160833"/>
              <a:gd name="connsiteX25" fmla="*/ 7095781 w 11738620"/>
              <a:gd name="connsiteY25" fmla="*/ 1160833 h 1160833"/>
              <a:gd name="connsiteX26" fmla="*/ 6488308 w 11738620"/>
              <a:gd name="connsiteY26" fmla="*/ 1160833 h 1160833"/>
              <a:gd name="connsiteX27" fmla="*/ 6332564 w 11738620"/>
              <a:gd name="connsiteY27" fmla="*/ 1160833 h 1160833"/>
              <a:gd name="connsiteX28" fmla="*/ 5696229 w 11738620"/>
              <a:gd name="connsiteY28" fmla="*/ 1160833 h 1160833"/>
              <a:gd name="connsiteX29" fmla="*/ 5275234 w 11738620"/>
              <a:gd name="connsiteY29" fmla="*/ 1160833 h 1160833"/>
              <a:gd name="connsiteX30" fmla="*/ 5175242 w 11738620"/>
              <a:gd name="connsiteY30" fmla="*/ 1160833 h 1160833"/>
              <a:gd name="connsiteX31" fmla="*/ 4433172 w 11738620"/>
              <a:gd name="connsiteY31" fmla="*/ 1160833 h 1160833"/>
              <a:gd name="connsiteX32" fmla="*/ 4223648 w 11738620"/>
              <a:gd name="connsiteY32" fmla="*/ 1160833 h 1160833"/>
              <a:gd name="connsiteX33" fmla="*/ 4189019 w 11738620"/>
              <a:gd name="connsiteY33" fmla="*/ 1160833 h 1160833"/>
              <a:gd name="connsiteX34" fmla="*/ 3773767 w 11738620"/>
              <a:gd name="connsiteY34" fmla="*/ 1160833 h 1160833"/>
              <a:gd name="connsiteX35" fmla="*/ 3322013 w 11738620"/>
              <a:gd name="connsiteY35" fmla="*/ 1160833 h 1160833"/>
              <a:gd name="connsiteX36" fmla="*/ 0 w 11738620"/>
              <a:gd name="connsiteY36" fmla="*/ 1160833 h 1160833"/>
              <a:gd name="connsiteX37" fmla="*/ 0 w 11738620"/>
              <a:gd name="connsiteY37" fmla="*/ 0 h 116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738620" h="1160833">
                <a:moveTo>
                  <a:pt x="0" y="0"/>
                </a:moveTo>
                <a:cubicBezTo>
                  <a:pt x="1423289" y="0"/>
                  <a:pt x="2579712" y="0"/>
                  <a:pt x="3519305" y="0"/>
                </a:cubicBezTo>
                <a:lnTo>
                  <a:pt x="3773767" y="0"/>
                </a:lnTo>
                <a:lnTo>
                  <a:pt x="4388476" y="0"/>
                </a:lnTo>
                <a:lnTo>
                  <a:pt x="5109954" y="0"/>
                </a:lnTo>
                <a:lnTo>
                  <a:pt x="5124212" y="0"/>
                </a:lnTo>
                <a:lnTo>
                  <a:pt x="5737635" y="0"/>
                </a:lnTo>
                <a:lnTo>
                  <a:pt x="6239864" y="0"/>
                </a:lnTo>
                <a:lnTo>
                  <a:pt x="6279350" y="0"/>
                </a:lnTo>
                <a:lnTo>
                  <a:pt x="6642017" y="0"/>
                </a:lnTo>
                <a:lnTo>
                  <a:pt x="6955215" y="0"/>
                </a:lnTo>
                <a:lnTo>
                  <a:pt x="7190577" y="0"/>
                </a:lnTo>
                <a:lnTo>
                  <a:pt x="7293073" y="0"/>
                </a:lnTo>
                <a:lnTo>
                  <a:pt x="7472269" y="0"/>
                </a:lnTo>
                <a:lnTo>
                  <a:pt x="7576051" y="0"/>
                </a:lnTo>
                <a:lnTo>
                  <a:pt x="7590877" y="0"/>
                </a:lnTo>
                <a:lnTo>
                  <a:pt x="8162243" y="0"/>
                </a:lnTo>
                <a:cubicBezTo>
                  <a:pt x="11364644" y="0"/>
                  <a:pt x="11364644" y="0"/>
                  <a:pt x="11364644" y="0"/>
                </a:cubicBezTo>
                <a:cubicBezTo>
                  <a:pt x="11364644" y="660827"/>
                  <a:pt x="11364644" y="660827"/>
                  <a:pt x="11364644" y="660827"/>
                </a:cubicBezTo>
                <a:cubicBezTo>
                  <a:pt x="11694936" y="991240"/>
                  <a:pt x="11694936" y="991240"/>
                  <a:pt x="11694936" y="991240"/>
                </a:cubicBezTo>
                <a:cubicBezTo>
                  <a:pt x="11732934" y="1014632"/>
                  <a:pt x="11744626" y="1055569"/>
                  <a:pt x="11735857" y="1093581"/>
                </a:cubicBezTo>
                <a:cubicBezTo>
                  <a:pt x="11735857" y="1096505"/>
                  <a:pt x="11735857" y="1096505"/>
                  <a:pt x="11735857" y="1096505"/>
                </a:cubicBezTo>
                <a:cubicBezTo>
                  <a:pt x="11724166" y="1131593"/>
                  <a:pt x="11694936" y="1160833"/>
                  <a:pt x="11648169" y="1160833"/>
                </a:cubicBezTo>
                <a:cubicBezTo>
                  <a:pt x="10171719" y="1160833"/>
                  <a:pt x="8972103" y="1160833"/>
                  <a:pt x="7997415" y="1160833"/>
                </a:cubicBezTo>
                <a:lnTo>
                  <a:pt x="7874402" y="1160833"/>
                </a:lnTo>
                <a:lnTo>
                  <a:pt x="7095781" y="1160833"/>
                </a:lnTo>
                <a:lnTo>
                  <a:pt x="6488308" y="1160833"/>
                </a:lnTo>
                <a:lnTo>
                  <a:pt x="6332564" y="1160833"/>
                </a:lnTo>
                <a:cubicBezTo>
                  <a:pt x="6099946" y="1160833"/>
                  <a:pt x="5888475" y="1160833"/>
                  <a:pt x="5696229" y="1160833"/>
                </a:cubicBezTo>
                <a:lnTo>
                  <a:pt x="5275234" y="1160833"/>
                </a:lnTo>
                <a:lnTo>
                  <a:pt x="5175242" y="1160833"/>
                </a:lnTo>
                <a:cubicBezTo>
                  <a:pt x="4863803" y="1160833"/>
                  <a:pt x="4621573" y="1160833"/>
                  <a:pt x="4433172" y="1160833"/>
                </a:cubicBezTo>
                <a:lnTo>
                  <a:pt x="4223648" y="1160833"/>
                </a:lnTo>
                <a:lnTo>
                  <a:pt x="4189019" y="1160833"/>
                </a:lnTo>
                <a:cubicBezTo>
                  <a:pt x="3773767" y="1160833"/>
                  <a:pt x="3773767" y="1160833"/>
                  <a:pt x="3773767" y="1160833"/>
                </a:cubicBezTo>
                <a:lnTo>
                  <a:pt x="3322013" y="1160833"/>
                </a:lnTo>
                <a:cubicBezTo>
                  <a:pt x="0" y="1160833"/>
                  <a:pt x="0" y="1160833"/>
                  <a:pt x="0" y="1160833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18" name="Freeform 7"/>
          <p:cNvSpPr>
            <a:spLocks/>
          </p:cNvSpPr>
          <p:nvPr userDrawn="1"/>
        </p:nvSpPr>
        <p:spPr bwMode="auto">
          <a:xfrm>
            <a:off x="10890814" y="356730"/>
            <a:ext cx="944456" cy="736851"/>
          </a:xfrm>
          <a:custGeom>
            <a:avLst/>
            <a:gdLst>
              <a:gd name="T0" fmla="*/ 18 w 323"/>
              <a:gd name="T1" fmla="*/ 69 h 252"/>
              <a:gd name="T2" fmla="*/ 29 w 323"/>
              <a:gd name="T3" fmla="*/ 75 h 252"/>
              <a:gd name="T4" fmla="*/ 275 w 323"/>
              <a:gd name="T5" fmla="*/ 217 h 252"/>
              <a:gd name="T6" fmla="*/ 275 w 323"/>
              <a:gd name="T7" fmla="*/ 217 h 252"/>
              <a:gd name="T8" fmla="*/ 289 w 323"/>
              <a:gd name="T9" fmla="*/ 252 h 252"/>
              <a:gd name="T10" fmla="*/ 295 w 323"/>
              <a:gd name="T11" fmla="*/ 229 h 252"/>
              <a:gd name="T12" fmla="*/ 321 w 323"/>
              <a:gd name="T13" fmla="*/ 135 h 252"/>
              <a:gd name="T14" fmla="*/ 322 w 323"/>
              <a:gd name="T15" fmla="*/ 122 h 252"/>
              <a:gd name="T16" fmla="*/ 296 w 323"/>
              <a:gd name="T17" fmla="*/ 75 h 252"/>
              <a:gd name="T18" fmla="*/ 165 w 323"/>
              <a:gd name="T19" fmla="*/ 0 h 252"/>
              <a:gd name="T20" fmla="*/ 33 w 323"/>
              <a:gd name="T21" fmla="*/ 6 h 252"/>
              <a:gd name="T22" fmla="*/ 4 w 323"/>
              <a:gd name="T23" fmla="*/ 34 h 252"/>
              <a:gd name="T24" fmla="*/ 3 w 323"/>
              <a:gd name="T25" fmla="*/ 35 h 252"/>
              <a:gd name="T26" fmla="*/ 18 w 323"/>
              <a:gd name="T27" fmla="*/ 69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3" h="252">
                <a:moveTo>
                  <a:pt x="18" y="69"/>
                </a:moveTo>
                <a:cubicBezTo>
                  <a:pt x="29" y="75"/>
                  <a:pt x="29" y="75"/>
                  <a:pt x="29" y="75"/>
                </a:cubicBezTo>
                <a:cubicBezTo>
                  <a:pt x="275" y="217"/>
                  <a:pt x="275" y="217"/>
                  <a:pt x="275" y="217"/>
                </a:cubicBezTo>
                <a:cubicBezTo>
                  <a:pt x="275" y="217"/>
                  <a:pt x="275" y="217"/>
                  <a:pt x="275" y="217"/>
                </a:cubicBezTo>
                <a:cubicBezTo>
                  <a:pt x="288" y="225"/>
                  <a:pt x="292" y="239"/>
                  <a:pt x="289" y="252"/>
                </a:cubicBezTo>
                <a:cubicBezTo>
                  <a:pt x="295" y="229"/>
                  <a:pt x="295" y="229"/>
                  <a:pt x="295" y="229"/>
                </a:cubicBezTo>
                <a:cubicBezTo>
                  <a:pt x="321" y="135"/>
                  <a:pt x="321" y="135"/>
                  <a:pt x="321" y="135"/>
                </a:cubicBezTo>
                <a:cubicBezTo>
                  <a:pt x="322" y="131"/>
                  <a:pt x="322" y="126"/>
                  <a:pt x="322" y="122"/>
                </a:cubicBezTo>
                <a:cubicBezTo>
                  <a:pt x="323" y="103"/>
                  <a:pt x="313" y="85"/>
                  <a:pt x="296" y="75"/>
                </a:cubicBezTo>
                <a:cubicBezTo>
                  <a:pt x="165" y="0"/>
                  <a:pt x="165" y="0"/>
                  <a:pt x="165" y="0"/>
                </a:cubicBezTo>
                <a:cubicBezTo>
                  <a:pt x="33" y="6"/>
                  <a:pt x="33" y="6"/>
                  <a:pt x="33" y="6"/>
                </a:cubicBezTo>
                <a:cubicBezTo>
                  <a:pt x="18" y="6"/>
                  <a:pt x="7" y="22"/>
                  <a:pt x="4" y="34"/>
                </a:cubicBezTo>
                <a:cubicBezTo>
                  <a:pt x="3" y="35"/>
                  <a:pt x="3" y="35"/>
                  <a:pt x="3" y="35"/>
                </a:cubicBezTo>
                <a:cubicBezTo>
                  <a:pt x="0" y="47"/>
                  <a:pt x="5" y="61"/>
                  <a:pt x="18" y="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9" name="Freeform 8"/>
          <p:cNvSpPr>
            <a:spLocks/>
          </p:cNvSpPr>
          <p:nvPr userDrawn="1"/>
        </p:nvSpPr>
        <p:spPr bwMode="auto">
          <a:xfrm>
            <a:off x="10902510" y="0"/>
            <a:ext cx="1289490" cy="456146"/>
          </a:xfrm>
          <a:custGeom>
            <a:avLst/>
            <a:gdLst>
              <a:gd name="T0" fmla="*/ 0 w 441"/>
              <a:gd name="T1" fmla="*/ 156 h 156"/>
              <a:gd name="T2" fmla="*/ 29 w 441"/>
              <a:gd name="T3" fmla="*/ 133 h 156"/>
              <a:gd name="T4" fmla="*/ 441 w 441"/>
              <a:gd name="T5" fmla="*/ 133 h 156"/>
              <a:gd name="T6" fmla="*/ 441 w 441"/>
              <a:gd name="T7" fmla="*/ 0 h 156"/>
              <a:gd name="T8" fmla="*/ 82 w 441"/>
              <a:gd name="T9" fmla="*/ 0 h 156"/>
              <a:gd name="T10" fmla="*/ 31 w 441"/>
              <a:gd name="T11" fmla="*/ 39 h 156"/>
              <a:gd name="T12" fmla="*/ 6 w 441"/>
              <a:gd name="T13" fmla="*/ 133 h 156"/>
              <a:gd name="T14" fmla="*/ 0 w 441"/>
              <a:gd name="T15" fmla="*/ 156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1" h="156">
                <a:moveTo>
                  <a:pt x="0" y="156"/>
                </a:moveTo>
                <a:cubicBezTo>
                  <a:pt x="3" y="144"/>
                  <a:pt x="14" y="133"/>
                  <a:pt x="29" y="133"/>
                </a:cubicBezTo>
                <a:cubicBezTo>
                  <a:pt x="441" y="133"/>
                  <a:pt x="441" y="133"/>
                  <a:pt x="441" y="133"/>
                </a:cubicBezTo>
                <a:cubicBezTo>
                  <a:pt x="441" y="0"/>
                  <a:pt x="441" y="0"/>
                  <a:pt x="441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58" y="0"/>
                  <a:pt x="37" y="16"/>
                  <a:pt x="31" y="39"/>
                </a:cubicBezTo>
                <a:cubicBezTo>
                  <a:pt x="6" y="133"/>
                  <a:pt x="6" y="133"/>
                  <a:pt x="6" y="133"/>
                </a:cubicBezTo>
                <a:lnTo>
                  <a:pt x="0" y="1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" name="Freeform 49"/>
          <p:cNvSpPr>
            <a:spLocks/>
          </p:cNvSpPr>
          <p:nvPr userDrawn="1"/>
        </p:nvSpPr>
        <p:spPr bwMode="auto">
          <a:xfrm>
            <a:off x="11311872" y="771939"/>
            <a:ext cx="432754" cy="388894"/>
          </a:xfrm>
          <a:custGeom>
            <a:avLst/>
            <a:gdLst>
              <a:gd name="T0" fmla="*/ 0 w 148"/>
              <a:gd name="T1" fmla="*/ 0 h 133"/>
              <a:gd name="T2" fmla="*/ 0 w 148"/>
              <a:gd name="T3" fmla="*/ 133 h 133"/>
              <a:gd name="T4" fmla="*/ 115 w 148"/>
              <a:gd name="T5" fmla="*/ 133 h 133"/>
              <a:gd name="T6" fmla="*/ 145 w 148"/>
              <a:gd name="T7" fmla="*/ 111 h 133"/>
              <a:gd name="T8" fmla="*/ 145 w 148"/>
              <a:gd name="T9" fmla="*/ 110 h 133"/>
              <a:gd name="T10" fmla="*/ 131 w 148"/>
              <a:gd name="T11" fmla="*/ 75 h 133"/>
              <a:gd name="T12" fmla="*/ 0 w 148"/>
              <a:gd name="T13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133">
                <a:moveTo>
                  <a:pt x="0" y="0"/>
                </a:moveTo>
                <a:cubicBezTo>
                  <a:pt x="0" y="133"/>
                  <a:pt x="0" y="133"/>
                  <a:pt x="0" y="133"/>
                </a:cubicBezTo>
                <a:cubicBezTo>
                  <a:pt x="115" y="133"/>
                  <a:pt x="115" y="133"/>
                  <a:pt x="115" y="133"/>
                </a:cubicBezTo>
                <a:cubicBezTo>
                  <a:pt x="131" y="133"/>
                  <a:pt x="141" y="123"/>
                  <a:pt x="145" y="111"/>
                </a:cubicBezTo>
                <a:cubicBezTo>
                  <a:pt x="145" y="110"/>
                  <a:pt x="145" y="110"/>
                  <a:pt x="145" y="110"/>
                </a:cubicBezTo>
                <a:cubicBezTo>
                  <a:pt x="148" y="97"/>
                  <a:pt x="144" y="83"/>
                  <a:pt x="131" y="7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0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1" name="Freeform 50"/>
          <p:cNvSpPr>
            <a:spLocks/>
          </p:cNvSpPr>
          <p:nvPr userDrawn="1"/>
        </p:nvSpPr>
        <p:spPr bwMode="auto">
          <a:xfrm>
            <a:off x="10534085" y="771939"/>
            <a:ext cx="1210541" cy="321641"/>
          </a:xfrm>
          <a:custGeom>
            <a:avLst/>
            <a:gdLst>
              <a:gd name="T0" fmla="*/ 0 w 414"/>
              <a:gd name="T1" fmla="*/ 0 h 110"/>
              <a:gd name="T2" fmla="*/ 411 w 414"/>
              <a:gd name="T3" fmla="*/ 110 h 110"/>
              <a:gd name="T4" fmla="*/ 397 w 414"/>
              <a:gd name="T5" fmla="*/ 75 h 110"/>
              <a:gd name="T6" fmla="*/ 266 w 414"/>
              <a:gd name="T7" fmla="*/ 0 h 110"/>
              <a:gd name="T8" fmla="*/ 0 w 414"/>
              <a:gd name="T9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110">
                <a:moveTo>
                  <a:pt x="0" y="0"/>
                </a:moveTo>
                <a:cubicBezTo>
                  <a:pt x="411" y="110"/>
                  <a:pt x="411" y="110"/>
                  <a:pt x="411" y="110"/>
                </a:cubicBezTo>
                <a:cubicBezTo>
                  <a:pt x="414" y="97"/>
                  <a:pt x="410" y="83"/>
                  <a:pt x="397" y="75"/>
                </a:cubicBezTo>
                <a:cubicBezTo>
                  <a:pt x="266" y="0"/>
                  <a:pt x="266" y="0"/>
                  <a:pt x="26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10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53"/>
          <p:cNvSpPr>
            <a:spLocks/>
          </p:cNvSpPr>
          <p:nvPr userDrawn="1"/>
        </p:nvSpPr>
        <p:spPr bwMode="auto">
          <a:xfrm>
            <a:off x="10899586" y="388894"/>
            <a:ext cx="932760" cy="318717"/>
          </a:xfrm>
          <a:custGeom>
            <a:avLst/>
            <a:gdLst>
              <a:gd name="T0" fmla="*/ 0 w 319"/>
              <a:gd name="T1" fmla="*/ 24 h 109"/>
              <a:gd name="T2" fmla="*/ 319 w 319"/>
              <a:gd name="T3" fmla="*/ 109 h 109"/>
              <a:gd name="T4" fmla="*/ 293 w 319"/>
              <a:gd name="T5" fmla="*/ 64 h 109"/>
              <a:gd name="T6" fmla="*/ 182 w 319"/>
              <a:gd name="T7" fmla="*/ 0 h 109"/>
              <a:gd name="T8" fmla="*/ 30 w 319"/>
              <a:gd name="T9" fmla="*/ 0 h 109"/>
              <a:gd name="T10" fmla="*/ 1 w 319"/>
              <a:gd name="T11" fmla="*/ 23 h 109"/>
              <a:gd name="T12" fmla="*/ 0 w 319"/>
              <a:gd name="T13" fmla="*/ 2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9" h="109">
                <a:moveTo>
                  <a:pt x="0" y="24"/>
                </a:moveTo>
                <a:cubicBezTo>
                  <a:pt x="319" y="109"/>
                  <a:pt x="319" y="109"/>
                  <a:pt x="319" y="109"/>
                </a:cubicBezTo>
                <a:cubicBezTo>
                  <a:pt x="319" y="91"/>
                  <a:pt x="309" y="74"/>
                  <a:pt x="293" y="64"/>
                </a:cubicBezTo>
                <a:cubicBezTo>
                  <a:pt x="182" y="0"/>
                  <a:pt x="182" y="0"/>
                  <a:pt x="18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15" y="0"/>
                  <a:pt x="4" y="11"/>
                  <a:pt x="1" y="23"/>
                </a:cubicBezTo>
                <a:lnTo>
                  <a:pt x="0" y="24"/>
                </a:lnTo>
                <a:close/>
              </a:path>
            </a:pathLst>
          </a:cu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95325" y="57151"/>
            <a:ext cx="10801350" cy="109854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695325" y="6512983"/>
            <a:ext cx="4783137" cy="23706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800" b="0" kern="1200" dirty="0" smtClean="0">
                <a:solidFill>
                  <a:schemeClr val="tx2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Converting your business from Good to Great.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0923764" y="6519333"/>
            <a:ext cx="572911" cy="23706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en-US" sz="900" kern="1200" smtClean="0">
                <a:solidFill>
                  <a:schemeClr val="tx2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409FBBB-C588-4B8D-A7FF-E25C81CC24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87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8" r:id="rId2"/>
    <p:sldLayoutId id="2147483685" r:id="rId3"/>
    <p:sldLayoutId id="2147483689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7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242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1657796" y="2214448"/>
            <a:ext cx="8876407" cy="564390"/>
          </a:xfrm>
        </p:spPr>
        <p:txBody>
          <a:bodyPr/>
          <a:lstStyle/>
          <a:p>
            <a:r>
              <a:rPr lang="en-US" sz="2000" b="1" i="1" dirty="0">
                <a:latin typeface="Bahnschrift SemiBold" panose="020B0502040204020203" pitchFamily="34" charset="0"/>
              </a:rPr>
              <a:t>Mid-term Project: HTTP over RPC</a:t>
            </a:r>
            <a:endParaRPr lang="en-US" sz="1600" b="1" i="1" dirty="0">
              <a:latin typeface="Bahnschrift SemiBold" panose="020B0502040204020203" pitchFamily="34" charset="0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600" b="1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Group Members: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1) </a:t>
            </a:r>
            <a:r>
              <a:rPr lang="en-US" sz="1600" dirty="0">
                <a:latin typeface="Bahnschrift SemiBold" panose="020B0502040204020203" pitchFamily="34" charset="0"/>
              </a:rPr>
              <a:t>Nguyen Hoang Vu – USTHBI7-164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2) </a:t>
            </a:r>
            <a:r>
              <a:rPr lang="en-US" sz="1600" dirty="0">
                <a:latin typeface="Bahnschrift SemiBold" panose="020B0502040204020203" pitchFamily="34" charset="0"/>
              </a:rPr>
              <a:t>Dang Minh Quang – USTHBI7-129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3) </a:t>
            </a:r>
            <a:r>
              <a:rPr lang="en-US" sz="1600" dirty="0">
                <a:latin typeface="Bahnschrift SemiBold" panose="020B0502040204020203" pitchFamily="34" charset="0"/>
              </a:rPr>
              <a:t>Vu Ngoc Quang – USTHBI6-124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4) </a:t>
            </a:r>
            <a:r>
              <a:rPr lang="en-US" sz="1600" dirty="0">
                <a:latin typeface="Bahnschrift SemiBold" panose="020B0502040204020203" pitchFamily="34" charset="0"/>
              </a:rPr>
              <a:t>Ha </a:t>
            </a:r>
            <a:r>
              <a:rPr lang="en-US" sz="1600" dirty="0" err="1">
                <a:latin typeface="Bahnschrift SemiBold" panose="020B0502040204020203" pitchFamily="34" charset="0"/>
              </a:rPr>
              <a:t>Huy</a:t>
            </a:r>
            <a:r>
              <a:rPr lang="en-US" sz="1600" dirty="0">
                <a:latin typeface="Bahnschrift SemiBold" panose="020B0502040204020203" pitchFamily="34" charset="0"/>
              </a:rPr>
              <a:t> </a:t>
            </a:r>
            <a:r>
              <a:rPr lang="en-US" sz="1600" dirty="0" err="1">
                <a:latin typeface="Bahnschrift SemiBold" panose="020B0502040204020203" pitchFamily="34" charset="0"/>
              </a:rPr>
              <a:t>Binh</a:t>
            </a:r>
            <a:r>
              <a:rPr lang="en-US" sz="1600" dirty="0">
                <a:latin typeface="Bahnschrift SemiBold" panose="020B0502040204020203" pitchFamily="34" charset="0"/>
              </a:rPr>
              <a:t> – USTHBI7 –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5) </a:t>
            </a:r>
            <a:r>
              <a:rPr lang="en-US" sz="1600" dirty="0">
                <a:latin typeface="Bahnschrift SemiBold" panose="020B0502040204020203" pitchFamily="34" charset="0"/>
              </a:rPr>
              <a:t>Nguyen Minh Duc – USTHBI7 - 053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7AA7F9-7ED2-40BB-9BC4-36D3FD8DA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831" y="689112"/>
            <a:ext cx="9669976" cy="120775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Bahnschrift SemiBold" panose="020B0502040204020203" pitchFamily="34" charset="0"/>
              </a:rPr>
              <a:t>Distributed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EA4D60-54B9-427A-9E01-01FC9B709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100" y="5849800"/>
            <a:ext cx="1898996" cy="7711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1D6753-17B8-4494-96C6-1A6EA37D33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238" y="5183543"/>
            <a:ext cx="1799052" cy="111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9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57151"/>
            <a:ext cx="10801350" cy="109854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Bahnschrift SemiBold" panose="020B0502040204020203" pitchFamily="34" charset="0"/>
              </a:rPr>
              <a:t>What to do?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Distributed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>
                <a:latin typeface="Bahnschrift SemiBold" panose="020B0502040204020203" pitchFamily="34" charset="0"/>
              </a:rPr>
              <a:t>10</a:t>
            </a:fld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5AE24F-10D3-4CA9-955D-1A661DBCA233}"/>
              </a:ext>
            </a:extLst>
          </p:cNvPr>
          <p:cNvSpPr txBox="1"/>
          <p:nvPr/>
        </p:nvSpPr>
        <p:spPr>
          <a:xfrm>
            <a:off x="695324" y="1659285"/>
            <a:ext cx="1104522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HTTP Proxy:</a:t>
            </a:r>
          </a:p>
          <a:p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569913" indent="-569913"/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3.    If the requests are OK, HTTP Proxy forwards the requests       to the RPC Server that performs the actual processing.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569913" indent="-569913"/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4.    The HTTP Proxy receives the responses and forward those back to Client. </a:t>
            </a:r>
          </a:p>
          <a:p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7E56805-1D3F-4293-A939-983B36F68A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238" y="5183543"/>
            <a:ext cx="1799052" cy="111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6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57151"/>
            <a:ext cx="10801350" cy="109854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Bahnschrift SemiBold" panose="020B0502040204020203" pitchFamily="34" charset="0"/>
              </a:rPr>
              <a:t>Why?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Distributed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>
                <a:latin typeface="Bahnschrift SemiBold" panose="020B0502040204020203" pitchFamily="34" charset="0"/>
              </a:rPr>
              <a:t>11</a:t>
            </a:fld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5AE24F-10D3-4CA9-955D-1A661DBCA233}"/>
              </a:ext>
            </a:extLst>
          </p:cNvPr>
          <p:cNvSpPr txBox="1"/>
          <p:nvPr/>
        </p:nvSpPr>
        <p:spPr>
          <a:xfrm>
            <a:off x="695325" y="1659285"/>
            <a:ext cx="1072185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Why using HTTP over RPC?</a:t>
            </a:r>
          </a:p>
          <a:p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Security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It provides a standardized interface to authentication services for both Clients and Servers.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The authentication services on the server host system provide RPC authentication.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7E56805-1D3F-4293-A939-983B36F68A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238" y="5183543"/>
            <a:ext cx="1799052" cy="111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7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57151"/>
            <a:ext cx="10801350" cy="109854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Bahnschrift SemiBold" panose="020B0502040204020203" pitchFamily="34" charset="0"/>
              </a:rPr>
              <a:t>Why?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Distributed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>
                <a:latin typeface="Bahnschrift SemiBold" panose="020B0502040204020203" pitchFamily="34" charset="0"/>
              </a:rPr>
              <a:t>12</a:t>
            </a:fld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5AE24F-10D3-4CA9-955D-1A661DBCA233}"/>
              </a:ext>
            </a:extLst>
          </p:cNvPr>
          <p:cNvSpPr txBox="1"/>
          <p:nvPr/>
        </p:nvSpPr>
        <p:spPr>
          <a:xfrm>
            <a:off x="695325" y="1659285"/>
            <a:ext cx="1072185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Why using HTTP over RPC?</a:t>
            </a:r>
          </a:p>
          <a:p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Security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Applications use authenticated remote procedure calls to ensure that all calls come from authorized Clients.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They can also help ensure that all server replies 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      come from authenticated Servers.</a:t>
            </a:r>
          </a:p>
          <a:p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7E56805-1D3F-4293-A939-983B36F68A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238" y="5183543"/>
            <a:ext cx="1799052" cy="111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07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57151"/>
            <a:ext cx="10801350" cy="109854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Bahnschrift SemiBold" panose="020B0502040204020203" pitchFamily="34" charset="0"/>
              </a:rPr>
              <a:t>Our job?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Distributed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>
                <a:latin typeface="Bahnschrift SemiBold" panose="020B0502040204020203" pitchFamily="34" charset="0"/>
              </a:rPr>
              <a:t>13</a:t>
            </a:fld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5AE24F-10D3-4CA9-955D-1A661DBCA233}"/>
              </a:ext>
            </a:extLst>
          </p:cNvPr>
          <p:cNvSpPr txBox="1"/>
          <p:nvPr/>
        </p:nvSpPr>
        <p:spPr>
          <a:xfrm>
            <a:off x="695324" y="1376329"/>
            <a:ext cx="107218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Successfully build a server-client model as below:</a:t>
            </a:r>
          </a:p>
          <a:p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7E56805-1D3F-4293-A939-983B36F68A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238" y="5183543"/>
            <a:ext cx="1799052" cy="1117824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AD1BB4B-9E90-44D1-854E-73F99B8D5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843" y="2355128"/>
            <a:ext cx="8444817" cy="23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38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57151"/>
            <a:ext cx="10801350" cy="109854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Bahnschrift SemiBold" panose="020B0502040204020203" pitchFamily="34" charset="0"/>
              </a:rPr>
              <a:t>How?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Distributed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>
                <a:latin typeface="Bahnschrift SemiBold" panose="020B0502040204020203" pitchFamily="34" charset="0"/>
              </a:rPr>
              <a:t>14</a:t>
            </a:fld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7E56805-1D3F-4293-A939-983B36F68A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238" y="5183543"/>
            <a:ext cx="1799052" cy="1117824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4536B895-CCB9-49C7-B41E-B0F92540FF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692" y="2115336"/>
            <a:ext cx="4783136" cy="30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09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Listening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Distributed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E8F5F-827F-403D-B12D-BDDB75D34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175" y="5782106"/>
            <a:ext cx="2132982" cy="951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F930B4-DB6C-459E-8FF1-8CC59837AC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238" y="5183543"/>
            <a:ext cx="1799052" cy="111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2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57151"/>
            <a:ext cx="10801350" cy="109854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Bahnschrift SemiBold" panose="020B0502040204020203" pitchFamily="34" charset="0"/>
              </a:rPr>
              <a:t>What?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Distributed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>
                <a:latin typeface="Bahnschrift SemiBold" panose="020B0502040204020203" pitchFamily="34" charset="0"/>
              </a:rPr>
              <a:t>2</a:t>
            </a:fld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5AE24F-10D3-4CA9-955D-1A661DBCA233}"/>
              </a:ext>
            </a:extLst>
          </p:cNvPr>
          <p:cNvSpPr txBox="1"/>
          <p:nvPr/>
        </p:nvSpPr>
        <p:spPr>
          <a:xfrm>
            <a:off x="695325" y="1659285"/>
            <a:ext cx="107218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Remote Procedure Call (RPC)</a:t>
            </a:r>
          </a:p>
          <a:p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It’s a protocol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Request a service from a program located in another computer on a network without having to understand the network's details.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7E56805-1D3F-4293-A939-983B36F68A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238" y="5183543"/>
            <a:ext cx="1799052" cy="111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57151"/>
            <a:ext cx="10801350" cy="109854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Bahnschrift SemiBold" panose="020B0502040204020203" pitchFamily="34" charset="0"/>
              </a:rPr>
              <a:t>What?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Distributed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>
                <a:latin typeface="Bahnschrift SemiBold" panose="020B0502040204020203" pitchFamily="34" charset="0"/>
              </a:rPr>
              <a:t>3</a:t>
            </a:fld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5AE24F-10D3-4CA9-955D-1A661DBCA233}"/>
              </a:ext>
            </a:extLst>
          </p:cNvPr>
          <p:cNvSpPr txBox="1"/>
          <p:nvPr/>
        </p:nvSpPr>
        <p:spPr>
          <a:xfrm>
            <a:off x="695325" y="1659285"/>
            <a:ext cx="107218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Remote Procedure Call (RPC)</a:t>
            </a:r>
          </a:p>
          <a:p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It uses the Client-server model.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The requesting program is a Client and the service providing program is the server.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7E56805-1D3F-4293-A939-983B36F68A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238" y="5183543"/>
            <a:ext cx="1799052" cy="111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9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57151"/>
            <a:ext cx="10801350" cy="109854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Bahnschrift SemiBold" panose="020B0502040204020203" pitchFamily="34" charset="0"/>
              </a:rPr>
              <a:t>What?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Distributed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>
                <a:latin typeface="Bahnschrift SemiBold" panose="020B0502040204020203" pitchFamily="34" charset="0"/>
              </a:rPr>
              <a:t>4</a:t>
            </a:fld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7E56805-1D3F-4293-A939-983B36F68A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238" y="5183543"/>
            <a:ext cx="1799052" cy="11178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C5CD3A-04E8-44DC-8306-B59EA720B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586" y="1364388"/>
            <a:ext cx="6188827" cy="493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0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57151"/>
            <a:ext cx="10801350" cy="109854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Bahnschrift SemiBold" panose="020B0502040204020203" pitchFamily="34" charset="0"/>
              </a:rPr>
              <a:t>What?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Distributed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>
                <a:latin typeface="Bahnschrift SemiBold" panose="020B0502040204020203" pitchFamily="34" charset="0"/>
              </a:rPr>
              <a:t>5</a:t>
            </a:fld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5AE24F-10D3-4CA9-955D-1A661DBCA233}"/>
              </a:ext>
            </a:extLst>
          </p:cNvPr>
          <p:cNvSpPr txBox="1"/>
          <p:nvPr/>
        </p:nvSpPr>
        <p:spPr>
          <a:xfrm>
            <a:off x="695325" y="1659285"/>
            <a:ext cx="107218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Hypertext Transfer Protocol (HTTP)</a:t>
            </a:r>
          </a:p>
          <a:p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It is an application-level protocol for distributed, collaborative, hypermedia information systems.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This is the foundation for data communication for the World Wide Web.</a:t>
            </a:r>
          </a:p>
          <a:p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7E56805-1D3F-4293-A939-983B36F68A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238" y="5183543"/>
            <a:ext cx="1799052" cy="111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1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57151"/>
            <a:ext cx="10801350" cy="109854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Bahnschrift SemiBold" panose="020B0502040204020203" pitchFamily="34" charset="0"/>
              </a:rPr>
              <a:t>What?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Distributed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>
                <a:latin typeface="Bahnschrift SemiBold" panose="020B0502040204020203" pitchFamily="34" charset="0"/>
              </a:rPr>
              <a:t>6</a:t>
            </a:fld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5AE24F-10D3-4CA9-955D-1A661DBCA233}"/>
              </a:ext>
            </a:extLst>
          </p:cNvPr>
          <p:cNvSpPr txBox="1"/>
          <p:nvPr/>
        </p:nvSpPr>
        <p:spPr>
          <a:xfrm>
            <a:off x="695325" y="1659285"/>
            <a:ext cx="107218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HTTP  Request</a:t>
            </a:r>
          </a:p>
          <a:p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It’s a packet of Information that one computer sends to another computer to communicate something.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In other words, </a:t>
            </a:r>
            <a:r>
              <a:rPr lang="en-US" sz="3200" i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HTTP Request  </a:t>
            </a:r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is a packet of binary data sent by the Client to server.</a:t>
            </a:r>
          </a:p>
          <a:p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7E56805-1D3F-4293-A939-983B36F68A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238" y="5183543"/>
            <a:ext cx="1799052" cy="111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0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57151"/>
            <a:ext cx="10801350" cy="109854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Bahnschrift SemiBold" panose="020B0502040204020203" pitchFamily="34" charset="0"/>
              </a:rPr>
              <a:t>What to do?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Distributed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>
                <a:latin typeface="Bahnschrift SemiBold" panose="020B0502040204020203" pitchFamily="34" charset="0"/>
              </a:rPr>
              <a:t>7</a:t>
            </a:fld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5AE24F-10D3-4CA9-955D-1A661DBCA233}"/>
              </a:ext>
            </a:extLst>
          </p:cNvPr>
          <p:cNvSpPr txBox="1"/>
          <p:nvPr/>
        </p:nvSpPr>
        <p:spPr>
          <a:xfrm>
            <a:off x="695325" y="1659285"/>
            <a:ext cx="107218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HTTP over RPC:</a:t>
            </a:r>
          </a:p>
          <a:p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HTTP over RPC  implementation allows Clients to connect to RPC server programs and execute remote procedure calls.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This can be done through a “mid-man” called </a:t>
            </a:r>
            <a:r>
              <a:rPr lang="en-US" sz="3200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HTTP Proxy</a:t>
            </a:r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7E56805-1D3F-4293-A939-983B36F68A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238" y="5183543"/>
            <a:ext cx="1799052" cy="111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9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57151"/>
            <a:ext cx="10801350" cy="109854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Bahnschrift SemiBold" panose="020B0502040204020203" pitchFamily="34" charset="0"/>
              </a:rPr>
              <a:t>What to do?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Distributed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>
                <a:latin typeface="Bahnschrift SemiBold" panose="020B0502040204020203" pitchFamily="34" charset="0"/>
              </a:rPr>
              <a:t>8</a:t>
            </a:fld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5AE24F-10D3-4CA9-955D-1A661DBCA233}"/>
              </a:ext>
            </a:extLst>
          </p:cNvPr>
          <p:cNvSpPr txBox="1"/>
          <p:nvPr/>
        </p:nvSpPr>
        <p:spPr>
          <a:xfrm>
            <a:off x="695324" y="1659285"/>
            <a:ext cx="1104522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General procedure:</a:t>
            </a:r>
          </a:p>
          <a:p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The Client sends request to the Proxy.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The Proxy will forward the actual request to the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The Server will only see the Proxy as connection and answer to the Proxy just like to a Client.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The Proxy receives the response and forwards it back to the Client. </a:t>
            </a:r>
          </a:p>
          <a:p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7E56805-1D3F-4293-A939-983B36F68A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238" y="5183543"/>
            <a:ext cx="1799052" cy="111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8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5" y="57151"/>
            <a:ext cx="10801350" cy="109854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Bahnschrift SemiBold" panose="020B0502040204020203" pitchFamily="34" charset="0"/>
              </a:rPr>
              <a:t>What to do?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Distributed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prstGeom prst="rect">
            <a:avLst/>
          </a:prstGeom>
        </p:spPr>
        <p:txBody>
          <a:bodyPr/>
          <a:lstStyle/>
          <a:p>
            <a:fld id="{8409FBBB-C588-4B8D-A7FF-E25C81CC24C8}" type="slidenum">
              <a:rPr lang="en-US" smtClean="0">
                <a:latin typeface="Bahnschrift SemiBold" panose="020B0502040204020203" pitchFamily="34" charset="0"/>
              </a:rPr>
              <a:t>9</a:t>
            </a:fld>
            <a:endParaRPr lang="en-US" dirty="0">
              <a:latin typeface="Bahnschrift SemiBol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5AE24F-10D3-4CA9-955D-1A661DBCA233}"/>
              </a:ext>
            </a:extLst>
          </p:cNvPr>
          <p:cNvSpPr txBox="1"/>
          <p:nvPr/>
        </p:nvSpPr>
        <p:spPr>
          <a:xfrm>
            <a:off x="695324" y="1659285"/>
            <a:ext cx="1104522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HTTP Proxy:</a:t>
            </a:r>
          </a:p>
          <a:p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It receives requests from Client.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It performs authentication, validation, and checks on those requests.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7E56805-1D3F-4293-A939-983B36F68A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238" y="5183543"/>
            <a:ext cx="1799052" cy="111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2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006_1">
      <a:dk1>
        <a:sysClr val="windowText" lastClr="000000"/>
      </a:dk1>
      <a:lt1>
        <a:srgbClr val="314672"/>
      </a:lt1>
      <a:dk2>
        <a:srgbClr val="FFFFFF"/>
      </a:dk2>
      <a:lt2>
        <a:srgbClr val="85898F"/>
      </a:lt2>
      <a:accent1>
        <a:srgbClr val="1DBED0"/>
      </a:accent1>
      <a:accent2>
        <a:srgbClr val="00ADEF"/>
      </a:accent2>
      <a:accent3>
        <a:srgbClr val="B5B5B5"/>
      </a:accent3>
      <a:accent4>
        <a:srgbClr val="B5B5B5"/>
      </a:accent4>
      <a:accent5>
        <a:srgbClr val="B5B5B5"/>
      </a:accent5>
      <a:accent6>
        <a:srgbClr val="B5B5B5"/>
      </a:accent6>
      <a:hlink>
        <a:srgbClr val="B5B5B5"/>
      </a:hlink>
      <a:folHlink>
        <a:srgbClr val="B5B5B5"/>
      </a:folHlink>
    </a:clrScheme>
    <a:fontScheme name="Diagrams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3345</TotalTime>
  <Words>506</Words>
  <Application>Microsoft Office PowerPoint</Application>
  <PresentationFormat>Widescreen</PresentationFormat>
  <Paragraphs>130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Bahnschrift SemiBold</vt:lpstr>
      <vt:lpstr>Calibri</vt:lpstr>
      <vt:lpstr>Wingdings</vt:lpstr>
      <vt:lpstr>Office Theme</vt:lpstr>
      <vt:lpstr>Distributed System</vt:lpstr>
      <vt:lpstr>What?</vt:lpstr>
      <vt:lpstr>What?</vt:lpstr>
      <vt:lpstr>What?</vt:lpstr>
      <vt:lpstr>What?</vt:lpstr>
      <vt:lpstr>What?</vt:lpstr>
      <vt:lpstr>What to do?</vt:lpstr>
      <vt:lpstr>What to do?</vt:lpstr>
      <vt:lpstr>What to do?</vt:lpstr>
      <vt:lpstr>What to do?</vt:lpstr>
      <vt:lpstr>Why?</vt:lpstr>
      <vt:lpstr>Why?</vt:lpstr>
      <vt:lpstr>Our job?</vt:lpstr>
      <vt:lpstr>How?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Lunik</dc:creator>
  <cp:lastModifiedBy>Quang Vu</cp:lastModifiedBy>
  <cp:revision>230</cp:revision>
  <dcterms:created xsi:type="dcterms:W3CDTF">2016-02-11T06:09:32Z</dcterms:created>
  <dcterms:modified xsi:type="dcterms:W3CDTF">2019-03-25T17:31:54Z</dcterms:modified>
</cp:coreProperties>
</file>