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35375E-82DF-409D-9179-EAB3EFDE88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C76C3-FA2F-48BF-8B53-C796D5A220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E96DC-AEA8-4D92-B3AB-2A215E403D0D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9D13D-435B-427D-B7A0-BFA64C27CC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BF2FB-546E-4EA0-B8AF-C885F92216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C8DB5-E2A9-41C8-8AA3-55A01145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4728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D1D70-FDFF-4624-8C64-6D8F9AF99B25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BB0AC-1C3D-453C-A414-8A97A37E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094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48BB-FAC5-4676-BEB5-7C7A4D13725F}" type="datetime1">
              <a:rPr lang="en-US" smtClean="0"/>
              <a:t>30-May-18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8170-DA4F-4C26-8034-A87A78E54E29}" type="datetime1">
              <a:rPr lang="en-US" smtClean="0"/>
              <a:t>30-May-18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D6B6-7D3F-4A53-9B88-B04BBD4B4C9B}" type="datetime1">
              <a:rPr lang="en-US" smtClean="0"/>
              <a:t>30-May-18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7FEC-A094-4222-B9E5-2CBB4EFEF59D}" type="datetime1">
              <a:rPr lang="en-US" smtClean="0"/>
              <a:t>30-May-18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22BD-F913-48AC-869D-1EB9C691582A}" type="datetime1">
              <a:rPr lang="en-US" smtClean="0"/>
              <a:t>30-May-18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B1FD-D19D-46B6-AD73-00ADD21FA970}" type="datetime1">
              <a:rPr lang="en-US" smtClean="0"/>
              <a:t>30-May-18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2050-0078-42FF-A83D-184C18775F4D}" type="datetime1">
              <a:rPr lang="en-US" smtClean="0"/>
              <a:t>30-May-18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3659-65BA-485C-93EB-B883494D105E}" type="datetime1">
              <a:rPr lang="en-US" smtClean="0"/>
              <a:t>30-May-18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6772-CFE5-4A83-A123-3CBA9F015DE2}" type="datetime1">
              <a:rPr lang="en-US" smtClean="0"/>
              <a:t>30-May-18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88AC-0028-4558-9B03-F4A95E31BA8B}" type="datetime1">
              <a:rPr lang="en-US" smtClean="0"/>
              <a:t>30-May-18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8F97-C422-430F-B9EE-3F3305FBA173}" type="datetime1">
              <a:rPr lang="en-US" smtClean="0"/>
              <a:t>30-May-18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1439-B24B-44E8-B8A7-D04762FF52E0}" type="datetime1">
              <a:rPr lang="en-US" smtClean="0"/>
              <a:t>30-May-18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95D3-08B2-470C-AE7E-BBE7BD6681A6}" type="datetime1">
              <a:rPr lang="en-US" smtClean="0"/>
              <a:t>30-May-18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BBD2-692B-45F3-88A6-160E2C196D99}" type="datetime1">
              <a:rPr lang="en-US" smtClean="0"/>
              <a:t>30-May-18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8CC3-87B6-4261-BC27-94B4A85A9066}" type="datetime1">
              <a:rPr lang="en-US" smtClean="0"/>
              <a:t>30-May-18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2751-0E1B-4074-AAC0-809C1576E1A1}" type="datetime1">
              <a:rPr lang="en-US" smtClean="0"/>
              <a:t>30-May-18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8F-3AC9-4E58-A069-AB97B29B6833}" type="datetime1">
              <a:rPr lang="en-US" smtClean="0"/>
              <a:t>30-May-18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E0618B-86F8-4D27-BB93-8E0B62322141}" type="datetime1">
              <a:rPr lang="en-US" smtClean="0"/>
              <a:t>30-May-18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C5C01-3EB5-4027-B228-C3C56B7D371B}"/>
              </a:ext>
            </a:extLst>
          </p:cNvPr>
          <p:cNvSpPr txBox="1"/>
          <p:nvPr/>
        </p:nvSpPr>
        <p:spPr>
          <a:xfrm>
            <a:off x="1042086" y="1067988"/>
            <a:ext cx="101078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 dirty="0">
                <a:latin typeface="Calibri" panose="020F0502020204030204" pitchFamily="34" charset="0"/>
                <a:cs typeface="Calibri" panose="020F0502020204030204" pitchFamily="34" charset="0"/>
              </a:rPr>
              <a:t>BÁO CÁO PHÂN TÍCH</a:t>
            </a:r>
          </a:p>
          <a:p>
            <a:pPr algn="ctr"/>
            <a:r>
              <a:rPr lang="vi-VN" sz="5400" b="1" dirty="0">
                <a:latin typeface="Calibri" panose="020F0502020204030204" pitchFamily="34" charset="0"/>
                <a:cs typeface="Calibri" panose="020F0502020204030204" pitchFamily="34" charset="0"/>
              </a:rPr>
              <a:t>THIẾT KẾ  </a:t>
            </a:r>
            <a:r>
              <a:rPr lang="vi-VN" sz="5400" b="1">
                <a:latin typeface="Calibri" panose="020F0502020204030204" pitchFamily="34" charset="0"/>
                <a:cs typeface="Calibri" panose="020F0502020204030204" pitchFamily="34" charset="0"/>
              </a:rPr>
              <a:t>GIAO DIỆN </a:t>
            </a:r>
            <a:r>
              <a:rPr lang="vi-VN" sz="5400" b="1" dirty="0">
                <a:latin typeface="Calibri" panose="020F0502020204030204" pitchFamily="34" charset="0"/>
                <a:cs typeface="Calibri" panose="020F0502020204030204" pitchFamily="34" charset="0"/>
              </a:rPr>
              <a:t>PIZZA</a:t>
            </a:r>
          </a:p>
          <a:p>
            <a:pPr algn="ctr"/>
            <a:endParaRPr lang="vi-VN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GV: Nguyễn Trần Minh Thư</a:t>
            </a:r>
          </a:p>
          <a:p>
            <a:pPr algn="ctr"/>
            <a:endParaRPr lang="vi-V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								    </a:t>
            </a:r>
            <a:r>
              <a:rPr lang="vi-VN" sz="2400" i="1" dirty="0">
                <a:latin typeface="Calibri" panose="020F0502020204030204" pitchFamily="34" charset="0"/>
                <a:cs typeface="Calibri" panose="020F0502020204030204" pitchFamily="34" charset="0"/>
              </a:rPr>
              <a:t>MSSV: 	1512468 Võ Sư</a:t>
            </a:r>
          </a:p>
          <a:p>
            <a:pPr algn="ctr"/>
            <a:r>
              <a:rPr lang="vi-VN" sz="2400" i="1" dirty="0">
                <a:latin typeface="Calibri" panose="020F0502020204030204" pitchFamily="34" charset="0"/>
                <a:cs typeface="Calibri" panose="020F0502020204030204" pitchFamily="34" charset="0"/>
              </a:rPr>
              <a:t>						    1512535 Nguyễn Hoàn Thiện</a:t>
            </a:r>
          </a:p>
          <a:p>
            <a:pPr algn="ctr"/>
            <a:r>
              <a:rPr lang="vi-VN" sz="2400" i="1" dirty="0">
                <a:latin typeface="Calibri" panose="020F0502020204030204" pitchFamily="34" charset="0"/>
                <a:cs typeface="Calibri" panose="020F0502020204030204" pitchFamily="34" charset="0"/>
              </a:rPr>
              <a:t>			                  1512512 Nguyễn Ngọc Thành</a:t>
            </a: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66A80-D5EC-4479-A721-4AF11315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4000" smtClean="0"/>
              <a:t>1</a:t>
            </a:fld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08164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5BBF05-2AE1-432D-92BC-9FE6FF4E46D5}"/>
              </a:ext>
            </a:extLst>
          </p:cNvPr>
          <p:cNvSpPr txBox="1"/>
          <p:nvPr/>
        </p:nvSpPr>
        <p:spPr>
          <a:xfrm>
            <a:off x="2125362" y="506627"/>
            <a:ext cx="7933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NHẬN XÉT CỦA 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NHÓM KHÁC</a:t>
            </a:r>
            <a:r>
              <a:rPr lang="en-US" sz="3600">
                <a:latin typeface="Calibri" panose="020F0502020204030204" pitchFamily="34" charset="0"/>
                <a:cs typeface="Calibri" panose="020F0502020204030204" pitchFamily="34" charset="0"/>
              </a:rPr>
              <a:t> Ở VER 1.0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Hình ảnh 47" descr="Ảnh có chứa văn bản&#10;&#10;Mô tả được tạo với mức tin cậy rất cao">
            <a:extLst>
              <a:ext uri="{FF2B5EF4-FFF2-40B4-BE49-F238E27FC236}">
                <a16:creationId xmlns:a16="http://schemas.microsoft.com/office/drawing/2014/main" id="{A17F804F-9B80-4D38-9271-2E13FBAFB8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97" y="1152958"/>
            <a:ext cx="10503244" cy="551969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4DDAC-7507-476A-A45C-95AAFC4D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1" y="5883275"/>
            <a:ext cx="1219826" cy="365125"/>
          </a:xfrm>
        </p:spPr>
        <p:txBody>
          <a:bodyPr/>
          <a:lstStyle/>
          <a:p>
            <a:fld id="{6D22F896-40B5-4ADD-8801-0D06FADFA095}" type="slidenum">
              <a:rPr lang="en-US" sz="4400" smtClean="0">
                <a:highlight>
                  <a:srgbClr val="000000"/>
                </a:highlight>
              </a:rPr>
              <a:t>10</a:t>
            </a:fld>
            <a:endParaRPr lang="en-US" sz="44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056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E1AFE6-61B3-4938-B573-11972B212E98}"/>
              </a:ext>
            </a:extLst>
          </p:cNvPr>
          <p:cNvSpPr txBox="1"/>
          <p:nvPr/>
        </p:nvSpPr>
        <p:spPr>
          <a:xfrm>
            <a:off x="976183" y="2598003"/>
            <a:ext cx="98899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atin typeface="Calibri" panose="020F0502020204030204" pitchFamily="34" charset="0"/>
                <a:cs typeface="Calibri" panose="020F0502020204030204" pitchFamily="34" charset="0"/>
              </a:rPr>
              <a:t>CẢM ƠN CÔ VÀ CÁC BẠN ĐÃ THEO DÕI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FE880-DE41-43B7-8762-F914CE42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1969" y="5883275"/>
            <a:ext cx="1096258" cy="365125"/>
          </a:xfrm>
        </p:spPr>
        <p:txBody>
          <a:bodyPr/>
          <a:lstStyle/>
          <a:p>
            <a:fld id="{6D22F896-40B5-4ADD-8801-0D06FADFA095}" type="slidenum">
              <a:rPr lang="en-US" sz="4400" smtClean="0"/>
              <a:t>11</a:t>
            </a:fld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35661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D8F8-B100-41E5-A247-DFEBAF96CC72}"/>
              </a:ext>
            </a:extLst>
          </p:cNvPr>
          <p:cNvSpPr txBox="1"/>
          <p:nvPr/>
        </p:nvSpPr>
        <p:spPr>
          <a:xfrm>
            <a:off x="741406" y="797510"/>
            <a:ext cx="111581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>
                <a:latin typeface="Calibri" panose="020F0502020204030204" pitchFamily="34" charset="0"/>
                <a:cs typeface="Calibri" panose="020F0502020204030204" pitchFamily="34" charset="0"/>
              </a:rPr>
              <a:t>NỘI DUNG</a:t>
            </a:r>
          </a:p>
          <a:p>
            <a:pPr algn="ctr"/>
            <a:endParaRPr lang="vi-V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vi-VN" sz="4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Màn hình trang chủ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   Màn hình pizza tự làm 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   Màn hình pizza có sẵn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   Màn hình giải khát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   Màn hình thanh toán 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   Bổ sung giao diện thanh toán 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   Sơ đồ liên kết Pizza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   Nhận xét các nhóm khác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F45DC-009F-4963-A96F-EA73D08F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4400" smtClean="0"/>
              <a:t>2</a:t>
            </a:fld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10372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E15DB-6F91-4708-A859-984337C11BEE}"/>
              </a:ext>
            </a:extLst>
          </p:cNvPr>
          <p:cNvSpPr txBox="1"/>
          <p:nvPr/>
        </p:nvSpPr>
        <p:spPr>
          <a:xfrm>
            <a:off x="1313935" y="358346"/>
            <a:ext cx="956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MÀN HÌNH TRANG CHỦ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47F00-9DCF-4DD3-973A-8C64B100DC7F}"/>
              </a:ext>
            </a:extLst>
          </p:cNvPr>
          <p:cNvSpPr txBox="1"/>
          <p:nvPr/>
        </p:nvSpPr>
        <p:spPr>
          <a:xfrm>
            <a:off x="1313935" y="1248032"/>
            <a:ext cx="2430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Version 1.0</a:t>
            </a:r>
          </a:p>
          <a:p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453CC-7ECE-4B44-83FD-7E32B03DB42A}"/>
              </a:ext>
            </a:extLst>
          </p:cNvPr>
          <p:cNvSpPr txBox="1"/>
          <p:nvPr/>
        </p:nvSpPr>
        <p:spPr>
          <a:xfrm>
            <a:off x="8147221" y="1248032"/>
            <a:ext cx="243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Version 1.1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Hình ảnh 11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EFCA082F-4476-4923-A6A0-46A6D1307F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053" y="1800914"/>
            <a:ext cx="5943600" cy="387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0EF0BA-D41F-4884-AE30-F9D05EC0A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46" y="2042475"/>
            <a:ext cx="1543050" cy="3600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9FB910-80F9-43A6-9257-B68A86EB5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828" y="2064439"/>
            <a:ext cx="4314825" cy="3609975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2238CA3-FD69-4545-A472-29C21CAE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4400" smtClean="0"/>
              <a:t>3</a:t>
            </a:fld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14828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E15DB-6F91-4708-A859-984337C11BEE}"/>
              </a:ext>
            </a:extLst>
          </p:cNvPr>
          <p:cNvSpPr txBox="1"/>
          <p:nvPr/>
        </p:nvSpPr>
        <p:spPr>
          <a:xfrm>
            <a:off x="1313935" y="358346"/>
            <a:ext cx="956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MÀN HÌNH PIZZA TỰ LÀM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47F00-9DCF-4DD3-973A-8C64B100DC7F}"/>
              </a:ext>
            </a:extLst>
          </p:cNvPr>
          <p:cNvSpPr txBox="1"/>
          <p:nvPr/>
        </p:nvSpPr>
        <p:spPr>
          <a:xfrm>
            <a:off x="1313935" y="1248032"/>
            <a:ext cx="243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Version 1.0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453CC-7ECE-4B44-83FD-7E32B03DB42A}"/>
              </a:ext>
            </a:extLst>
          </p:cNvPr>
          <p:cNvSpPr txBox="1"/>
          <p:nvPr/>
        </p:nvSpPr>
        <p:spPr>
          <a:xfrm>
            <a:off x="8147221" y="1248032"/>
            <a:ext cx="243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Version 1.1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Hình ảnh 36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A2AA404C-0442-409D-93AF-0AB5588257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86" y="1813243"/>
            <a:ext cx="4924425" cy="39079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82C82B3-52C3-4C8B-A403-FF64AF3A8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233" y="3238572"/>
            <a:ext cx="1333500" cy="1057275"/>
          </a:xfrm>
          <a:prstGeom prst="rect">
            <a:avLst/>
          </a:prstGeom>
        </p:spPr>
      </p:pic>
      <p:pic>
        <p:nvPicPr>
          <p:cNvPr id="9" name="Hình ảnh 124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5447E847-74DC-411B-AA69-4D7DBB6B8AB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86" y="1850998"/>
            <a:ext cx="5038725" cy="390793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4BAA595-F514-4152-94B5-35824907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4400" smtClean="0"/>
              <a:t>4</a:t>
            </a:fld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21198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38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8A247E0A-1C31-45D7-BA41-3D8E09EE08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67" y="1852612"/>
            <a:ext cx="4838065" cy="3152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E15DB-6F91-4708-A859-984337C11BEE}"/>
              </a:ext>
            </a:extLst>
          </p:cNvPr>
          <p:cNvSpPr txBox="1"/>
          <p:nvPr/>
        </p:nvSpPr>
        <p:spPr>
          <a:xfrm>
            <a:off x="1313935" y="358346"/>
            <a:ext cx="956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MÀN HÌNH PIZZA CÓ SẴN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47F00-9DCF-4DD3-973A-8C64B100DC7F}"/>
              </a:ext>
            </a:extLst>
          </p:cNvPr>
          <p:cNvSpPr txBox="1"/>
          <p:nvPr/>
        </p:nvSpPr>
        <p:spPr>
          <a:xfrm>
            <a:off x="1313935" y="1248032"/>
            <a:ext cx="243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Version 1.0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453CC-7ECE-4B44-83FD-7E32B03DB42A}"/>
              </a:ext>
            </a:extLst>
          </p:cNvPr>
          <p:cNvSpPr txBox="1"/>
          <p:nvPr/>
        </p:nvSpPr>
        <p:spPr>
          <a:xfrm>
            <a:off x="8147221" y="1248032"/>
            <a:ext cx="243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Version 1.1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549F6C-6BC2-475C-AA6C-1F5A00CD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281749"/>
            <a:ext cx="1114425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F9AC6A-80D2-4492-8132-571AAFDAB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199" y="1784353"/>
            <a:ext cx="5943600" cy="3867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F55F51-5969-4779-8E1C-7F0A5F2FB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311" y="4194605"/>
            <a:ext cx="723900" cy="257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7928D6-3F91-45DA-8235-B26B1553F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271" y="4194604"/>
            <a:ext cx="723900" cy="25717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EE73E1-B42C-4055-9211-F9AF7348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4400" smtClean="0"/>
              <a:t>5</a:t>
            </a:fld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14913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E15DB-6F91-4708-A859-984337C11BEE}"/>
              </a:ext>
            </a:extLst>
          </p:cNvPr>
          <p:cNvSpPr txBox="1"/>
          <p:nvPr/>
        </p:nvSpPr>
        <p:spPr>
          <a:xfrm>
            <a:off x="1313935" y="358346"/>
            <a:ext cx="956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MÀN HÌNH GIẢI KHÁT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47F00-9DCF-4DD3-973A-8C64B100DC7F}"/>
              </a:ext>
            </a:extLst>
          </p:cNvPr>
          <p:cNvSpPr txBox="1"/>
          <p:nvPr/>
        </p:nvSpPr>
        <p:spPr>
          <a:xfrm>
            <a:off x="1313935" y="1248032"/>
            <a:ext cx="243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Version 1.0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453CC-7ECE-4B44-83FD-7E32B03DB42A}"/>
              </a:ext>
            </a:extLst>
          </p:cNvPr>
          <p:cNvSpPr txBox="1"/>
          <p:nvPr/>
        </p:nvSpPr>
        <p:spPr>
          <a:xfrm>
            <a:off x="8147221" y="1248032"/>
            <a:ext cx="243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Version 1.1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Hình ảnh 40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B4A77EAF-A2A5-41CA-93B3-93EA5E8E87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995" y="1953052"/>
            <a:ext cx="5181600" cy="33997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D34424-30F9-4933-BDFD-DB82D0793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95" y="3539309"/>
            <a:ext cx="1219200" cy="866775"/>
          </a:xfrm>
          <a:prstGeom prst="rect">
            <a:avLst/>
          </a:prstGeom>
        </p:spPr>
      </p:pic>
      <p:pic>
        <p:nvPicPr>
          <p:cNvPr id="8" name="Hình ảnh 127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7948F70E-1AC0-4997-A3AE-F69135FBFFF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320" y="1943527"/>
            <a:ext cx="5248275" cy="34093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5244B6-522B-40B2-AB80-986C22470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795" y="3429000"/>
            <a:ext cx="1981200" cy="8763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0D22E-ED65-47C0-9A5B-458B0267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4400" smtClean="0"/>
              <a:t>6</a:t>
            </a:fld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34289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E15DB-6F91-4708-A859-984337C11BEE}"/>
              </a:ext>
            </a:extLst>
          </p:cNvPr>
          <p:cNvSpPr txBox="1"/>
          <p:nvPr/>
        </p:nvSpPr>
        <p:spPr>
          <a:xfrm>
            <a:off x="1313935" y="358346"/>
            <a:ext cx="956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MÀN HÌNH THANH TOÁN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47F00-9DCF-4DD3-973A-8C64B100DC7F}"/>
              </a:ext>
            </a:extLst>
          </p:cNvPr>
          <p:cNvSpPr txBox="1"/>
          <p:nvPr/>
        </p:nvSpPr>
        <p:spPr>
          <a:xfrm>
            <a:off x="1313935" y="1248032"/>
            <a:ext cx="243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Version 1.0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Hình ảnh 43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9C7CE7DD-3614-4340-BB35-2D202EBF07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2" y="1847215"/>
            <a:ext cx="4752975" cy="31635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470F47-1F97-4316-AAA4-FB3045AD0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033712"/>
            <a:ext cx="1162050" cy="79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19464C-75E9-40E3-9CDD-037927EAE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097" y="2085372"/>
            <a:ext cx="4728393" cy="3062931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96B218-7135-492C-B45D-B414AE0C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4400" smtClean="0"/>
              <a:t>7</a:t>
            </a:fld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2885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E15DB-6F91-4708-A859-984337C11BEE}"/>
              </a:ext>
            </a:extLst>
          </p:cNvPr>
          <p:cNvSpPr txBox="1"/>
          <p:nvPr/>
        </p:nvSpPr>
        <p:spPr>
          <a:xfrm>
            <a:off x="1313935" y="358346"/>
            <a:ext cx="956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MÀN HÌNH BỔ SUNG 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THANH TOÁN</a:t>
            </a:r>
            <a:r>
              <a:rPr lang="en-US" sz="3600">
                <a:latin typeface="Calibri" panose="020F0502020204030204" pitchFamily="34" charset="0"/>
                <a:cs typeface="Calibri" panose="020F0502020204030204" pitchFamily="34" charset="0"/>
              </a:rPr>
              <a:t> (ver 1.1)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453CC-7ECE-4B44-83FD-7E32B03DB42A}"/>
              </a:ext>
            </a:extLst>
          </p:cNvPr>
          <p:cNvSpPr txBox="1"/>
          <p:nvPr/>
        </p:nvSpPr>
        <p:spPr>
          <a:xfrm>
            <a:off x="1215080" y="1004677"/>
            <a:ext cx="243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Version 1.1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Hình ảnh 132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71B734A6-C0C9-4548-BA03-3DE4226897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467" y="1466342"/>
            <a:ext cx="5476875" cy="3580130"/>
          </a:xfrm>
          <a:prstGeom prst="rect">
            <a:avLst/>
          </a:prstGeom>
        </p:spPr>
      </p:pic>
      <p:pic>
        <p:nvPicPr>
          <p:cNvPr id="10" name="Hình ảnh 133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AF74599B-3C91-47E5-8ACB-F336F111A6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709" y="1389507"/>
            <a:ext cx="5660390" cy="3733800"/>
          </a:xfrm>
          <a:prstGeom prst="rect">
            <a:avLst/>
          </a:prstGeom>
        </p:spPr>
      </p:pic>
      <p:pic>
        <p:nvPicPr>
          <p:cNvPr id="8" name="Hình ảnh 134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113F67D3-AC4C-460B-9798-A27A78391AD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709" y="1534287"/>
            <a:ext cx="5448300" cy="35890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926B25D-F900-422F-9E24-74397E916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604" y="3150224"/>
            <a:ext cx="1581150" cy="8953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541CFE-2957-4C43-9AD7-145158F9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4400" smtClean="0"/>
              <a:t>8</a:t>
            </a:fld>
            <a:endParaRPr lang="en-US" sz="4400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72A7FCA-777F-4A09-BE6C-066D947545B4}"/>
              </a:ext>
            </a:extLst>
          </p:cNvPr>
          <p:cNvSpPr txBox="1"/>
          <p:nvPr/>
        </p:nvSpPr>
        <p:spPr>
          <a:xfrm>
            <a:off x="3904683" y="5200142"/>
            <a:ext cx="448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(bổ sung thêm menu MÓN ĂN ĐÃ CHỌN để quý khách xác nhận trước khi thanh toán)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5BBF05-2AE1-432D-92BC-9FE6FF4E46D5}"/>
              </a:ext>
            </a:extLst>
          </p:cNvPr>
          <p:cNvSpPr txBox="1"/>
          <p:nvPr/>
        </p:nvSpPr>
        <p:spPr>
          <a:xfrm>
            <a:off x="2125362" y="506627"/>
            <a:ext cx="7933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SƠ ĐỒ LIÊN KẾT PIZZA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3D0D5A-FE49-4E63-B112-DCF7F23E6695}"/>
              </a:ext>
            </a:extLst>
          </p:cNvPr>
          <p:cNvSpPr txBox="1"/>
          <p:nvPr/>
        </p:nvSpPr>
        <p:spPr>
          <a:xfrm>
            <a:off x="1248031" y="1272746"/>
            <a:ext cx="1767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Version 1.0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Hình ảnh 138" descr="Ảnh có chứa văn bản, bản đồ&#10;&#10;Mô tả được tạo với mức tin cậy rất cao">
            <a:extLst>
              <a:ext uri="{FF2B5EF4-FFF2-40B4-BE49-F238E27FC236}">
                <a16:creationId xmlns:a16="http://schemas.microsoft.com/office/drawing/2014/main" id="{2A593C46-1D64-44C4-8451-0B1D117445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60" y="1854199"/>
            <a:ext cx="5591175" cy="3731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B48F46-40A2-4A8A-9943-29A121E0D23D}"/>
              </a:ext>
            </a:extLst>
          </p:cNvPr>
          <p:cNvSpPr txBox="1"/>
          <p:nvPr/>
        </p:nvSpPr>
        <p:spPr>
          <a:xfrm>
            <a:off x="9008074" y="1268800"/>
            <a:ext cx="1767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Version 1.1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Hình ảnh 137" descr="Ảnh có chứa văn bản, bản đồ&#10;&#10;Mô tả được tạo với mức tin cậy rất cao">
            <a:extLst>
              <a:ext uri="{FF2B5EF4-FFF2-40B4-BE49-F238E27FC236}">
                <a16:creationId xmlns:a16="http://schemas.microsoft.com/office/drawing/2014/main" id="{E277D008-A59B-4AA3-A4FF-14271309AF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367" y="1846307"/>
            <a:ext cx="5603530" cy="374289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7E4C30-F570-4BF6-A11B-90EEA936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4400" smtClean="0"/>
              <a:t>9</a:t>
            </a:fld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68144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147</TotalTime>
  <Words>171</Words>
  <Application>Microsoft Office PowerPoint</Application>
  <PresentationFormat>Màn hình rộng</PresentationFormat>
  <Paragraphs>52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Droplet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 VO</dc:creator>
  <cp:lastModifiedBy>THIEN NGUYEN HOAN</cp:lastModifiedBy>
  <cp:revision>13</cp:revision>
  <dcterms:created xsi:type="dcterms:W3CDTF">2018-05-29T15:41:59Z</dcterms:created>
  <dcterms:modified xsi:type="dcterms:W3CDTF">2018-05-30T11:48:28Z</dcterms:modified>
</cp:coreProperties>
</file>