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71" r:id="rId10"/>
    <p:sldId id="272" r:id="rId11"/>
    <p:sldId id="283" r:id="rId12"/>
    <p:sldId id="273" r:id="rId13"/>
    <p:sldId id="278" r:id="rId14"/>
    <p:sldId id="274" r:id="rId15"/>
    <p:sldId id="260" r:id="rId16"/>
    <p:sldId id="275" r:id="rId17"/>
    <p:sldId id="261" r:id="rId18"/>
    <p:sldId id="279" r:id="rId19"/>
    <p:sldId id="276" r:id="rId20"/>
    <p:sldId id="281" r:id="rId21"/>
    <p:sldId id="282" r:id="rId22"/>
    <p:sldId id="277" r:id="rId23"/>
    <p:sldId id="265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-&gt;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console.log…</a:t>
            </a:r>
          </a:p>
          <a:p>
            <a:r>
              <a:rPr lang="en-US" dirty="0"/>
              <a:t>-&gt;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script </a:t>
            </a:r>
            <a:r>
              <a:rPr lang="en-US" dirty="0" err="1"/>
              <a:t>trong</a:t>
            </a:r>
            <a:r>
              <a:rPr lang="en-US" dirty="0"/>
              <a:t> file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</a:t>
            </a:r>
            <a:r>
              <a:rPr lang="en-US" dirty="0" err="1"/>
              <a:t>vdu</a:t>
            </a:r>
            <a:r>
              <a:rPr lang="en-US" dirty="0"/>
              <a:t> = game)</a:t>
            </a:r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ghya.xyz/articles/webassembly-wasm-wasi/" TargetMode="External"/><Relationship Id="rId2" Type="http://schemas.openxmlformats.org/officeDocument/2006/relationships/hyperlink" Target="https://www.techwebspace.com/server-side-vs-client-side-programming-languag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ncfusion.com/blogs/post/3-blazor-hosting-models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93114" y="2101495"/>
            <a:ext cx="9165285" cy="412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4" y="643812"/>
            <a:ext cx="93306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References</a:t>
            </a:r>
          </a:p>
          <a:p>
            <a:endParaRPr lang="en-US" i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>
              <a:solidFill>
                <a:srgbClr val="231F20"/>
              </a:solidFill>
              <a:latin typeface="+mj-lt"/>
            </a:endParaRPr>
          </a:p>
          <a:p>
            <a:r>
              <a:rPr lang="en-US" sz="1600">
                <a:latin typeface="+mj-lt"/>
                <a:hlinkClick r:id="rId2"/>
              </a:rPr>
              <a:t>https://www.techwebspace.com/server-side-vs-client-side-programming-languages/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WebAssembly</a:t>
            </a:r>
          </a:p>
          <a:p>
            <a:r>
              <a:rPr lang="en-US" sz="1600">
                <a:latin typeface="+mj-lt"/>
                <a:hlinkClick r:id="rId3"/>
              </a:rPr>
              <a:t>https://arghya.xyz/articles/webassembly-wasm-wasi/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Blazor</a:t>
            </a:r>
          </a:p>
          <a:p>
            <a:r>
              <a:rPr lang="en-US" sz="1600">
                <a:latin typeface="+mj-lt"/>
                <a:hlinkClick r:id="rId4"/>
              </a:rPr>
              <a:t>https://www.syncfusion.com/blogs/post/3-blazor-hosting-models.aspx</a:t>
            </a:r>
            <a:r>
              <a:rPr lang="en-US" sz="1600"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1865</Words>
  <Application>Microsoft Office PowerPoint</Application>
  <PresentationFormat>Widescreen</PresentationFormat>
  <Paragraphs>292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16</vt:lpstr>
      <vt:lpstr>Arial</vt:lpstr>
      <vt:lpstr>Calibri</vt:lpstr>
      <vt:lpstr>Calibri Light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149</cp:revision>
  <dcterms:created xsi:type="dcterms:W3CDTF">2021-11-21T10:10:41Z</dcterms:created>
  <dcterms:modified xsi:type="dcterms:W3CDTF">2022-06-21T13:28:50Z</dcterms:modified>
</cp:coreProperties>
</file>