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64" r:id="rId5"/>
    <p:sldId id="258" r:id="rId6"/>
    <p:sldId id="267" r:id="rId7"/>
    <p:sldId id="268" r:id="rId8"/>
    <p:sldId id="269" r:id="rId9"/>
    <p:sldId id="266" r:id="rId10"/>
    <p:sldId id="271" r:id="rId11"/>
    <p:sldId id="272" r:id="rId12"/>
    <p:sldId id="273" r:id="rId13"/>
    <p:sldId id="274" r:id="rId14"/>
    <p:sldId id="260" r:id="rId15"/>
    <p:sldId id="275" r:id="rId16"/>
    <p:sldId id="261" r:id="rId17"/>
    <p:sldId id="276" r:id="rId18"/>
    <p:sldId id="277" r:id="rId19"/>
    <p:sldId id="26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some games after this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fast : binary</a:t>
            </a:r>
          </a:p>
          <a:p>
            <a:r>
              <a:rPr lang="en-US"/>
              <a:t>Safe: </a:t>
            </a:r>
            <a:r>
              <a:rPr lang="en-US" b="0" i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ghya.xyz/articles/webassembly-wasm-wasi/" TargetMode="External"/><Relationship Id="rId2" Type="http://schemas.openxmlformats.org/officeDocument/2006/relationships/hyperlink" Target="https://www.techwebspace.com/server-side-vs-client-side-programming-languag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yncfusion.com/blogs/post/3-blazor-hosting-model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7691717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</a:p>
          <a:p>
            <a:pPr>
              <a:lnSpc>
                <a:spcPct val="150000"/>
              </a:lnSpc>
            </a:pP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Web UI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1582271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A client-side library that use .NET on WebAssembly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6933363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57949"/>
            <a:ext cx="5409364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4" y="643812"/>
            <a:ext cx="93306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References</a:t>
            </a:r>
          </a:p>
          <a:p>
            <a:endParaRPr lang="en-US" i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>
              <a:solidFill>
                <a:srgbClr val="231F20"/>
              </a:solidFill>
              <a:latin typeface="+mj-lt"/>
            </a:endParaRPr>
          </a:p>
          <a:p>
            <a:r>
              <a:rPr lang="en-US" sz="1600">
                <a:latin typeface="+mj-lt"/>
                <a:hlinkClick r:id="rId2"/>
              </a:rPr>
              <a:t>https://www.techwebspace.com/server-side-vs-client-side-programming-languages/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WebAssembly</a:t>
            </a:r>
          </a:p>
          <a:p>
            <a:r>
              <a:rPr lang="en-US" sz="1600">
                <a:latin typeface="+mj-lt"/>
                <a:hlinkClick r:id="rId3"/>
              </a:rPr>
              <a:t>https://arghya.xyz/articles/webassembly-wasm-wasi/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Blazor</a:t>
            </a:r>
          </a:p>
          <a:p>
            <a:r>
              <a:rPr lang="en-US" sz="1600">
                <a:latin typeface="+mj-lt"/>
                <a:hlinkClick r:id="rId4"/>
              </a:rPr>
              <a:t>https://www.syncfusion.com/blogs/post/3-blazor-hosting-models.aspx</a:t>
            </a:r>
            <a:r>
              <a:rPr lang="en-US" sz="1600"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23538" y="13652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8" name="Picture 1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447BC7B-6301-4366-A6C8-67C50FB0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79" y="243952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WebAssembly (abbreviated </a:t>
            </a:r>
            <a:r>
              <a:rPr lang="en-GB" b="0" i="1">
                <a:effectLst/>
                <a:latin typeface="+mj-lt"/>
              </a:rPr>
              <a:t>Wasm</a:t>
            </a:r>
            <a:r>
              <a:rPr lang="en-GB" b="0" i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Wasm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Wasm</a:t>
            </a:r>
            <a:r>
              <a:rPr lang="en-GB" b="0" i="0">
                <a:solidFill>
                  <a:srgbClr val="222222"/>
                </a:solidFill>
                <a:effectLst/>
                <a:latin typeface="+mj-lt"/>
              </a:rPr>
              <a:t> became the offical </a:t>
            </a:r>
            <a:r>
              <a:rPr lang="en-GB" b="1" i="1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>
                <a:latin typeface="+mj-lt"/>
              </a:rPr>
              <a:t>5th December 2019</a:t>
            </a:r>
            <a:r>
              <a:rPr lang="en-GB" b="0" i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  <a:endParaRPr lang="en-GB" b="0" i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GB" b="0" i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r>
              <a:rPr lang="en-US" i="1">
                <a:latin typeface="+mj-lt"/>
                <a:hlinkClick r:id="rId2"/>
              </a:rPr>
              <a:t>https://webassembly.org/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Huh, what is that format??? How can I code that?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F329FF-A1A9-42ED-8640-3749B29C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3312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7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459</Words>
  <Application>Microsoft Office PowerPoint</Application>
  <PresentationFormat>Widescreen</PresentationFormat>
  <Paragraphs>120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16</vt:lpstr>
      <vt:lpstr>Arial</vt:lpstr>
      <vt:lpstr>Calibri</vt:lpstr>
      <vt:lpstr>Helvetica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37</cp:revision>
  <dcterms:created xsi:type="dcterms:W3CDTF">2021-11-21T10:10:41Z</dcterms:created>
  <dcterms:modified xsi:type="dcterms:W3CDTF">2021-11-23T07:49:44Z</dcterms:modified>
</cp:coreProperties>
</file>