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84" r:id="rId10"/>
    <p:sldId id="271" r:id="rId11"/>
    <p:sldId id="272" r:id="rId12"/>
    <p:sldId id="283" r:id="rId13"/>
    <p:sldId id="273" r:id="rId14"/>
    <p:sldId id="278" r:id="rId15"/>
    <p:sldId id="274" r:id="rId16"/>
    <p:sldId id="260" r:id="rId17"/>
    <p:sldId id="275" r:id="rId18"/>
    <p:sldId id="261" r:id="rId19"/>
    <p:sldId id="279" r:id="rId20"/>
    <p:sldId id="276" r:id="rId21"/>
    <p:sldId id="281" r:id="rId22"/>
    <p:sldId id="282" r:id="rId23"/>
    <p:sldId id="277" r:id="rId24"/>
    <p:sldId id="26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-&gt;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console.log…</a:t>
            </a:r>
          </a:p>
          <a:p>
            <a:r>
              <a:rPr lang="en-US" dirty="0"/>
              <a:t>-&gt;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tag script </a:t>
            </a:r>
            <a:r>
              <a:rPr lang="en-US" dirty="0" err="1"/>
              <a:t>trong</a:t>
            </a:r>
            <a:r>
              <a:rPr lang="en-US" dirty="0"/>
              <a:t> file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build client web </a:t>
            </a: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pps</a:t>
            </a:r>
            <a:endParaRPr lang="en-US" sz="3600" i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75186" y="1906952"/>
            <a:ext cx="9165285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Some relevant </a:t>
            </a:r>
            <a:r>
              <a:rPr lang="en-US" b="1" dirty="0">
                <a:latin typeface="+mj-lt"/>
              </a:rPr>
              <a:t>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2137</Words>
  <Application>Microsoft Office PowerPoint</Application>
  <PresentationFormat>Widescreen</PresentationFormat>
  <Paragraphs>326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16</vt:lpstr>
      <vt:lpstr>Arial</vt:lpstr>
      <vt:lpstr>Calibri</vt:lpstr>
      <vt:lpstr>Calibri Light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164</cp:revision>
  <dcterms:created xsi:type="dcterms:W3CDTF">2021-11-21T10:10:41Z</dcterms:created>
  <dcterms:modified xsi:type="dcterms:W3CDTF">2022-10-31T17:44:43Z</dcterms:modified>
</cp:coreProperties>
</file>