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0" r:id="rId4"/>
    <p:sldId id="264" r:id="rId5"/>
    <p:sldId id="258" r:id="rId6"/>
    <p:sldId id="267" r:id="rId7"/>
    <p:sldId id="269" r:id="rId8"/>
    <p:sldId id="266" r:id="rId9"/>
    <p:sldId id="284" r:id="rId10"/>
    <p:sldId id="271" r:id="rId11"/>
    <p:sldId id="272" r:id="rId12"/>
    <p:sldId id="283" r:id="rId13"/>
    <p:sldId id="273" r:id="rId14"/>
    <p:sldId id="278" r:id="rId15"/>
    <p:sldId id="274" r:id="rId16"/>
    <p:sldId id="260" r:id="rId17"/>
    <p:sldId id="275" r:id="rId18"/>
    <p:sldId id="261" r:id="rId19"/>
    <p:sldId id="279" r:id="rId20"/>
    <p:sldId id="276" r:id="rId21"/>
    <p:sldId id="281" r:id="rId22"/>
    <p:sldId id="282" r:id="rId23"/>
    <p:sldId id="277" r:id="rId24"/>
    <p:sldId id="265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7211" autoAdjust="0"/>
  </p:normalViewPr>
  <p:slideViewPr>
    <p:cSldViewPr snapToGrid="0">
      <p:cViewPr varScale="1">
        <p:scale>
          <a:sx n="57" d="100"/>
          <a:sy n="57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03-Aug-22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nhìu</a:t>
            </a:r>
            <a:r>
              <a:rPr lang="en-US" dirty="0"/>
              <a:t> a/c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r>
              <a:rPr lang="en-US" dirty="0"/>
              <a:t>Nay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Microsoft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dung .NET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r>
              <a:rPr lang="en-US" dirty="0" err="1"/>
              <a:t>Viết</a:t>
            </a:r>
            <a:r>
              <a:rPr lang="en-US" dirty="0"/>
              <a:t> = C# -&gt;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razor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: free and open source -&gt;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Microsoft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.</a:t>
            </a:r>
            <a:r>
              <a:rPr lang="en-US" dirty="0" err="1"/>
              <a:t>netcore</a:t>
            </a:r>
            <a:r>
              <a:rPr lang="en-US" dirty="0"/>
              <a:t> v1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Silverlight (C# on browser) -&gt; </a:t>
            </a:r>
            <a:r>
              <a:rPr lang="en-US" dirty="0" err="1"/>
              <a:t>có</a:t>
            </a:r>
            <a:r>
              <a:rPr lang="en-US" dirty="0"/>
              <a:t> time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-&gt; NHƯNG -&gt;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plugin,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</a:t>
            </a:r>
            <a:r>
              <a:rPr lang="en-US" dirty="0" err="1"/>
              <a:t>và</a:t>
            </a:r>
            <a:r>
              <a:rPr lang="en-US" dirty="0"/>
              <a:t> HTML5 -&gt; Silverlight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ra </a:t>
            </a:r>
            <a:r>
              <a:rPr lang="en-US" dirty="0" err="1"/>
              <a:t>mắt</a:t>
            </a:r>
            <a:r>
              <a:rPr lang="en-US" dirty="0"/>
              <a:t> -&gt; Mn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Microsoft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Silverlight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-&gt; NHƯNG ko -&gt; ko </a:t>
            </a:r>
            <a:r>
              <a:rPr lang="en-US" dirty="0" err="1"/>
              <a:t>cần</a:t>
            </a:r>
            <a:r>
              <a:rPr lang="en-US" dirty="0"/>
              <a:t> plugin,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modern browser</a:t>
            </a:r>
          </a:p>
          <a:p>
            <a:endParaRPr lang="en-US" dirty="0"/>
          </a:p>
          <a:p>
            <a:r>
              <a:rPr lang="en-GB" dirty="0">
                <a:latin typeface="+mj-lt"/>
              </a:rPr>
              <a:t>Share libraries between client and server -&gt; </a:t>
            </a:r>
            <a:r>
              <a:rPr lang="en-GB" dirty="0" err="1">
                <a:latin typeface="+mj-lt"/>
              </a:rPr>
              <a:t>tkiem</a:t>
            </a:r>
            <a:r>
              <a:rPr lang="en-GB" dirty="0">
                <a:latin typeface="+mj-lt"/>
              </a:rPr>
              <a:t> chi </a:t>
            </a:r>
            <a:r>
              <a:rPr lang="en-GB" dirty="0" err="1">
                <a:latin typeface="+mj-lt"/>
              </a:rPr>
              <a:t>phí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C#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FE </a:t>
            </a:r>
            <a:r>
              <a:rPr lang="en-US" dirty="0" err="1"/>
              <a:t>và</a:t>
            </a:r>
            <a:r>
              <a:rPr lang="en-US" dirty="0"/>
              <a:t>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chính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thức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hỗ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trợ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cùng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.net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mang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vào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dự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án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thực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tế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ko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cần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lo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lắng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có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Microsoft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ở server -&gt;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SignalR</a:t>
            </a:r>
            <a:r>
              <a:rPr lang="en-US" dirty="0"/>
              <a:t> 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client, update UI,… -&gt;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r>
              <a:rPr lang="en-US" dirty="0" err="1"/>
              <a:t>SignalR</a:t>
            </a:r>
            <a:r>
              <a:rPr lang="en-US" dirty="0"/>
              <a:t>: </a:t>
            </a:r>
            <a:r>
              <a:rPr lang="en-US" dirty="0" err="1"/>
              <a:t>kthuat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Microsoft, </a:t>
            </a:r>
            <a:r>
              <a:rPr lang="en-US" dirty="0" err="1"/>
              <a:t>hdong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server ko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kthuat</a:t>
            </a:r>
            <a:r>
              <a:rPr lang="en-US" dirty="0"/>
              <a:t> web assembly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(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JS,…)</a:t>
            </a:r>
          </a:p>
          <a:p>
            <a:endParaRPr lang="en-US" dirty="0"/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Web assembly download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application </a:t>
            </a:r>
            <a:r>
              <a:rPr lang="en-US" dirty="0" err="1"/>
              <a:t>về</a:t>
            </a:r>
            <a:r>
              <a:rPr lang="en-US" dirty="0"/>
              <a:t> browser</a:t>
            </a:r>
          </a:p>
          <a:p>
            <a:r>
              <a:rPr lang="en-US" dirty="0" err="1"/>
              <a:t>Blazor</a:t>
            </a:r>
            <a:r>
              <a:rPr lang="en-US" dirty="0"/>
              <a:t> server: download 1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download </a:t>
            </a:r>
            <a:r>
              <a:rPr lang="en-US" dirty="0" err="1"/>
              <a:t>tiếp</a:t>
            </a:r>
            <a:r>
              <a:rPr lang="en-US" dirty="0"/>
              <a:t>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connection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-&gt; qua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Progressive Web App (PWA) : website </a:t>
            </a:r>
            <a:r>
              <a:rPr lang="en-US" dirty="0" err="1">
                <a:latin typeface="+mj-lt"/>
              </a:rPr>
              <a:t>nhìn</a:t>
            </a:r>
            <a:r>
              <a:rPr lang="en-US" dirty="0">
                <a:latin typeface="+mj-lt"/>
              </a:rPr>
              <a:t> ko </a:t>
            </a:r>
            <a:r>
              <a:rPr lang="en-US" dirty="0" err="1">
                <a:latin typeface="+mj-lt"/>
              </a:rPr>
              <a:t>khác</a:t>
            </a:r>
            <a:r>
              <a:rPr lang="en-US" dirty="0">
                <a:latin typeface="+mj-lt"/>
              </a:rPr>
              <a:t> j 1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Khi ng dung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PWA ở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dthoai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xong</a:t>
            </a:r>
            <a:r>
              <a:rPr lang="en-US" dirty="0">
                <a:latin typeface="+mj-lt"/>
              </a:rPr>
              <a:t> -&gt; icon </a:t>
            </a: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-&gt; user dung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1 app -&gt; PWA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offline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Old browser cannot be used -&gt; IE ko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support </a:t>
            </a:r>
            <a:r>
              <a:rPr lang="en-US" dirty="0" err="1">
                <a:latin typeface="+mj-lt"/>
              </a:rPr>
              <a:t>hết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Need times to developer tools for </a:t>
            </a:r>
            <a:r>
              <a:rPr lang="en-US" dirty="0" err="1">
                <a:latin typeface="+mj-lt"/>
              </a:rPr>
              <a:t>devs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ptrien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5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Server-side rendering -&gt; for SEO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Can be used in older browser -&gt; web assembly ko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API private -&gt;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server side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event -&gt;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Túm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Performance &lt; SEO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server -&gt;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serverside</a:t>
            </a:r>
            <a:r>
              <a:rPr lang="en-US" dirty="0">
                <a:latin typeface="+mj-lt"/>
              </a:rPr>
              <a:t>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ng dung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hay,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Gthieu</a:t>
            </a:r>
            <a:r>
              <a:rPr lang="en-US" dirty="0"/>
              <a:t> hosting </a:t>
            </a:r>
            <a:r>
              <a:rPr lang="en-US" dirty="0" err="1"/>
              <a:t>blazor</a:t>
            </a:r>
            <a:r>
              <a:rPr lang="en-US" dirty="0"/>
              <a:t> -&gt; van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iu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Demo,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proj</a:t>
            </a:r>
            <a:r>
              <a:rPr lang="en-US" dirty="0"/>
              <a:t>. Component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hay ko?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kiểu</a:t>
            </a:r>
            <a:r>
              <a:rPr lang="en-US" dirty="0"/>
              <a:t> hosting model</a:t>
            </a:r>
          </a:p>
          <a:p>
            <a:r>
              <a:rPr lang="en-US" dirty="0"/>
              <a:t>-&gt; sang </a:t>
            </a:r>
            <a:r>
              <a:rPr lang="en-US" dirty="0" err="1"/>
              <a:t>phần</a:t>
            </a:r>
            <a:r>
              <a:rPr lang="en-US" dirty="0"/>
              <a:t> demo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demo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–h -&gt; help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-&gt; default template</a:t>
            </a:r>
          </a:p>
          <a:p>
            <a:r>
              <a:rPr lang="en-US" dirty="0"/>
              <a:t>dotnet watch run</a:t>
            </a:r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F12 </a:t>
            </a:r>
            <a:r>
              <a:rPr lang="en-US" dirty="0" err="1"/>
              <a:t>lên</a:t>
            </a:r>
            <a:r>
              <a:rPr lang="en-US" dirty="0"/>
              <a:t> -&gt; show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MB </a:t>
            </a:r>
            <a:r>
              <a:rPr lang="en-US" dirty="0" err="1"/>
              <a:t>cần</a:t>
            </a:r>
            <a:r>
              <a:rPr lang="en-US" dirty="0"/>
              <a:t> load </a:t>
            </a:r>
            <a:r>
              <a:rPr lang="en-US" dirty="0" err="1"/>
              <a:t>và</a:t>
            </a:r>
            <a:r>
              <a:rPr lang="en-US" dirty="0"/>
              <a:t> show DLL</a:t>
            </a:r>
          </a:p>
          <a:p>
            <a:r>
              <a:rPr lang="en-US" dirty="0"/>
              <a:t>-&gt; load </a:t>
            </a:r>
            <a:r>
              <a:rPr lang="en-US" dirty="0" err="1"/>
              <a:t>nhiều</a:t>
            </a:r>
            <a:r>
              <a:rPr lang="en-US" dirty="0"/>
              <a:t> -&gt; NHƯNG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-&gt; cache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solution </a:t>
            </a:r>
            <a:r>
              <a:rPr lang="en-US" dirty="0" err="1"/>
              <a:t>lên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VS Code or VS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rootcomponent</a:t>
            </a:r>
            <a:r>
              <a:rPr lang="en-US" dirty="0"/>
              <a:t> -&gt; 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j -&gt; </a:t>
            </a:r>
            <a:r>
              <a:rPr lang="en-US" dirty="0" err="1"/>
              <a:t>có</a:t>
            </a:r>
            <a:r>
              <a:rPr lang="en-US" dirty="0"/>
              <a:t> index.html -&gt; id = app -&gt;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file _</a:t>
            </a:r>
            <a:r>
              <a:rPr lang="en-US" dirty="0" err="1"/>
              <a:t>import.razor</a:t>
            </a:r>
            <a:r>
              <a:rPr lang="en-US" dirty="0"/>
              <a:t> -&gt; import library</a:t>
            </a:r>
          </a:p>
          <a:p>
            <a:r>
              <a:rPr lang="en-US" dirty="0"/>
              <a:t>-&gt; </a:t>
            </a:r>
            <a:r>
              <a:rPr lang="en-US" dirty="0" err="1"/>
              <a:t>wwwroot</a:t>
            </a:r>
            <a:r>
              <a:rPr lang="en-US" dirty="0"/>
              <a:t>: static html, </a:t>
            </a:r>
            <a:r>
              <a:rPr lang="en-US" dirty="0" err="1"/>
              <a:t>css</a:t>
            </a:r>
            <a:r>
              <a:rPr lang="en-US" dirty="0"/>
              <a:t> style</a:t>
            </a:r>
          </a:p>
          <a:p>
            <a:r>
              <a:rPr lang="en-US" dirty="0"/>
              <a:t>-&gt; pages: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.razor, style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-&gt;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(@page, </a:t>
            </a:r>
            <a:r>
              <a:rPr lang="en-US" dirty="0" err="1"/>
              <a:t>các</a:t>
            </a:r>
            <a:r>
              <a:rPr lang="en-US" dirty="0"/>
              <a:t> tag, @code: logic component,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ra file .CS </a:t>
            </a:r>
            <a:r>
              <a:rPr lang="en-US" dirty="0" err="1"/>
              <a:t>khác</a:t>
            </a:r>
            <a:r>
              <a:rPr lang="en-US" dirty="0"/>
              <a:t>)</a:t>
            </a:r>
          </a:p>
          <a:p>
            <a:r>
              <a:rPr lang="en-US" dirty="0"/>
              <a:t>-&gt; shared: component dung </a:t>
            </a:r>
            <a:r>
              <a:rPr lang="en-US" dirty="0" err="1"/>
              <a:t>chung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r>
              <a:rPr lang="en-US" dirty="0"/>
              <a:t>-&gt; </a:t>
            </a:r>
            <a:r>
              <a:rPr lang="en-US" dirty="0" err="1"/>
              <a:t>tạo</a:t>
            </a:r>
            <a:r>
              <a:rPr lang="en-US" dirty="0"/>
              <a:t> 1 file JS </a:t>
            </a:r>
            <a:r>
              <a:rPr lang="en-US" dirty="0" err="1"/>
              <a:t>trong</a:t>
            </a:r>
            <a:r>
              <a:rPr lang="en-US" dirty="0"/>
              <a:t> folder scripts -&gt;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console.log…</a:t>
            </a:r>
          </a:p>
          <a:p>
            <a:r>
              <a:rPr lang="en-US" dirty="0"/>
              <a:t>-&gt;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tag script </a:t>
            </a:r>
            <a:r>
              <a:rPr lang="en-US" dirty="0" err="1"/>
              <a:t>trong</a:t>
            </a:r>
            <a:r>
              <a:rPr lang="en-US" dirty="0"/>
              <a:t> file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udung</a:t>
            </a:r>
            <a:r>
              <a:rPr lang="en-US" dirty="0"/>
              <a:t> web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client server</a:t>
            </a:r>
          </a:p>
          <a:p>
            <a:r>
              <a:rPr lang="en-US" dirty="0"/>
              <a:t>Client: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library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….</a:t>
            </a:r>
          </a:p>
          <a:p>
            <a:r>
              <a:rPr lang="en-US" dirty="0"/>
              <a:t>Server: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C#, java, php,…</a:t>
            </a:r>
          </a:p>
          <a:p>
            <a:r>
              <a:rPr lang="en-US" dirty="0"/>
              <a:t>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=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dev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BE, FE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-&gt;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ai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full-stack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-&gt; ko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FE -&gt; </a:t>
            </a:r>
            <a:r>
              <a:rPr lang="en-US" dirty="0" err="1"/>
              <a:t>mất</a:t>
            </a:r>
            <a:r>
              <a:rPr lang="en-US" dirty="0"/>
              <a:t>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-&gt;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cho</a:t>
            </a:r>
            <a:r>
              <a:rPr lang="en-US" dirty="0"/>
              <a:t> FE -&gt; may </a:t>
            </a:r>
            <a:r>
              <a:rPr lang="en-US" dirty="0" err="1"/>
              <a:t>mắn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CNghe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GB" b="0" i="0" dirty="0">
                <a:effectLst/>
                <a:latin typeface="+mj-lt"/>
              </a:rPr>
              <a:t>stack-based virtual machine)</a:t>
            </a:r>
          </a:p>
          <a:p>
            <a:r>
              <a:rPr lang="en-GB" b="0" i="0" dirty="0">
                <a:effectLst/>
                <a:latin typeface="+mj-lt"/>
              </a:rPr>
              <a:t>stack-based virtual machine: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app = C# -&gt; need CLR, java -&gt; java virtual machine,…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biên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dịch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các</a:t>
            </a:r>
            <a:r>
              <a:rPr lang="en-GB" b="0" i="0" dirty="0">
                <a:effectLst/>
                <a:latin typeface="+mj-lt"/>
              </a:rPr>
              <a:t> BE language -&gt; </a:t>
            </a:r>
            <a:r>
              <a:rPr lang="en-GB" b="0" i="0" dirty="0" err="1">
                <a:effectLst/>
                <a:latin typeface="+mj-lt"/>
              </a:rPr>
              <a:t>chuẩn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chung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Tóm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lại</a:t>
            </a:r>
            <a:r>
              <a:rPr lang="en-GB" b="0" i="0" dirty="0">
                <a:effectLst/>
                <a:latin typeface="+mj-lt"/>
              </a:rPr>
              <a:t> -&gt; code 1 </a:t>
            </a:r>
            <a:r>
              <a:rPr lang="en-GB" b="0" i="0" dirty="0" err="1">
                <a:effectLst/>
                <a:latin typeface="+mj-lt"/>
              </a:rPr>
              <a:t>ngôn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ngữ</a:t>
            </a:r>
            <a:r>
              <a:rPr lang="en-GB" b="0" i="0" dirty="0">
                <a:effectLst/>
                <a:latin typeface="+mj-lt"/>
              </a:rPr>
              <a:t> BE -&gt;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dc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 </a:t>
            </a:r>
            <a:r>
              <a:rPr lang="en-GB" b="0" i="0" dirty="0" err="1">
                <a:effectLst/>
                <a:latin typeface="+mj-lt"/>
              </a:rPr>
              <a:t>như</a:t>
            </a:r>
            <a:r>
              <a:rPr lang="en-GB" b="0" i="0" dirty="0">
                <a:effectLst/>
                <a:latin typeface="+mj-lt"/>
              </a:rPr>
              <a:t> JS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Từ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xưa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đã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: flash adobe, Silverlight Microsoft -&gt; </a:t>
            </a:r>
            <a:r>
              <a:rPr lang="en-GB" b="0" i="0" dirty="0" err="1">
                <a:effectLst/>
                <a:latin typeface="+mj-lt"/>
              </a:rPr>
              <a:t>Cnghe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độc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quyền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học</a:t>
            </a:r>
            <a:r>
              <a:rPr lang="en-GB" b="0" i="0" dirty="0">
                <a:effectLst/>
                <a:latin typeface="+mj-lt"/>
              </a:rPr>
              <a:t>. Ng </a:t>
            </a:r>
            <a:r>
              <a:rPr lang="en-GB" b="0" i="0" dirty="0" err="1">
                <a:effectLst/>
                <a:latin typeface="+mj-lt"/>
              </a:rPr>
              <a:t>dùng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cài</a:t>
            </a:r>
            <a:r>
              <a:rPr lang="en-GB" b="0" i="0" dirty="0">
                <a:effectLst/>
                <a:latin typeface="+mj-lt"/>
              </a:rPr>
              <a:t> extension -&gt; </a:t>
            </a:r>
            <a:r>
              <a:rPr lang="en-GB" b="0" i="0" dirty="0" err="1">
                <a:effectLst/>
                <a:latin typeface="+mj-lt"/>
              </a:rPr>
              <a:t>bất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tiện</a:t>
            </a:r>
            <a:r>
              <a:rPr lang="en-GB" b="0" i="0" dirty="0">
                <a:effectLst/>
                <a:latin typeface="+mj-lt"/>
              </a:rPr>
              <a:t>, </a:t>
            </a:r>
            <a:r>
              <a:rPr lang="en-GB" b="0" i="0" dirty="0" err="1">
                <a:effectLst/>
                <a:latin typeface="+mj-lt"/>
              </a:rPr>
              <a:t>rủi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ro</a:t>
            </a:r>
            <a:r>
              <a:rPr lang="en-GB" b="0" i="0" dirty="0">
                <a:effectLst/>
                <a:latin typeface="+mj-lt"/>
              </a:rPr>
              <a:t> security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vậy</a:t>
            </a:r>
            <a:r>
              <a:rPr lang="en-GB" b="0" i="0" dirty="0">
                <a:effectLst/>
                <a:latin typeface="+mj-lt"/>
              </a:rPr>
              <a:t> -&gt;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extension. </a:t>
            </a:r>
            <a:r>
              <a:rPr lang="en-GB" b="0" i="0" dirty="0" err="1">
                <a:effectLst/>
                <a:latin typeface="+mj-lt"/>
              </a:rPr>
              <a:t>Chỉ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modern browser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use dc (laptop, mobile,…)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công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bố</a:t>
            </a:r>
            <a:r>
              <a:rPr lang="en-GB" b="0" i="0" dirty="0">
                <a:effectLst/>
                <a:latin typeface="+mj-lt"/>
              </a:rPr>
              <a:t> 2015 -&gt; 2017 </a:t>
            </a:r>
            <a:r>
              <a:rPr lang="en-GB" b="0" i="0" dirty="0" err="1">
                <a:effectLst/>
                <a:latin typeface="+mj-lt"/>
              </a:rPr>
              <a:t>đa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số</a:t>
            </a:r>
            <a:r>
              <a:rPr lang="en-GB" b="0" i="0" dirty="0">
                <a:effectLst/>
                <a:latin typeface="+mj-lt"/>
              </a:rPr>
              <a:t> modern browser use dc -&gt; 2019…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Efficience</a:t>
            </a:r>
            <a:r>
              <a:rPr lang="en-GB" b="0" i="0" dirty="0">
                <a:effectLst/>
                <a:latin typeface="+mj-lt"/>
              </a:rPr>
              <a:t> and fast (</a:t>
            </a:r>
            <a:r>
              <a:rPr lang="en-GB" b="0" i="0" dirty="0" err="1">
                <a:effectLst/>
                <a:latin typeface="+mj-lt"/>
              </a:rPr>
              <a:t>vì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binary) , safe, ko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truy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cập</a:t>
            </a:r>
            <a:r>
              <a:rPr lang="en-GB" b="0" i="0" dirty="0">
                <a:effectLst/>
                <a:latin typeface="+mj-lt"/>
              </a:rPr>
              <a:t> file system </a:t>
            </a:r>
            <a:r>
              <a:rPr lang="en-GB" b="0" i="0" dirty="0" err="1">
                <a:effectLst/>
                <a:latin typeface="+mj-lt"/>
              </a:rPr>
              <a:t>của</a:t>
            </a:r>
            <a:r>
              <a:rPr lang="en-GB" b="0" i="0" dirty="0">
                <a:effectLst/>
                <a:latin typeface="+mj-lt"/>
              </a:rPr>
              <a:t>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/>
              <a:t>.wat: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dc</a:t>
            </a:r>
          </a:p>
          <a:p>
            <a:r>
              <a:rPr lang="en-US" dirty="0"/>
              <a:t>.</a:t>
            </a:r>
            <a:r>
              <a:rPr lang="en-US" dirty="0" err="1"/>
              <a:t>wasm</a:t>
            </a:r>
            <a:r>
              <a:rPr lang="en-US" dirty="0"/>
              <a:t>: browser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gthieu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https://mbebenita.github.io/WasmExplorer/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-&gt; ko ai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language </a:t>
            </a:r>
            <a:r>
              <a:rPr lang="en-US" dirty="0" err="1"/>
              <a:t>có</a:t>
            </a:r>
            <a:r>
              <a:rPr lang="en-US" dirty="0"/>
              <a:t> compiler </a:t>
            </a:r>
            <a:r>
              <a:rPr lang="en-US" dirty="0" err="1"/>
              <a:t>riêng</a:t>
            </a:r>
            <a:r>
              <a:rPr lang="en-US" dirty="0"/>
              <a:t> -&gt;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stackbase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Túm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concept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 err="1"/>
              <a:t>Chạy</a:t>
            </a:r>
            <a:r>
              <a:rPr lang="en-US" dirty="0"/>
              <a:t> precompiled code dc </a:t>
            </a:r>
            <a:r>
              <a:rPr lang="en-US" dirty="0" err="1"/>
              <a:t>viết</a:t>
            </a:r>
            <a:r>
              <a:rPr lang="en-US" dirty="0"/>
              <a:t> =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</a:t>
            </a:r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</a:t>
            </a:r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nhìu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Microsoft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vs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info, ở event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6 (2021), Microsoft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section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-&gt;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Microsoft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03-Aug-22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03-Aug-22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03-Aug-22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03-Aug-22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03-Aug-22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03-Aug-22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03-Aug-22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03-Aug-22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03-Aug-22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03-Aug-22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03-Aug-22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03-Aug-22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ghya.xyz/articles/webassembly-wasm-wasi/" TargetMode="External"/><Relationship Id="rId7" Type="http://schemas.openxmlformats.org/officeDocument/2006/relationships/hyperlink" Target="https://medium0.com/@OPTASY.com/webassembly-vs-javascript-is-wasm-faster-than-js-when-does-javascript-perform-better-db86d2ecf2cc" TargetMode="External"/><Relationship Id="rId2" Type="http://schemas.openxmlformats.org/officeDocument/2006/relationships/hyperlink" Target="https://www.techwebspace.com/server-side-vs-client-side-programming-languag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58093386/whats-the-difference-between-asp-net-core-hosted-and-server-side-blazor-really" TargetMode="External"/><Relationship Id="rId5" Type="http://schemas.openxmlformats.org/officeDocument/2006/relationships/hyperlink" Target="https://docs.microsoft.com/en-us/aspnet/core/blazor/hosting-models?view=aspnetcore-5.0" TargetMode="External"/><Relationship Id="rId4" Type="http://schemas.openxmlformats.org/officeDocument/2006/relationships/hyperlink" Target="https://developer.mozilla.org/en-US/docs/WebAssembly/Understanding_the_text_forma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8861612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  <a:endParaRPr lang="en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</a:t>
            </a: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build client web </a:t>
            </a: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pps</a:t>
            </a:r>
            <a:endParaRPr lang="en-US" sz="3600" i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0870" y="1518104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client-side library that use .NET on </a:t>
            </a:r>
            <a:r>
              <a:rPr lang="en-US" dirty="0" err="1">
                <a:latin typeface="+mj-lt"/>
              </a:rPr>
              <a:t>WebAssembly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 dirty="0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Not like Silverlight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Can run without plugin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Share libraries between client and server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24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70827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CE2-E375-4830-A1F9-CD76E58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826DE3-A342-4574-AF55-4B2CC9F8D0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DD9913-027A-4D5C-9772-EAFAEC30D6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99A1FB-A5A8-4842-BF9C-4BC0965040B0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EECD-B32D-4111-B2B4-2444509DD7E6}"/>
              </a:ext>
            </a:extLst>
          </p:cNvPr>
          <p:cNvSpPr txBox="1"/>
          <p:nvPr/>
        </p:nvSpPr>
        <p:spPr>
          <a:xfrm>
            <a:off x="893115" y="1610584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Milestones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3801C-ACDA-4835-BE59-6B1FA5280993}"/>
              </a:ext>
            </a:extLst>
          </p:cNvPr>
          <p:cNvSpPr txBox="1"/>
          <p:nvPr/>
        </p:nvSpPr>
        <p:spPr>
          <a:xfrm>
            <a:off x="893114" y="2101495"/>
            <a:ext cx="9165285" cy="412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2017 :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2017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announced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2019 :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preview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2021 : 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7696809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.NET code for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server-side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Progressive Web App (PWA)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download resources before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running (~700 KB)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 browser cannot be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times to developing tools for developers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76BFF8-9227-DBD1-7531-22CEF226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" y="1657949"/>
            <a:ext cx="9851085" cy="46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999565" y="720787"/>
            <a:ext cx="203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999565" y="1653988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48463"/>
            <a:ext cx="5409364" cy="668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need to download before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Load fast in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Can be used in older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-&gt; latency on each 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Always keeps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offline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 memory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A870D-0CFD-10E4-1CE4-F016998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3" y="1732364"/>
            <a:ext cx="10506860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B246A7-6420-8356-7DF7-ED51A6E2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" y="1892045"/>
            <a:ext cx="10496545" cy="41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3" y="643812"/>
            <a:ext cx="9825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References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2"/>
              </a:rPr>
              <a:t>https://www.techwebspace.com/server-side-vs-client-side-programming-languages/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WebAssembly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3"/>
              </a:rPr>
              <a:t>https://arghya.xyz/articles/webassembly-wasm-wasi/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4"/>
              </a:rPr>
              <a:t>https://developer.mozilla.org/en-US/docs/WebAssembly/Understanding_the_text_format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Blazor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5"/>
              </a:rPr>
              <a:t>https://docs.microsoft.com/en-us/aspnet/core/blazor/hosting-models?view=aspnetcore-5.0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A4A5-06EC-2749-B9FC-8A2AF4041A71}"/>
              </a:ext>
            </a:extLst>
          </p:cNvPr>
          <p:cNvSpPr txBox="1"/>
          <p:nvPr/>
        </p:nvSpPr>
        <p:spPr>
          <a:xfrm>
            <a:off x="1281402" y="4026214"/>
            <a:ext cx="98258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Some good questions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ASP.NET Core hosted vs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Serverside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6"/>
              </a:rPr>
              <a:t>https://stackoverflow.com/questions/58093386/whats-the-difference-between-asp-net-core-hosted-and-server-side-blazor-really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JS vs WASM</a:t>
            </a:r>
          </a:p>
          <a:p>
            <a:r>
              <a:rPr lang="en-US" sz="1600" dirty="0">
                <a:solidFill>
                  <a:srgbClr val="231F20"/>
                </a:solidFill>
                <a:latin typeface="+mj-lt"/>
                <a:hlinkClick r:id="rId7"/>
              </a:rPr>
              <a:t>https://medium0.com/@OPTASY.com/webassembly-vs-javascript-is-wasm-faster-than-js-when-does-javascript-perform-better-db86d2ecf2cc</a:t>
            </a:r>
            <a:r>
              <a:rPr lang="en-US" sz="1600" dirty="0">
                <a:solidFill>
                  <a:srgbClr val="231F20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53198" y="15798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9" name="Picture 8" descr="A picture containing text, gear, wheel&#10;&#10;Description automatically generated">
            <a:extLst>
              <a:ext uri="{FF2B5EF4-FFF2-40B4-BE49-F238E27FC236}">
                <a16:creationId xmlns:a16="http://schemas.microsoft.com/office/drawing/2014/main" id="{8B008D90-8175-6D4E-18C6-666210EA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21" y="3143989"/>
            <a:ext cx="1530879" cy="1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 dirty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(abbreviated </a:t>
            </a:r>
            <a:r>
              <a:rPr lang="en-GB" b="0" i="1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became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offical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GB" b="1" i="1" dirty="0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 dirty="0">
                <a:latin typeface="+mj-lt"/>
              </a:rPr>
              <a:t>5th December 2019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+mj-lt"/>
              </a:rPr>
              <a:t>Can written by C/C++, C#, Python,…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latin typeface="+mj-lt"/>
                <a:hlinkClick r:id="rId3"/>
              </a:rPr>
              <a:t>https://webassembly.org/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Many features under development or not ready yet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IE and older browsers don’t support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By design, code needed to be compiled before distribution. Therefore, “</a:t>
            </a:r>
            <a:r>
              <a:rPr lang="en-GB" b="1" i="1" dirty="0">
                <a:latin typeface="+mj-lt"/>
              </a:rPr>
              <a:t>fix JS directly on CDN</a:t>
            </a:r>
            <a:r>
              <a:rPr lang="en-GB" dirty="0">
                <a:latin typeface="+mj-lt"/>
              </a:rPr>
              <a:t>” kind of approaching doesn’t supported</a:t>
            </a: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Besides, </a:t>
            </a:r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WebAssembly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not-so-great</a:t>
            </a:r>
          </a:p>
        </p:txBody>
      </p:sp>
    </p:spTree>
    <p:extLst>
      <p:ext uri="{BB962C8B-B14F-4D97-AF65-F5344CB8AC3E}">
        <p14:creationId xmlns:p14="http://schemas.microsoft.com/office/powerpoint/2010/main" val="20962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2131</Words>
  <Application>Microsoft Office PowerPoint</Application>
  <PresentationFormat>Widescreen</PresentationFormat>
  <Paragraphs>324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16</vt:lpstr>
      <vt:lpstr>Arial</vt:lpstr>
      <vt:lpstr>Calibri</vt:lpstr>
      <vt:lpstr>Calibri Light</vt:lpstr>
      <vt:lpstr>Helvetica</vt:lpstr>
      <vt:lpstr>source-sans-pro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161</cp:revision>
  <dcterms:created xsi:type="dcterms:W3CDTF">2021-11-21T10:10:41Z</dcterms:created>
  <dcterms:modified xsi:type="dcterms:W3CDTF">2022-08-03T14:14:01Z</dcterms:modified>
</cp:coreProperties>
</file>