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0" r:id="rId4"/>
    <p:sldId id="264" r:id="rId5"/>
    <p:sldId id="258" r:id="rId6"/>
    <p:sldId id="267" r:id="rId7"/>
    <p:sldId id="268" r:id="rId8"/>
    <p:sldId id="269" r:id="rId9"/>
    <p:sldId id="266" r:id="rId10"/>
    <p:sldId id="271" r:id="rId11"/>
    <p:sldId id="272" r:id="rId12"/>
    <p:sldId id="273" r:id="rId13"/>
    <p:sldId id="274" r:id="rId14"/>
    <p:sldId id="260" r:id="rId15"/>
    <p:sldId id="275" r:id="rId16"/>
    <p:sldId id="261" r:id="rId17"/>
    <p:sldId id="276" r:id="rId18"/>
    <p:sldId id="277" r:id="rId19"/>
    <p:sldId id="26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2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1406F-1F21-4F9E-BE6E-4D7E1553F1BC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2F56-6FAF-4F26-95A0-718CA3C8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docs/semantics/#linear-memor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some games after this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fast : binary</a:t>
            </a:r>
          </a:p>
          <a:p>
            <a:r>
              <a:rPr lang="en-US"/>
              <a:t>Safe: </a:t>
            </a:r>
            <a:r>
              <a:rPr lang="en-US" b="0" i="0">
                <a:solidFill>
                  <a:srgbClr val="3D3D3E"/>
                </a:solidFill>
                <a:effectLst/>
                <a:latin typeface="Helvetica" panose="020B0604020202020204" pitchFamily="34" charset="0"/>
              </a:rPr>
              <a:t>memory-safe, sandboxed </a:t>
            </a:r>
            <a:r>
              <a:rPr lang="en-US" b="0" i="0" u="none" strike="noStrike">
                <a:solidFill>
                  <a:srgbClr val="6797E2"/>
                </a:solidFill>
                <a:effectLst/>
                <a:latin typeface="Helvetica" panose="020B0604020202020204" pitchFamily="34" charset="0"/>
                <a:hlinkClick r:id="rId3"/>
              </a:rPr>
              <a:t>execution environment</a:t>
            </a:r>
            <a:endParaRPr lang="en-US" b="0" i="0" u="none" strike="noStrike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7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DAA-12B0-455F-9B4A-C13C4DE1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D9C24-8C27-4253-BFEF-E104796B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0545-4895-49CD-8149-F099D516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55F-BC93-47D9-B556-275B2E9BC018}" type="datetime1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F717-89EB-4380-BDE4-7C5A6419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0227-B287-439F-B249-D2070EDC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6278-8384-4D7E-B710-C304F4C6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CD81C-1180-4D69-9149-710E3C8E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A2F1-A4CA-4ECA-8AB3-9917C805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B2E-4846-49D3-8205-D63C1EEEF817}" type="datetime1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A5E3-298B-4EEE-BBAE-99A27D46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3C32-36B5-4CC6-8E59-A503646B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7A539-725F-4A5D-A62F-177B49A9C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FF6D-4B60-471B-8FD7-7895846B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7B61-5324-4DFD-952C-E240C3A3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94A-1C0D-4DEB-85F0-6D077B8D45E2}" type="datetime1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73B4-EF05-4455-A50A-9A9D1C56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EA18-674C-4F93-888B-FE7A14F7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0DC0-F148-4D7C-A9E7-C2DC0AE7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2585-9494-4406-A88B-618D551F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0935-3342-468F-A017-86A29CF9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BED8-DA05-4478-A06A-BAF15333D976}" type="datetime1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515D-15C0-46AA-A79F-A0862A40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2371-898A-4FBF-94FE-69BBA48A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38D-752E-4150-8CDF-98ED967C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6955-F8DB-4D47-A150-3B29E41A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EE62-84E8-4343-894E-04C05F0F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145A-FD51-4BA0-855C-62F324EA7834}" type="datetime1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FB62-A369-40C7-A8A6-A1AB6792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793E-2987-4D94-8A0B-C19F4C58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3B20-3FB2-4800-BE6F-0FDC6BDE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904-CD09-436E-AE56-7CAA350A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0E4F9-9E7F-429B-9AFF-B41AA4DE5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12067-4865-4499-88F0-12992701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D6C9-5F85-4982-8EEA-A2ADB977B339}" type="datetime1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41C39-1F55-47C5-A6F1-CAB06E6A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C33A-38CF-4A9B-8037-708FC34C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8EBE-9EEB-417B-B2DE-91540365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2A70-09D2-41AB-881B-0C21EB60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122DD-DFEA-4BAD-9F08-C89CA2D3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7EF36-5AA3-4C70-B9B3-8C3844C98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B0F2B-2010-49B9-AE4D-C6D076599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4E109-E332-4DEE-A55C-2C09FDA9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375-EEF2-484E-AB35-EB1CC8805346}" type="datetime1">
              <a:rPr lang="en-US" smtClean="0"/>
              <a:t>22-Nov-21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66AF8-7A9B-4FCE-B537-605E58F4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661EE-A576-4023-8FCF-AF6D50E6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2E0-DAB3-42B1-9DA4-01D4850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8ED0D-DE36-486A-8CDF-687375F4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4988-2D44-440E-ACD7-B35950566467}" type="datetime1">
              <a:rPr lang="en-US" smtClean="0"/>
              <a:t>22-Nov-21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4BF19-E47C-4D88-8DE4-9E0C9C5C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CF520-A97B-48E7-8724-B695DC13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B1EC4-D7B5-4394-9E55-34C1A88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FC6-6226-4927-8376-47C561270091}" type="datetime1">
              <a:rPr lang="en-US" smtClean="0"/>
              <a:t>22-Nov-21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4EAEE-CC98-4AC7-BB2D-4C2CBB7C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6E88-4740-48E8-AECD-C800039A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57EA-1110-4FDB-A926-1F41EB9D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B278-BE3F-44A2-80EC-92164A11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5CE1-3927-421A-9F74-9556B1C5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93A33-AD1F-4FAD-9BC9-AE779F63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6CC2-4C70-4BAF-B112-439620207357}" type="datetime1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FA4C7-793D-459A-84A4-A44B7556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85B-63FD-4F70-8B38-871F539F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E784-ABF9-4DA9-98E1-C10565C4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DAD75-6F95-4F5D-9354-D18852E84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1D45C-04EC-4A89-A386-C6E50145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1DAB-50BE-4638-A6F6-E00F2719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5A8-8F6F-4B91-A926-DB266F3E1462}" type="datetime1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B695A-44DA-4117-AB1E-CB918D02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122D-3A0F-4E9D-8297-9DFFBC1F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81BD7-C316-4319-9767-F6F9D89D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185FC-09B1-4D68-BF87-CDC58C0C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CD0D-0243-4E80-9909-82C2DEA26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E235-8349-465F-BE2B-8ED4FB98405E}" type="datetime1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F896-86EC-4C67-B94A-4E37E71A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F588-8DBF-4309-B911-FF63CB7BD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blazor/?view=aspnetcore-6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ghya.xyz/articles/webassembly-wasm-wasi/" TargetMode="External"/><Relationship Id="rId2" Type="http://schemas.openxmlformats.org/officeDocument/2006/relationships/hyperlink" Target="https://www.techwebspace.com/server-side-vs-client-side-programming-languag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yncfusion.com/blogs/post/3-blazor-hosting-models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ssembly.org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A9E53A39-A1C0-4DF9-9EFB-1264C3A21CC2}"/>
              </a:ext>
            </a:extLst>
          </p:cNvPr>
          <p:cNvSpPr/>
          <p:nvPr/>
        </p:nvSpPr>
        <p:spPr>
          <a:xfrm>
            <a:off x="0" y="1470212"/>
            <a:ext cx="4572000" cy="1048870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7EC31-A831-48DD-A353-6C022B3D77A6}"/>
              </a:ext>
            </a:extLst>
          </p:cNvPr>
          <p:cNvSpPr txBox="1"/>
          <p:nvPr/>
        </p:nvSpPr>
        <p:spPr>
          <a:xfrm>
            <a:off x="1264023" y="1326777"/>
            <a:ext cx="7691717" cy="19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Blazor</a:t>
            </a:r>
          </a:p>
          <a:p>
            <a:pPr>
              <a:lnSpc>
                <a:spcPct val="150000"/>
              </a:lnSpc>
            </a:pPr>
            <a:r>
              <a:rPr lang="en-US" sz="3600" i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new way to build Web UI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228810-3C6D-46A6-AC71-04CC32A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0600" y="1582271"/>
            <a:ext cx="2471561" cy="2222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268A8-77CD-49FF-8D94-392765C3BB4B}"/>
              </a:ext>
            </a:extLst>
          </p:cNvPr>
          <p:cNvSpPr txBox="1"/>
          <p:nvPr/>
        </p:nvSpPr>
        <p:spPr>
          <a:xfrm>
            <a:off x="1264023" y="3740532"/>
            <a:ext cx="47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Thien Nguyen</a:t>
            </a:r>
          </a:p>
        </p:txBody>
      </p:sp>
    </p:spTree>
    <p:extLst>
      <p:ext uri="{BB962C8B-B14F-4D97-AF65-F5344CB8AC3E}">
        <p14:creationId xmlns:p14="http://schemas.microsoft.com/office/powerpoint/2010/main" val="386117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Blazor</a:t>
            </a:r>
          </a:p>
        </p:txBody>
      </p:sp>
    </p:spTree>
    <p:extLst>
      <p:ext uri="{BB962C8B-B14F-4D97-AF65-F5344CB8AC3E}">
        <p14:creationId xmlns:p14="http://schemas.microsoft.com/office/powerpoint/2010/main" val="279718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Release in 2018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A client-side library that use .NET on WebAssembly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Support SPAs written in C# with Razor template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GB" i="1">
                <a:latin typeface="+mj-lt"/>
                <a:hlinkClick r:id="rId3"/>
              </a:rPr>
              <a:t>https://docs.microsoft.com/en-us/aspnet/core/blazor/?view=aspnetcore-6.0</a:t>
            </a:r>
            <a:r>
              <a:rPr lang="en-GB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endParaRPr lang="en-US" i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20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B39FA3-B64B-4D23-840C-99F1B2EF1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81844"/>
            <a:ext cx="7572375" cy="366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FE94AD-3137-4783-9EF0-FC17CE4BA9B3}"/>
              </a:ext>
            </a:extLst>
          </p:cNvPr>
          <p:cNvSpPr txBox="1"/>
          <p:nvPr/>
        </p:nvSpPr>
        <p:spPr>
          <a:xfrm>
            <a:off x="893115" y="161058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>
                <a:solidFill>
                  <a:srgbClr val="231F20"/>
                </a:solidFill>
                <a:effectLst/>
                <a:latin typeface="+mj-lt"/>
              </a:rPr>
              <a:t>Server-Side and </a:t>
            </a:r>
            <a:r>
              <a:rPr lang="en-US" i="0">
                <a:solidFill>
                  <a:srgbClr val="231F20"/>
                </a:solidFill>
                <a:effectLst/>
                <a:latin typeface="+mj-lt"/>
              </a:rPr>
              <a:t>Client-Side</a:t>
            </a:r>
            <a:r>
              <a:rPr lang="en-US" sz="1600" i="0">
                <a:solidFill>
                  <a:srgbClr val="231F20"/>
                </a:solidFill>
                <a:effectLst/>
                <a:latin typeface="+mj-lt"/>
              </a:rPr>
              <a:t> Programming Languages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B3BD72-CD90-4EFC-B0F2-940FC67DB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70827"/>
            <a:ext cx="7595125" cy="36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648929" y="2734551"/>
            <a:ext cx="1110061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Blazor WebAssembly and Blazor Server</a:t>
            </a:r>
          </a:p>
        </p:txBody>
      </p:sp>
    </p:spTree>
    <p:extLst>
      <p:ext uri="{BB962C8B-B14F-4D97-AF65-F5344CB8AC3E}">
        <p14:creationId xmlns:p14="http://schemas.microsoft.com/office/powerpoint/2010/main" val="336290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9152965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3. Blazor WebAssembly and Blazor Server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F95001-F3A1-4C38-83BA-6550F49B9C5A}"/>
              </a:ext>
            </a:extLst>
          </p:cNvPr>
          <p:cNvGrpSpPr/>
          <p:nvPr/>
        </p:nvGrpSpPr>
        <p:grpSpPr>
          <a:xfrm>
            <a:off x="663946" y="1576545"/>
            <a:ext cx="3297772" cy="4587511"/>
            <a:chOff x="683611" y="1520893"/>
            <a:chExt cx="3297772" cy="4587511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DBA2423E-B146-46AA-9C00-89E4F95D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711" y="1520893"/>
              <a:ext cx="2081928" cy="31190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14A6D-A6B7-48EB-BDBD-5C25B9F6F348}"/>
                </a:ext>
              </a:extLst>
            </p:cNvPr>
            <p:cNvSpPr txBox="1"/>
            <p:nvPr/>
          </p:nvSpPr>
          <p:spPr>
            <a:xfrm>
              <a:off x="683611" y="4825617"/>
              <a:ext cx="3297772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WebAssembly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Client-side rendering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Incremental DOM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80C3F0-32D9-4814-8E3F-95CE63305DD2}"/>
              </a:ext>
            </a:extLst>
          </p:cNvPr>
          <p:cNvGrpSpPr/>
          <p:nvPr/>
        </p:nvGrpSpPr>
        <p:grpSpPr>
          <a:xfrm>
            <a:off x="5113157" y="1576545"/>
            <a:ext cx="6130981" cy="4587511"/>
            <a:chOff x="5136787" y="1520893"/>
            <a:chExt cx="6130981" cy="4587511"/>
          </a:xfrm>
        </p:grpSpPr>
        <p:pic>
          <p:nvPicPr>
            <p:cNvPr id="3" name="Picture 2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1A3E7D27-A16D-4106-B9C8-07882D95A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787" y="1520893"/>
              <a:ext cx="6130981" cy="31317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E5F5B-919A-4D15-9892-46E6C36016BA}"/>
                </a:ext>
              </a:extLst>
            </p:cNvPr>
            <p:cNvSpPr txBox="1"/>
            <p:nvPr/>
          </p:nvSpPr>
          <p:spPr>
            <a:xfrm>
              <a:off x="6729229" y="4825617"/>
              <a:ext cx="3392129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Server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Server-side logic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DOM updated by SignalR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841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2787" y="2429330"/>
            <a:ext cx="11346426" cy="199933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PROS and CONS </a:t>
            </a:r>
          </a:p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Blazor WebAssembly and Blazor Server</a:t>
            </a:r>
          </a:p>
        </p:txBody>
      </p:sp>
    </p:spTree>
    <p:extLst>
      <p:ext uri="{BB962C8B-B14F-4D97-AF65-F5344CB8AC3E}">
        <p14:creationId xmlns:p14="http://schemas.microsoft.com/office/powerpoint/2010/main" val="177127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55DFFD5-6BFA-44B2-BD60-93105786E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29" y="2304132"/>
            <a:ext cx="2081928" cy="3119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4835850" y="1606428"/>
            <a:ext cx="6933363" cy="377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endParaRPr lang="en-US" i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359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6192702" y="1657949"/>
            <a:ext cx="5409364" cy="377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endParaRPr lang="en-US" i="1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1B4B815-5DBC-4D0B-9621-259313B8C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5" y="2503341"/>
            <a:ext cx="4937414" cy="25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0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08206" y="2874069"/>
            <a:ext cx="3775587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305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81DFF-C646-448F-90A5-7673342C3F27}"/>
              </a:ext>
            </a:extLst>
          </p:cNvPr>
          <p:cNvSpPr txBox="1"/>
          <p:nvPr/>
        </p:nvSpPr>
        <p:spPr>
          <a:xfrm>
            <a:off x="1281404" y="643812"/>
            <a:ext cx="93306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References</a:t>
            </a:r>
          </a:p>
          <a:p>
            <a:endParaRPr lang="en-US" i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>
                <a:solidFill>
                  <a:srgbClr val="231F20"/>
                </a:solidFill>
                <a:effectLst/>
                <a:latin typeface="+mj-lt"/>
              </a:rPr>
              <a:t>Server-Side vs Client-Side Programming Languages</a:t>
            </a:r>
            <a:endParaRPr lang="en-US" sz="1600">
              <a:solidFill>
                <a:srgbClr val="231F20"/>
              </a:solidFill>
              <a:latin typeface="+mj-lt"/>
            </a:endParaRPr>
          </a:p>
          <a:p>
            <a:r>
              <a:rPr lang="en-US" sz="1600">
                <a:latin typeface="+mj-lt"/>
                <a:hlinkClick r:id="rId2"/>
              </a:rPr>
              <a:t>https://www.techwebspace.com/server-side-vs-client-side-programming-languages/</a:t>
            </a:r>
            <a:endParaRPr lang="en-US" sz="1600">
              <a:latin typeface="+mj-lt"/>
            </a:endParaRPr>
          </a:p>
          <a:p>
            <a:endParaRPr lang="en-US" sz="160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>
                <a:latin typeface="+mj-lt"/>
              </a:rPr>
              <a:t>WebAssembly</a:t>
            </a:r>
          </a:p>
          <a:p>
            <a:r>
              <a:rPr lang="en-US" sz="1600">
                <a:latin typeface="+mj-lt"/>
                <a:hlinkClick r:id="rId3"/>
              </a:rPr>
              <a:t>https://arghya.xyz/articles/webassembly-wasm-wasi/</a:t>
            </a:r>
            <a:endParaRPr lang="en-US" sz="1600">
              <a:latin typeface="+mj-lt"/>
            </a:endParaRPr>
          </a:p>
          <a:p>
            <a:endParaRPr lang="en-US" sz="160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>
                <a:latin typeface="+mj-lt"/>
              </a:rPr>
              <a:t>Blazor</a:t>
            </a:r>
          </a:p>
          <a:p>
            <a:r>
              <a:rPr lang="en-US" sz="1600">
                <a:latin typeface="+mj-lt"/>
                <a:hlinkClick r:id="rId4"/>
              </a:rPr>
              <a:t>https://www.syncfusion.com/blogs/post/3-blazor-hosting-models.aspx</a:t>
            </a:r>
            <a:r>
              <a:rPr lang="en-US" sz="1600">
                <a:latin typeface="+mj-lt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8696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B1AD5-AC92-40FF-BD3D-DE7D58214BBF}"/>
              </a:ext>
            </a:extLst>
          </p:cNvPr>
          <p:cNvSpPr txBox="1"/>
          <p:nvPr/>
        </p:nvSpPr>
        <p:spPr>
          <a:xfrm>
            <a:off x="999565" y="720787"/>
            <a:ext cx="203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+mj-lt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C5951-F166-41B8-A013-459249F65C30}"/>
              </a:ext>
            </a:extLst>
          </p:cNvPr>
          <p:cNvSpPr txBox="1"/>
          <p:nvPr/>
        </p:nvSpPr>
        <p:spPr>
          <a:xfrm>
            <a:off x="999565" y="1653988"/>
            <a:ext cx="904090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/>
              <a:t>What is WebAssembly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/>
              <a:t>What is Blazor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/>
              <a:t>Blazor WebAssembly and Blazor Server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/>
              <a:t>PROS and CONS of Blazor WebAssembly and Blazor Server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647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02AA3-369F-4874-8DD0-FE23FF48EB9E}"/>
              </a:ext>
            </a:extLst>
          </p:cNvPr>
          <p:cNvSpPr txBox="1"/>
          <p:nvPr/>
        </p:nvSpPr>
        <p:spPr>
          <a:xfrm>
            <a:off x="523538" y="136525"/>
            <a:ext cx="8539779" cy="389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watching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DD9913-027A-4D5C-9772-EAFAEC30D69D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18" name="Picture 1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8447BC7B-6301-4366-A6C8-67C50FB00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879" y="2439521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4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WebAssembly</a:t>
            </a:r>
          </a:p>
        </p:txBody>
      </p:sp>
    </p:spTree>
    <p:extLst>
      <p:ext uri="{BB962C8B-B14F-4D97-AF65-F5344CB8AC3E}">
        <p14:creationId xmlns:p14="http://schemas.microsoft.com/office/powerpoint/2010/main" val="255309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5CD2D9-2696-41C7-9068-66E84C8E88B8}"/>
              </a:ext>
            </a:extLst>
          </p:cNvPr>
          <p:cNvGrpSpPr/>
          <p:nvPr/>
        </p:nvGrpSpPr>
        <p:grpSpPr>
          <a:xfrm>
            <a:off x="893115" y="1610584"/>
            <a:ext cx="9089085" cy="4538385"/>
            <a:chOff x="793102" y="1601254"/>
            <a:chExt cx="9089085" cy="4538385"/>
          </a:xfrm>
        </p:grpSpPr>
        <p:pic>
          <p:nvPicPr>
            <p:cNvPr id="6" name="Picture 5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0A361B7-3AF2-4DD8-B800-ED23458DF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812" y="2472514"/>
              <a:ext cx="7572375" cy="36671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26490A-AADF-4A9A-BB11-5FAC7A1E835D}"/>
                </a:ext>
              </a:extLst>
            </p:cNvPr>
            <p:cNvSpPr txBox="1"/>
            <p:nvPr/>
          </p:nvSpPr>
          <p:spPr>
            <a:xfrm>
              <a:off x="793102" y="1601254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0">
                  <a:solidFill>
                    <a:srgbClr val="231F20"/>
                  </a:solidFill>
                  <a:effectLst/>
                  <a:latin typeface="+mj-lt"/>
                </a:rPr>
                <a:t>Review about Server-Side and </a:t>
              </a:r>
              <a:r>
                <a:rPr lang="en-US" i="0">
                  <a:solidFill>
                    <a:srgbClr val="231F20"/>
                  </a:solidFill>
                  <a:effectLst/>
                  <a:latin typeface="+mj-lt"/>
                </a:rPr>
                <a:t>Client-Side</a:t>
              </a:r>
              <a:r>
                <a:rPr lang="en-US" sz="1600" i="0">
                  <a:solidFill>
                    <a:srgbClr val="231F20"/>
                  </a:solidFill>
                  <a:effectLst/>
                  <a:latin typeface="+mj-lt"/>
                </a:rPr>
                <a:t> Programming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48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39755" y="1730715"/>
            <a:ext cx="10692882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>
                <a:effectLst/>
                <a:latin typeface="+mj-lt"/>
              </a:rPr>
              <a:t>WebAssembly (abbreviated </a:t>
            </a:r>
            <a:r>
              <a:rPr lang="en-GB" b="0" i="1">
                <a:effectLst/>
                <a:latin typeface="+mj-lt"/>
              </a:rPr>
              <a:t>Wasm</a:t>
            </a:r>
            <a:r>
              <a:rPr lang="en-GB" b="0" i="0">
                <a:effectLst/>
                <a:latin typeface="+mj-lt"/>
              </a:rPr>
              <a:t>) is a binary instruction format for a stack-based virtual machine</a:t>
            </a:r>
          </a:p>
          <a:p>
            <a:pPr>
              <a:lnSpc>
                <a:spcPct val="150000"/>
              </a:lnSpc>
            </a:pPr>
            <a:endParaRPr lang="en-GB" b="0" i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>
                <a:effectLst/>
                <a:latin typeface="+mj-lt"/>
              </a:rPr>
              <a:t>Wasm is designed as a portable compilation target for programming languages, enabling deployment on the web for client and server applications.</a:t>
            </a:r>
          </a:p>
          <a:p>
            <a:pPr>
              <a:lnSpc>
                <a:spcPct val="150000"/>
              </a:lnSpc>
            </a:pPr>
            <a:endParaRPr lang="en-GB" b="0" i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>
                <a:effectLst/>
                <a:latin typeface="+mj-lt"/>
              </a:rPr>
              <a:t>Wasm</a:t>
            </a:r>
            <a:r>
              <a:rPr lang="en-GB" b="0" i="0">
                <a:solidFill>
                  <a:srgbClr val="222222"/>
                </a:solidFill>
                <a:effectLst/>
                <a:latin typeface="+mj-lt"/>
              </a:rPr>
              <a:t> became the offical </a:t>
            </a:r>
            <a:r>
              <a:rPr lang="en-GB" b="1" i="1">
                <a:solidFill>
                  <a:srgbClr val="222222"/>
                </a:solidFill>
                <a:effectLst/>
                <a:latin typeface="+mj-lt"/>
              </a:rPr>
              <a:t>“fourth language for web”</a:t>
            </a:r>
            <a:r>
              <a:rPr lang="en-GB" b="0" i="0">
                <a:solidFill>
                  <a:srgbClr val="222222"/>
                </a:solidFill>
                <a:effectLst/>
                <a:latin typeface="+mj-lt"/>
              </a:rPr>
              <a:t> on </a:t>
            </a:r>
            <a:r>
              <a:rPr lang="en-GB">
                <a:latin typeface="+mj-lt"/>
              </a:rPr>
              <a:t>5th December 2019</a:t>
            </a:r>
            <a:r>
              <a:rPr lang="en-GB" b="0" i="0">
                <a:solidFill>
                  <a:srgbClr val="222222"/>
                </a:solidFill>
                <a:effectLst/>
                <a:latin typeface="+mj-lt"/>
              </a:rPr>
              <a:t>, i.e. after HTML, CSS &amp; JavaScript</a:t>
            </a:r>
            <a:endParaRPr lang="en-GB" b="0" i="0"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lang="en-GB" b="0" i="0"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r>
              <a:rPr lang="en-US" i="1">
                <a:latin typeface="+mj-lt"/>
                <a:hlinkClick r:id="rId2"/>
              </a:rPr>
              <a:t>https://webassembly.org/</a:t>
            </a:r>
            <a:endParaRPr lang="en-US" i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210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A7AE4F-5ECC-4CF0-9B08-4C7A996B8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2" y="1948174"/>
            <a:ext cx="7597798" cy="34826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5857-3487-4263-8084-547EFDBD0AB9}"/>
              </a:ext>
            </a:extLst>
          </p:cNvPr>
          <p:cNvSpPr txBox="1"/>
          <p:nvPr/>
        </p:nvSpPr>
        <p:spPr>
          <a:xfrm>
            <a:off x="874454" y="135310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WASM format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4CB692-403E-4BB2-8255-591505841097}"/>
              </a:ext>
            </a:extLst>
          </p:cNvPr>
          <p:cNvGrpSpPr/>
          <p:nvPr/>
        </p:nvGrpSpPr>
        <p:grpSpPr>
          <a:xfrm>
            <a:off x="3526958" y="4368673"/>
            <a:ext cx="2010192" cy="2021823"/>
            <a:chOff x="2071395" y="4553339"/>
            <a:chExt cx="774442" cy="20218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3D792C-5981-44D0-A880-C0906144EC2A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textual format .wat</a:t>
              </a:r>
              <a:endParaRPr lang="en-US">
                <a:latin typeface="+mj-lt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6ED21A-0783-4594-ADA9-6F1853D5F871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815072-5DA4-420C-975B-F58E59C7AC69}"/>
              </a:ext>
            </a:extLst>
          </p:cNvPr>
          <p:cNvGrpSpPr/>
          <p:nvPr/>
        </p:nvGrpSpPr>
        <p:grpSpPr>
          <a:xfrm>
            <a:off x="7184558" y="4368673"/>
            <a:ext cx="2010192" cy="2021823"/>
            <a:chOff x="2071395" y="4553339"/>
            <a:chExt cx="774442" cy="20218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A58F4D-67B4-4055-B325-0D6C60076FFC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binary format</a:t>
              </a:r>
            </a:p>
            <a:p>
              <a:pPr algn="ctr"/>
              <a:r>
                <a:rPr lang="en-US">
                  <a:latin typeface="+mj-lt"/>
                </a:rPr>
                <a:t>.wasm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12ACE6-CC6B-407A-A9E6-CF3EC3A1E9E1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0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7FEEC-7DD9-4933-8A21-1829F3CE4EED}"/>
              </a:ext>
            </a:extLst>
          </p:cNvPr>
          <p:cNvSpPr txBox="1"/>
          <p:nvPr/>
        </p:nvSpPr>
        <p:spPr>
          <a:xfrm>
            <a:off x="874454" y="1353106"/>
            <a:ext cx="805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Huh, what is that format??? How can I code that?</a:t>
            </a: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F329FF-A1A9-42ED-8640-3749B29C8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3312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7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7FEEC-7DD9-4933-8A21-1829F3CE4EED}"/>
              </a:ext>
            </a:extLst>
          </p:cNvPr>
          <p:cNvSpPr txBox="1"/>
          <p:nvPr/>
        </p:nvSpPr>
        <p:spPr>
          <a:xfrm>
            <a:off x="874454" y="1353106"/>
            <a:ext cx="805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WebAssembly Work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50ED318-9BDF-45D3-A5C4-E2FB4418C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0" y="1986648"/>
            <a:ext cx="10580076" cy="41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5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Safe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Compile a WebAssembly module from many languages: C/C++, Rust, C#, F#, Go, Kotlin, Swift,…</a:t>
            </a:r>
          </a:p>
          <a:p>
            <a:pPr algn="l">
              <a:lnSpc>
                <a:spcPct val="150000"/>
              </a:lnSpc>
            </a:pPr>
            <a:endParaRPr lang="en-GB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>
                <a:effectLst/>
                <a:latin typeface="+mj-lt"/>
              </a:rPr>
              <a:t>Can be executed on web, stand-alone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endParaRPr lang="en-US" i="1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Why would I use WebAssembly?</a:t>
            </a:r>
          </a:p>
        </p:txBody>
      </p:sp>
    </p:spTree>
    <p:extLst>
      <p:ext uri="{BB962C8B-B14F-4D97-AF65-F5344CB8AC3E}">
        <p14:creationId xmlns:p14="http://schemas.microsoft.com/office/powerpoint/2010/main" val="387188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16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466</Words>
  <Application>Microsoft Office PowerPoint</Application>
  <PresentationFormat>Widescreen</PresentationFormat>
  <Paragraphs>120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16</vt:lpstr>
      <vt:lpstr>Arial</vt:lpstr>
      <vt:lpstr>Calibri</vt:lpstr>
      <vt:lpstr>Helvetica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HOAN THIEN</dc:creator>
  <cp:lastModifiedBy>NGUYEN HOAN THIEN</cp:lastModifiedBy>
  <cp:revision>34</cp:revision>
  <dcterms:created xsi:type="dcterms:W3CDTF">2021-11-21T10:10:41Z</dcterms:created>
  <dcterms:modified xsi:type="dcterms:W3CDTF">2021-11-22T09:38:27Z</dcterms:modified>
</cp:coreProperties>
</file>