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64" r:id="rId5"/>
    <p:sldId id="287" r:id="rId6"/>
    <p:sldId id="258" r:id="rId7"/>
    <p:sldId id="267" r:id="rId8"/>
    <p:sldId id="285" r:id="rId9"/>
    <p:sldId id="269" r:id="rId10"/>
    <p:sldId id="266" r:id="rId11"/>
    <p:sldId id="286" r:id="rId12"/>
    <p:sldId id="284" r:id="rId13"/>
    <p:sldId id="271" r:id="rId14"/>
    <p:sldId id="272" r:id="rId15"/>
    <p:sldId id="283" r:id="rId16"/>
    <p:sldId id="273" r:id="rId17"/>
    <p:sldId id="278" r:id="rId18"/>
    <p:sldId id="274" r:id="rId19"/>
    <p:sldId id="260" r:id="rId20"/>
    <p:sldId id="275" r:id="rId21"/>
    <p:sldId id="261" r:id="rId22"/>
    <p:sldId id="279" r:id="rId23"/>
    <p:sldId id="276" r:id="rId24"/>
    <p:sldId id="281" r:id="rId25"/>
    <p:sldId id="282" r:id="rId26"/>
    <p:sldId id="277" r:id="rId27"/>
    <p:sldId id="26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-132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web</a:t>
            </a:r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sau</a:t>
            </a:r>
            <a:endParaRPr lang="en-US" dirty="0"/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 (</a:t>
            </a:r>
            <a:r>
              <a:rPr lang="en-US" dirty="0" err="1"/>
              <a:t>trong</a:t>
            </a:r>
            <a:r>
              <a:rPr lang="en-US" dirty="0"/>
              <a:t> cache storage)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, DLL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them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download 1 </a:t>
            </a:r>
            <a:r>
              <a:rPr lang="en-US" dirty="0" err="1"/>
              <a:t>xíu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, </a:t>
            </a:r>
            <a:r>
              <a:rPr lang="en-US" dirty="0" err="1"/>
              <a:t>mấy</a:t>
            </a:r>
            <a:r>
              <a:rPr lang="en-US" dirty="0"/>
              <a:t> tram KB -&gt;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web app </a:t>
            </a:r>
            <a:r>
              <a:rPr lang="en-US" dirty="0" err="1"/>
              <a:t>bth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/>
          </a:p>
          <a:p>
            <a:endParaRPr lang="en-US" dirty="0"/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razor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 =</a:t>
            </a:r>
            <a:r>
              <a:rPr lang="en-US" dirty="0" err="1"/>
              <a:t>cách</a:t>
            </a:r>
            <a:r>
              <a:rPr lang="en-US" dirty="0"/>
              <a:t> dung partial class)</a:t>
            </a:r>
          </a:p>
          <a:p>
            <a:endParaRPr lang="en-US" dirty="0"/>
          </a:p>
          <a:p>
            <a:r>
              <a:rPr lang="en-US" dirty="0"/>
              <a:t>Coding:</a:t>
            </a:r>
          </a:p>
          <a:p>
            <a:r>
              <a:rPr lang="en-US" dirty="0"/>
              <a:t>1.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2.Tạo 1 partial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lúc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nãy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(partial class: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alert()…</a:t>
            </a:r>
          </a:p>
          <a:p>
            <a:r>
              <a:rPr lang="en-US" dirty="0"/>
              <a:t>-</a:t>
            </a:r>
            <a:r>
              <a:rPr lang="en-US" dirty="0" err="1"/>
              <a:t>Gọi</a:t>
            </a:r>
            <a:r>
              <a:rPr lang="en-US" dirty="0"/>
              <a:t> script </a:t>
            </a:r>
            <a:r>
              <a:rPr lang="en-US" dirty="0" err="1"/>
              <a:t>trong</a:t>
            </a:r>
            <a:r>
              <a:rPr lang="en-US" dirty="0"/>
              <a:t> index</a:t>
            </a:r>
          </a:p>
          <a:p>
            <a:r>
              <a:rPr lang="en-US" dirty="0"/>
              <a:t>-Add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Microsoft.JSInterop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imports.razor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-Call JS in razor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và</a:t>
            </a:r>
            <a:r>
              <a:rPr lang="en-US" dirty="0"/>
              <a:t> browser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rời</a:t>
            </a:r>
            <a:endParaRPr lang="en-US" dirty="0"/>
          </a:p>
          <a:p>
            <a:r>
              <a:rPr lang="en-US" dirty="0"/>
              <a:t>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web assembly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dbiet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browser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dóm</a:t>
            </a:r>
            <a:r>
              <a:rPr lang="en-US" dirty="0"/>
              <a:t> </a:t>
            </a:r>
            <a:r>
              <a:rPr lang="en-US" dirty="0" err="1"/>
              <a:t>ngó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/>
              <a:t>Arm -&gt; mac or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18-Nov-22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18-Nov-22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18-Nov-22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7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z="1400" smtClean="0"/>
              <a:t>1</a:t>
            </a:fld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client web apps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  <p:pic>
        <p:nvPicPr>
          <p:cNvPr id="7" name="Picture 6" descr="A person with the mouth open&#10;&#10;Description automatically generated with low confidence">
            <a:extLst>
              <a:ext uri="{FF2B5EF4-FFF2-40B4-BE49-F238E27FC236}">
                <a16:creationId xmlns:a16="http://schemas.microsoft.com/office/drawing/2014/main" id="{21C6D07A-EF0F-765C-DBE6-3FC50C21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3945258"/>
          </a:xfrm>
          <a:prstGeom prst="rect">
            <a:avLst/>
          </a:prstGeom>
        </p:spPr>
      </p:pic>
      <p:pic>
        <p:nvPicPr>
          <p:cNvPr id="9" name="Picture 8" descr="A group of women hugging&#10;&#10;Description automatically generated with low confidence">
            <a:extLst>
              <a:ext uri="{FF2B5EF4-FFF2-40B4-BE49-F238E27FC236}">
                <a16:creationId xmlns:a16="http://schemas.microsoft.com/office/drawing/2014/main" id="{D422B5A7-52CB-DD95-55F2-EF8FA319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42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64560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977FEE7-BE03-77AF-EE77-82B4D2516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5" y="1458248"/>
            <a:ext cx="2560024" cy="340515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AE3E33D-46CE-1C71-C3FF-1A0ABDA4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4" y="4443226"/>
            <a:ext cx="1728726" cy="191312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459C7A-89EF-F605-3250-8D0E41C99975}"/>
              </a:ext>
            </a:extLst>
          </p:cNvPr>
          <p:cNvGrpSpPr/>
          <p:nvPr/>
        </p:nvGrpSpPr>
        <p:grpSpPr>
          <a:xfrm>
            <a:off x="2191091" y="4074335"/>
            <a:ext cx="2420471" cy="2070509"/>
            <a:chOff x="2097741" y="4128454"/>
            <a:chExt cx="2420471" cy="2070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528FE9-D72D-1C33-6912-ACFFA15CA8B3}"/>
                </a:ext>
              </a:extLst>
            </p:cNvPr>
            <p:cNvCxnSpPr/>
            <p:nvPr/>
          </p:nvCxnSpPr>
          <p:spPr>
            <a:xfrm>
              <a:off x="2097741" y="4177601"/>
              <a:ext cx="2420471" cy="1967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74B574-A3C6-81DD-EB9D-7F1E15A11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5167" y="4128454"/>
              <a:ext cx="2111339" cy="20705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C56B745-0DBE-C554-D361-39D6EFB3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12" y="2754462"/>
            <a:ext cx="3601888" cy="360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38200" y="2359842"/>
            <a:ext cx="9165285" cy="48145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D8BB950-EC98-511C-5BC6-86F55B60D533}"/>
              </a:ext>
            </a:extLst>
          </p:cNvPr>
          <p:cNvSpPr/>
          <p:nvPr/>
        </p:nvSpPr>
        <p:spPr>
          <a:xfrm>
            <a:off x="0" y="605118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1093693" y="731993"/>
            <a:ext cx="249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1093693" y="1922929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E5488F-7EEB-C117-A3E0-B2801EAE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2682" y="1922929"/>
            <a:ext cx="2471561" cy="22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D1A2C294-2097-7EDB-F36A-AF7CF5B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05" y="160422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https://docs.microsoft.com/en-us/aspnet/core/blazor/hosting-models?view=aspnetcore-7.0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Some relevant 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pic>
        <p:nvPicPr>
          <p:cNvPr id="8" name="Picture 7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9CD40A25-58A0-2603-1D8E-83C1CE82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7" y="2015003"/>
            <a:ext cx="7207624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3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381CD8-F0A4-E740-6F84-6E765E24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94" y="2533775"/>
            <a:ext cx="6490053" cy="354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23FC3-DCDB-BA61-A96F-E0BAB340E7C8}"/>
              </a:ext>
            </a:extLst>
          </p:cNvPr>
          <p:cNvSpPr txBox="1"/>
          <p:nvPr/>
        </p:nvSpPr>
        <p:spPr>
          <a:xfrm>
            <a:off x="2587117" y="1897626"/>
            <a:ext cx="9990769" cy="49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+mj-lt"/>
              </a:rPr>
              <a:t>m</a:t>
            </a:r>
            <a:r>
              <a:rPr lang="en-GB" sz="2000" b="0" i="0" dirty="0">
                <a:effectLst/>
                <a:latin typeface="+mj-lt"/>
              </a:rPr>
              <a:t>e* after reading the WASM formats the first time </a:t>
            </a:r>
          </a:p>
        </p:txBody>
      </p:sp>
    </p:spTree>
    <p:extLst>
      <p:ext uri="{BB962C8B-B14F-4D97-AF65-F5344CB8AC3E}">
        <p14:creationId xmlns:p14="http://schemas.microsoft.com/office/powerpoint/2010/main" val="254297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2184</Words>
  <Application>Microsoft Office PowerPoint</Application>
  <PresentationFormat>Widescreen</PresentationFormat>
  <Paragraphs>337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16</vt:lpstr>
      <vt:lpstr>Arial</vt:lpstr>
      <vt:lpstr>Calibri</vt:lpstr>
      <vt:lpstr>Calibri Light</vt:lpstr>
      <vt:lpstr>Cascadia Mono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220</cp:revision>
  <dcterms:created xsi:type="dcterms:W3CDTF">2021-11-21T10:10:41Z</dcterms:created>
  <dcterms:modified xsi:type="dcterms:W3CDTF">2022-11-18T03:28:59Z</dcterms:modified>
</cp:coreProperties>
</file>