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2A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1406F-1F21-4F9E-BE6E-4D7E1553F1BC}" type="datetimeFigureOut">
              <a:rPr lang="en-US" smtClean="0"/>
              <a:t>21-Nov-21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672F56-6FAF-4F26-95A0-718CA3C86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70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1EDAA-12B0-455F-9B4A-C13C4DE1D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ED9C24-8C27-4253-BFEF-E104796B57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40545-4895-49CD-8149-F099D5165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455F-BC93-47D9-B556-275B2E9BC018}" type="datetime1">
              <a:rPr lang="en-US" smtClean="0"/>
              <a:t>21-Nov-21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CF717-89EB-4380-BDE4-7C5A6419C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C0227-B287-439F-B249-D2070EDC3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68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E6278-8384-4D7E-B710-C304F4C66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4CD81C-1180-4D69-9149-710E3C8E0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3A2F1-A4CA-4ECA-8AB3-9917C8058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4B2E-4846-49D3-8205-D63C1EEEF817}" type="datetime1">
              <a:rPr lang="en-US" smtClean="0"/>
              <a:t>21-Nov-21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CA5E3-298B-4EEE-BBAE-99A27D463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83C32-36B5-4CC6-8E59-A503646B6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22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37A539-725F-4A5D-A62F-177B49A9C4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6CFF6D-4B60-471B-8FD7-7895846BF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77B61-5324-4DFD-952C-E240C3A35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2894A-1C0D-4DEB-85F0-6D077B8D45E2}" type="datetime1">
              <a:rPr lang="en-US" smtClean="0"/>
              <a:t>21-Nov-21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273B4-EF05-4455-A50A-9A9D1C566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9EA18-674C-4F93-888B-FE7A14F7A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21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B0DC0-F148-4D7C-A9E7-C2DC0AE75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12585-9494-4406-A88B-618D551F5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40935-3342-468F-A017-86A29CF9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BED8-DA05-4478-A06A-BAF15333D976}" type="datetime1">
              <a:rPr lang="en-US" smtClean="0"/>
              <a:t>21-Nov-21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F515D-15C0-46AA-A79F-A0862A405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E2371-898A-4FBF-94FE-69BBA48A8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22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A838D-752E-4150-8CDF-98ED967C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E6955-F8DB-4D47-A150-3B29E41A4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7EE62-84E8-4343-894E-04C05F0FF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F145A-FD51-4BA0-855C-62F324EA7834}" type="datetime1">
              <a:rPr lang="en-US" smtClean="0"/>
              <a:t>21-Nov-21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7FB62-A369-40C7-A8A6-A1AB67922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9793E-2987-4D94-8A0B-C19F4C589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6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A3B20-3FB2-4800-BE6F-0FDC6BDE8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C2904-CD09-436E-AE56-7CAA350AC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0E4F9-9E7F-429B-9AFF-B41AA4DE5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12067-4865-4499-88F0-129927013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BD6C9-5F85-4982-8EEA-A2ADB977B339}" type="datetime1">
              <a:rPr lang="en-US" smtClean="0"/>
              <a:t>21-Nov-21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141C39-1F55-47C5-A6F1-CAB06E6A9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DC33A-38CF-4A9B-8037-708FC34CA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08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D8EBE-9EEB-417B-B2DE-915403658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C2A70-09D2-41AB-881B-0C21EB604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8122DD-DFEA-4BAD-9F08-C89CA2D305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87EF36-5AA3-4C70-B9B3-8C3844C98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1B0F2B-2010-49B9-AE4D-C6D0765993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64E109-E332-4DEE-A55C-2C09FDA92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AE375-EEF2-484E-AB35-EB1CC8805346}" type="datetime1">
              <a:rPr lang="en-US" smtClean="0"/>
              <a:t>21-Nov-21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966AF8-7A9B-4FCE-B537-605E58F42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E661EE-A576-4023-8FCF-AF6D50E60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892E0-DAB3-42B1-9DA4-01D4850C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B8ED0D-DE36-486A-8CDF-687375F46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E4988-2D44-440E-ACD7-B35950566467}" type="datetime1">
              <a:rPr lang="en-US" smtClean="0"/>
              <a:t>21-Nov-21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4BF19-E47C-4D88-8DE4-9E0C9C5C8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DCF520-A97B-48E7-8724-B695DC13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47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1B1EC4-D7B5-4394-9E55-34C1A88AB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E1FC6-6226-4927-8376-47C561270091}" type="datetime1">
              <a:rPr lang="en-US" smtClean="0"/>
              <a:t>21-Nov-21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24EAEE-CC98-4AC7-BB2D-4C2CBB7C6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7F6E88-4740-48E8-AECD-C800039A5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700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D57EA-1110-4FDB-A926-1F41EB9D5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CB278-BE3F-44A2-80EC-92164A11A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D5CE1-3927-421A-9F74-9556B1C540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B93A33-AD1F-4FAD-9BC9-AE779F639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6CC2-4C70-4BAF-B112-439620207357}" type="datetime1">
              <a:rPr lang="en-US" smtClean="0"/>
              <a:t>21-Nov-21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FA4C7-793D-459A-84A4-A44B75563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8B85B-63FD-4F70-8B38-871F539FA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65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FE784-ABF9-4DA9-98E1-C10565C42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CDAD75-6F95-4F5D-9354-D18852E84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1D45C-04EC-4A89-A386-C6E50145F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131DAB-50BE-4638-A6F6-E00F27199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65A8-8F6F-4B91-A926-DB266F3E1462}" type="datetime1">
              <a:rPr lang="en-US" smtClean="0"/>
              <a:t>21-Nov-21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B695A-44DA-4117-AB1E-CB918D02D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4122D-3A0F-4E9D-8297-9DFFBC1F5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18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681BD7-C316-4319-9767-F6F9D89DF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185FC-09B1-4D68-BF87-CDC58C0CD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5CD0D-0243-4E80-9909-82C2DEA266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4E235-8349-465F-BE2B-8ED4FB98405E}" type="datetime1">
              <a:rPr lang="en-US" smtClean="0"/>
              <a:t>21-Nov-21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CF896-86EC-4C67-B94A-4E37E71A14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9F588-8DBF-4309-B911-FF63CB7BD2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58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A9E53A39-A1C0-4DF9-9EFB-1264C3A21CC2}"/>
              </a:ext>
            </a:extLst>
          </p:cNvPr>
          <p:cNvSpPr/>
          <p:nvPr/>
        </p:nvSpPr>
        <p:spPr>
          <a:xfrm>
            <a:off x="0" y="1470212"/>
            <a:ext cx="4572000" cy="1048870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77EC31-A831-48DD-A353-6C022B3D77A6}"/>
              </a:ext>
            </a:extLst>
          </p:cNvPr>
          <p:cNvSpPr txBox="1"/>
          <p:nvPr/>
        </p:nvSpPr>
        <p:spPr>
          <a:xfrm>
            <a:off x="1264023" y="1326777"/>
            <a:ext cx="7691717" cy="1919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Blazor</a:t>
            </a:r>
          </a:p>
          <a:p>
            <a:pPr>
              <a:lnSpc>
                <a:spcPct val="150000"/>
              </a:lnSpc>
            </a:pPr>
            <a:r>
              <a:rPr lang="en-US" sz="3600" i="1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new way to build Web UI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E228810-3C6D-46A6-AC71-04CC32A98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10600" y="1582271"/>
            <a:ext cx="2471561" cy="22224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A268A8-77CD-49FF-8D94-392765C3BB4B}"/>
              </a:ext>
            </a:extLst>
          </p:cNvPr>
          <p:cNvSpPr txBox="1"/>
          <p:nvPr/>
        </p:nvSpPr>
        <p:spPr>
          <a:xfrm>
            <a:off x="1264023" y="3740532"/>
            <a:ext cx="4715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Verdana" panose="020B0604030504040204" pitchFamily="34" charset="0"/>
                <a:ea typeface="Verdana" panose="020B0604030504040204" pitchFamily="34" charset="0"/>
              </a:rPr>
              <a:t>Thien Nguyen</a:t>
            </a:r>
          </a:p>
        </p:txBody>
      </p:sp>
    </p:spTree>
    <p:extLst>
      <p:ext uri="{BB962C8B-B14F-4D97-AF65-F5344CB8AC3E}">
        <p14:creationId xmlns:p14="http://schemas.microsoft.com/office/powerpoint/2010/main" val="3861179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3B1AD5-AC92-40FF-BD3D-DE7D58214BBF}"/>
              </a:ext>
            </a:extLst>
          </p:cNvPr>
          <p:cNvSpPr txBox="1"/>
          <p:nvPr/>
        </p:nvSpPr>
        <p:spPr>
          <a:xfrm>
            <a:off x="999565" y="720787"/>
            <a:ext cx="2034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latin typeface="+mj-lt"/>
              </a:rPr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7C5951-F166-41B8-A013-459249F65C30}"/>
              </a:ext>
            </a:extLst>
          </p:cNvPr>
          <p:cNvSpPr txBox="1"/>
          <p:nvPr/>
        </p:nvSpPr>
        <p:spPr>
          <a:xfrm>
            <a:off x="999565" y="1653988"/>
            <a:ext cx="9040906" cy="3682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400"/>
              <a:t>What is WebAssembly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400"/>
              <a:t>What is Blazor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400"/>
              <a:t>Blazor WebAssembly and Blazor Server</a:t>
            </a:r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lang="en-US" sz="2400"/>
              <a:t>PROS and CONS of Blazor WebAssembly and Blazor Server</a:t>
            </a:r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lang="en-US" sz="240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564768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3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0" y="425224"/>
            <a:ext cx="6418729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1. What is WebAssembly</a:t>
            </a:r>
          </a:p>
        </p:txBody>
      </p:sp>
    </p:spTree>
    <p:extLst>
      <p:ext uri="{BB962C8B-B14F-4D97-AF65-F5344CB8AC3E}">
        <p14:creationId xmlns:p14="http://schemas.microsoft.com/office/powerpoint/2010/main" val="2432108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4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1" y="425224"/>
            <a:ext cx="4796118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2. What is Blazor</a:t>
            </a:r>
          </a:p>
        </p:txBody>
      </p:sp>
    </p:spTree>
    <p:extLst>
      <p:ext uri="{BB962C8B-B14F-4D97-AF65-F5344CB8AC3E}">
        <p14:creationId xmlns:p14="http://schemas.microsoft.com/office/powerpoint/2010/main" val="952839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5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0" y="425224"/>
            <a:ext cx="9152965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3. Blazor WebAssembly and Blazor Server</a:t>
            </a:r>
          </a:p>
        </p:txBody>
      </p:sp>
    </p:spTree>
    <p:extLst>
      <p:ext uri="{BB962C8B-B14F-4D97-AF65-F5344CB8AC3E}">
        <p14:creationId xmlns:p14="http://schemas.microsoft.com/office/powerpoint/2010/main" val="2686841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6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-1" y="425224"/>
            <a:ext cx="11949953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4. PROS and CONS Blazor WebAssembly and Blazor Server</a:t>
            </a:r>
          </a:p>
        </p:txBody>
      </p:sp>
    </p:spTree>
    <p:extLst>
      <p:ext uri="{BB962C8B-B14F-4D97-AF65-F5344CB8AC3E}">
        <p14:creationId xmlns:p14="http://schemas.microsoft.com/office/powerpoint/2010/main" val="3577359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7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0" y="425224"/>
            <a:ext cx="3039035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5. Demo</a:t>
            </a:r>
          </a:p>
        </p:txBody>
      </p:sp>
    </p:spTree>
    <p:extLst>
      <p:ext uri="{BB962C8B-B14F-4D97-AF65-F5344CB8AC3E}">
        <p14:creationId xmlns:p14="http://schemas.microsoft.com/office/powerpoint/2010/main" val="3450184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302AA3-369F-4874-8DD0-FE23FF48EB9E}"/>
              </a:ext>
            </a:extLst>
          </p:cNvPr>
          <p:cNvSpPr txBox="1"/>
          <p:nvPr/>
        </p:nvSpPr>
        <p:spPr>
          <a:xfrm>
            <a:off x="523538" y="136525"/>
            <a:ext cx="8539779" cy="3892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for watching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1DD9913-027A-4D5C-9772-EAFAEC30D69D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18" name="Picture 17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8447BC7B-6301-4366-A6C8-67C50FB00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879" y="2439521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846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Verdana"/>
        <a:ea typeface=""/>
        <a:cs typeface=""/>
      </a:majorFont>
      <a:minorFont>
        <a:latin typeface="16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73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16</vt:lpstr>
      <vt:lpstr>Arial</vt:lpstr>
      <vt:lpstr>Calibri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HOAN THIEN</dc:creator>
  <cp:lastModifiedBy>NGUYEN HOAN THIEN</cp:lastModifiedBy>
  <cp:revision>4</cp:revision>
  <dcterms:created xsi:type="dcterms:W3CDTF">2021-11-21T10:10:41Z</dcterms:created>
  <dcterms:modified xsi:type="dcterms:W3CDTF">2021-11-21T11:26:19Z</dcterms:modified>
</cp:coreProperties>
</file>