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2"/>
  </p:notesMasterIdLst>
  <p:sldIdLst>
    <p:sldId id="256" r:id="rId2"/>
    <p:sldId id="334" r:id="rId3"/>
    <p:sldId id="313" r:id="rId4"/>
    <p:sldId id="335" r:id="rId5"/>
    <p:sldId id="336" r:id="rId6"/>
    <p:sldId id="338" r:id="rId7"/>
    <p:sldId id="339" r:id="rId8"/>
    <p:sldId id="337" r:id="rId9"/>
    <p:sldId id="345" r:id="rId10"/>
    <p:sldId id="340" r:id="rId11"/>
    <p:sldId id="341" r:id="rId12"/>
    <p:sldId id="342" r:id="rId13"/>
    <p:sldId id="343" r:id="rId14"/>
    <p:sldId id="344" r:id="rId15"/>
    <p:sldId id="347" r:id="rId16"/>
    <p:sldId id="348" r:id="rId17"/>
    <p:sldId id="346" r:id="rId18"/>
    <p:sldId id="349" r:id="rId19"/>
    <p:sldId id="350" r:id="rId20"/>
    <p:sldId id="31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2B2B2"/>
    <a:srgbClr val="EAEAEA"/>
    <a:srgbClr val="DDDDDD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28" autoAdjust="0"/>
  </p:normalViewPr>
  <p:slideViewPr>
    <p:cSldViewPr>
      <p:cViewPr>
        <p:scale>
          <a:sx n="113" d="100"/>
          <a:sy n="113" d="100"/>
        </p:scale>
        <p:origin x="432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autoTitleDeleted val="1"/>
    <c:view3D>
      <c:rotX val="0"/>
      <c:rotY val="0"/>
      <c:depthPercent val="9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Text1</c:v>
                </c:pt>
                <c:pt idx="1">
                  <c:v>Text2</c:v>
                </c:pt>
                <c:pt idx="2">
                  <c:v>Text3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0B-4C57-BA73-DAADA1AB6E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80785408"/>
        <c:axId val="80788096"/>
        <c:axId val="0"/>
      </c:bar3DChart>
      <c:catAx>
        <c:axId val="80785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0788096"/>
        <c:crosses val="autoZero"/>
        <c:auto val="1"/>
        <c:lblAlgn val="ctr"/>
        <c:lblOffset val="100"/>
        <c:noMultiLvlLbl val="0"/>
      </c:catAx>
      <c:valAx>
        <c:axId val="80788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0785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9"/>
    </mc:Choice>
    <mc:Fallback>
      <c:style val="29"/>
    </mc:Fallback>
  </mc:AlternateContent>
  <c:chart>
    <c:autoTitleDeleted val="1"/>
    <c:view3D>
      <c:rotX val="0"/>
      <c:rotY val="0"/>
      <c:depthPercent val="9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Text1</c:v>
                </c:pt>
                <c:pt idx="1">
                  <c:v>Text2</c:v>
                </c:pt>
                <c:pt idx="2">
                  <c:v>Text3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1.8</c:v>
                </c:pt>
                <c:pt idx="1">
                  <c:v>2</c:v>
                </c:pt>
                <c:pt idx="2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EA-45A7-9BD6-B7E40A17ADB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84517248"/>
        <c:axId val="84519552"/>
        <c:axId val="0"/>
      </c:bar3DChart>
      <c:catAx>
        <c:axId val="84517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4519552"/>
        <c:crosses val="autoZero"/>
        <c:auto val="1"/>
        <c:lblAlgn val="ctr"/>
        <c:lblOffset val="100"/>
        <c:noMultiLvlLbl val="0"/>
      </c:catAx>
      <c:valAx>
        <c:axId val="845195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4517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4"/>
    </mc:Choice>
    <mc:Fallback>
      <c:style val="24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7.0512820512820512E-2"/>
          <c:w val="1"/>
          <c:h val="0.7465860406257017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dLbl>
              <c:idx val="0"/>
              <c:layout>
                <c:manualLayout>
                  <c:x val="1.032530818402626E-2"/>
                  <c:y val="2.2925346407399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4FD-4557-BB58-692F031AE1FA}"/>
                </c:ext>
              </c:extLst>
            </c:dLbl>
            <c:dLbl>
              <c:idx val="1"/>
              <c:layout>
                <c:manualLayout>
                  <c:x val="1.032530818402626E-2"/>
                  <c:y val="1.52835642715997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4FD-4557-BB58-692F031AE1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strRef>
              <c:f>Sheet1!$A$2:$A$4</c:f>
              <c:strCache>
                <c:ptCount val="3"/>
                <c:pt idx="0">
                  <c:v>Text1</c:v>
                </c:pt>
                <c:pt idx="1">
                  <c:v>Text2</c:v>
                </c:pt>
                <c:pt idx="2">
                  <c:v>Text3</c:v>
                </c:pt>
              </c:strCache>
            </c:str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1.1000000000000001</c:v>
                </c:pt>
                <c:pt idx="1">
                  <c:v>1.2</c:v>
                </c:pt>
                <c:pt idx="2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4FD-4557-BB58-692F031AE1F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88342912"/>
        <c:axId val="88344448"/>
      </c:scatterChart>
      <c:valAx>
        <c:axId val="88342912"/>
        <c:scaling>
          <c:orientation val="minMax"/>
        </c:scaling>
        <c:delete val="1"/>
        <c:axPos val="b"/>
        <c:majorTickMark val="out"/>
        <c:minorTickMark val="none"/>
        <c:tickLblPos val="nextTo"/>
        <c:crossAx val="88344448"/>
        <c:crosses val="autoZero"/>
        <c:crossBetween val="midCat"/>
      </c:valAx>
      <c:valAx>
        <c:axId val="88344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834291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0"/>
    </mc:Choice>
    <mc:Fallback>
      <c:style val="30"/>
    </mc:Fallback>
  </mc:AlternateContent>
  <c:chart>
    <c:autoTitleDeleted val="1"/>
    <c:view3D>
      <c:rotX val="0"/>
      <c:rotY val="0"/>
      <c:depthPercent val="9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Text1</c:v>
                </c:pt>
                <c:pt idx="1">
                  <c:v>Text2</c:v>
                </c:pt>
                <c:pt idx="2">
                  <c:v>Text3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4B-4654-96AD-B19F8BB2C71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44511616"/>
        <c:axId val="44513152"/>
        <c:axId val="0"/>
      </c:bar3DChart>
      <c:catAx>
        <c:axId val="44511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4513152"/>
        <c:crosses val="autoZero"/>
        <c:auto val="1"/>
        <c:lblAlgn val="ctr"/>
        <c:lblOffset val="100"/>
        <c:noMultiLvlLbl val="0"/>
      </c:catAx>
      <c:valAx>
        <c:axId val="445131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45116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view3D>
      <c:rotX val="25"/>
      <c:hPercent val="80"/>
      <c:rotY val="29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6190476190476197E-2"/>
          <c:y val="0.16306954436450838"/>
          <c:w val="0.84761904761905948"/>
          <c:h val="0.67386091127099379"/>
        </c:manualLayout>
      </c:layout>
      <c:pie3D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explosion val="3"/>
          <c:dLbls>
            <c:dLbl>
              <c:idx val="0"/>
              <c:layout>
                <c:manualLayout>
                  <c:x val="0.15128891803405164"/>
                  <c:y val="5.757981744819210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196-45F9-8E89-38023A0E6471}"/>
                </c:ext>
              </c:extLst>
            </c:dLbl>
            <c:dLbl>
              <c:idx val="1"/>
              <c:layout>
                <c:manualLayout>
                  <c:x val="-2.0329934605674792E-2"/>
                  <c:y val="0.1410337287116130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196-45F9-8E89-38023A0E6471}"/>
                </c:ext>
              </c:extLst>
            </c:dLbl>
            <c:dLbl>
              <c:idx val="2"/>
              <c:layout>
                <c:manualLayout>
                  <c:x val="-0.16114425684542469"/>
                  <c:y val="-0.2499607463165702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196-45F9-8E89-38023A0E6471}"/>
                </c:ext>
              </c:extLst>
            </c:dLbl>
            <c:dLbl>
              <c:idx val="3"/>
              <c:layout>
                <c:manualLayout>
                  <c:x val="0.14988379514410091"/>
                  <c:y val="-0.1756004614101644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196-45F9-8E89-38023A0E6471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45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96-45F9-8E89-38023A0E647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West</c:v>
                </c:pt>
              </c:strCache>
            </c:strRef>
          </c:tx>
          <c:explosion val="3"/>
          <c:dLbls>
            <c:numFmt formatCode="0%" sourceLinked="0"/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196-45F9-8E89-38023A0E647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North</c:v>
                </c:pt>
              </c:strCache>
            </c:strRef>
          </c:tx>
          <c:explosion val="3"/>
          <c:dLbls>
            <c:numFmt formatCode="0%" sourceLinked="0"/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196-45F9-8E89-38023A0E647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EDEAC-F183-4935-AA48-8AB706C4D48C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0BF14-C700-494A-A4DE-8F2A2DBC8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256B1-7D63-4323-9F4B-9E2C7793B3F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256B1-7D63-4323-9F4B-9E2C7793B3F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256B1-7D63-4323-9F4B-9E2C7793B3F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0451F-1472-4074-BC6C-F2709933703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256B1-7D63-4323-9F4B-9E2C7793B3F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0451F-1472-4074-BC6C-F2709933703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41"/>
          <p:cNvGrpSpPr>
            <a:grpSpLocks/>
          </p:cNvGrpSpPr>
          <p:nvPr/>
        </p:nvGrpSpPr>
        <p:grpSpPr bwMode="auto">
          <a:xfrm>
            <a:off x="1" y="284797"/>
            <a:ext cx="12037484" cy="6608763"/>
            <a:chOff x="-7" y="172"/>
            <a:chExt cx="5687" cy="4163"/>
          </a:xfrm>
        </p:grpSpPr>
        <p:sp>
          <p:nvSpPr>
            <p:cNvPr id="8" name="Freeform 138"/>
            <p:cNvSpPr>
              <a:spLocks/>
            </p:cNvSpPr>
            <p:nvPr/>
          </p:nvSpPr>
          <p:spPr bwMode="gray">
            <a:xfrm>
              <a:off x="100" y="415"/>
              <a:ext cx="5580" cy="3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1" y="2217"/>
                </a:cxn>
                <a:cxn ang="0">
                  <a:pos x="221" y="3831"/>
                </a:cxn>
                <a:cxn ang="0">
                  <a:pos x="5580" y="3416"/>
                </a:cxn>
                <a:cxn ang="0">
                  <a:pos x="463" y="3476"/>
                </a:cxn>
                <a:cxn ang="0">
                  <a:pos x="0" y="0"/>
                </a:cxn>
              </a:cxnLst>
              <a:rect l="0" t="0" r="r" b="b"/>
              <a:pathLst>
                <a:path w="5580" h="3831">
                  <a:moveTo>
                    <a:pt x="0" y="0"/>
                  </a:moveTo>
                  <a:lnTo>
                    <a:pt x="121" y="2217"/>
                  </a:lnTo>
                  <a:lnTo>
                    <a:pt x="221" y="3831"/>
                  </a:lnTo>
                  <a:lnTo>
                    <a:pt x="5580" y="3416"/>
                  </a:lnTo>
                  <a:lnTo>
                    <a:pt x="463" y="347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50999"/>
                  </a:srgbClr>
                </a:gs>
                <a:gs pos="100000">
                  <a:srgbClr val="000000">
                    <a:gamma/>
                    <a:tint val="0"/>
                    <a:invGamma/>
                    <a:alpha val="0"/>
                  </a:srgbClr>
                </a:gs>
              </a:gsLst>
              <a:path path="rect">
                <a:fillToRect t="100000" r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9" name="Group 140"/>
            <p:cNvGrpSpPr>
              <a:grpSpLocks/>
            </p:cNvGrpSpPr>
            <p:nvPr userDrawn="1"/>
          </p:nvGrpSpPr>
          <p:grpSpPr bwMode="auto">
            <a:xfrm>
              <a:off x="-7" y="172"/>
              <a:ext cx="5687" cy="4163"/>
              <a:chOff x="-7" y="172"/>
              <a:chExt cx="5687" cy="4163"/>
            </a:xfrm>
          </p:grpSpPr>
          <p:sp>
            <p:nvSpPr>
              <p:cNvPr id="10" name="Freeform 137"/>
              <p:cNvSpPr>
                <a:spLocks/>
              </p:cNvSpPr>
              <p:nvPr userDrawn="1"/>
            </p:nvSpPr>
            <p:spPr bwMode="gray">
              <a:xfrm>
                <a:off x="107" y="208"/>
                <a:ext cx="5573" cy="3878"/>
              </a:xfrm>
              <a:custGeom>
                <a:avLst/>
                <a:gdLst/>
                <a:ahLst/>
                <a:cxnLst>
                  <a:cxn ang="0">
                    <a:pos x="0" y="194"/>
                  </a:cxn>
                  <a:cxn ang="0">
                    <a:pos x="107" y="1895"/>
                  </a:cxn>
                  <a:cxn ang="0">
                    <a:pos x="328" y="3878"/>
                  </a:cxn>
                  <a:cxn ang="0">
                    <a:pos x="5573" y="3630"/>
                  </a:cxn>
                  <a:cxn ang="0">
                    <a:pos x="5332" y="1781"/>
                  </a:cxn>
                  <a:cxn ang="0">
                    <a:pos x="5231" y="0"/>
                  </a:cxn>
                  <a:cxn ang="0">
                    <a:pos x="0" y="194"/>
                  </a:cxn>
                </a:cxnLst>
                <a:rect l="0" t="0" r="r" b="b"/>
                <a:pathLst>
                  <a:path w="5573" h="3878">
                    <a:moveTo>
                      <a:pt x="0" y="194"/>
                    </a:moveTo>
                    <a:cubicBezTo>
                      <a:pt x="34" y="844"/>
                      <a:pt x="67" y="1332"/>
                      <a:pt x="107" y="1895"/>
                    </a:cubicBezTo>
                    <a:cubicBezTo>
                      <a:pt x="147" y="2458"/>
                      <a:pt x="235" y="3328"/>
                      <a:pt x="328" y="3878"/>
                    </a:cubicBezTo>
                    <a:lnTo>
                      <a:pt x="5573" y="3630"/>
                    </a:lnTo>
                    <a:cubicBezTo>
                      <a:pt x="5406" y="2543"/>
                      <a:pt x="5372" y="2190"/>
                      <a:pt x="5332" y="1781"/>
                    </a:cubicBezTo>
                    <a:cubicBezTo>
                      <a:pt x="5292" y="1372"/>
                      <a:pt x="5204" y="209"/>
                      <a:pt x="5231" y="0"/>
                    </a:cubicBezTo>
                    <a:lnTo>
                      <a:pt x="0" y="194"/>
                    </a:lnTo>
                    <a:close/>
                  </a:path>
                </a:pathLst>
              </a:custGeom>
              <a:gradFill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US" sz="1800"/>
              </a:p>
            </p:txBody>
          </p:sp>
          <p:pic>
            <p:nvPicPr>
              <p:cNvPr id="11" name="Picture 132" descr="artplus_event_memo02_a"/>
              <p:cNvPicPr>
                <a:picLocks noChangeAspect="1" noChangeArrowheads="1"/>
              </p:cNvPicPr>
              <p:nvPr userDrawn="1"/>
            </p:nvPicPr>
            <p:blipFill>
              <a:blip r:embed="rId2"/>
              <a:srcRect/>
              <a:stretch>
                <a:fillRect/>
              </a:stretch>
            </p:blipFill>
            <p:spPr bwMode="gray">
              <a:xfrm>
                <a:off x="2590" y="172"/>
                <a:ext cx="371" cy="508"/>
              </a:xfrm>
              <a:prstGeom prst="rect">
                <a:avLst/>
              </a:prstGeom>
              <a:noFill/>
            </p:spPr>
          </p:pic>
          <p:pic>
            <p:nvPicPr>
              <p:cNvPr id="12" name="Picture 139" descr="pen"/>
              <p:cNvPicPr>
                <a:picLocks noChangeAspect="1" noChangeArrowheads="1"/>
              </p:cNvPicPr>
              <p:nvPr userDrawn="1"/>
            </p:nvPicPr>
            <p:blipFill>
              <a:blip r:embed="rId3"/>
              <a:srcRect l="25711" b="18271"/>
              <a:stretch>
                <a:fillRect/>
              </a:stretch>
            </p:blipFill>
            <p:spPr bwMode="gray">
              <a:xfrm>
                <a:off x="-7" y="2964"/>
                <a:ext cx="2278" cy="1371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41506"/>
            <a:ext cx="10363200" cy="1439902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b="1" kern="1200" cap="none" spc="0" dirty="0" smtClean="0">
                <a:ln w="12700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38539"/>
            <a:ext cx="8534400" cy="87631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5511" y="325396"/>
            <a:ext cx="2844800" cy="2190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B665DE-EC24-48B3-8777-7D553BCB51C2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40728" y="6277015"/>
            <a:ext cx="3860800" cy="2190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4257" y="5802345"/>
            <a:ext cx="582507" cy="288290"/>
          </a:xfrm>
        </p:spPr>
        <p:txBody>
          <a:bodyPr/>
          <a:lstStyle/>
          <a:p>
            <a:fld id="{FE9F19B3-A940-445D-916B-100FBF8FAF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gray">
          <a:xfrm>
            <a:off x="3996268" y="4889501"/>
            <a:ext cx="416983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3" dist="53882" dir="2700000">
              <a:srgbClr val="080808">
                <a:alpha val="50000"/>
              </a:srgbClr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Verdana" pitchFamily="34" charset="0"/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5DE-EC24-48B3-8777-7D553BCB51C2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19B3-A940-445D-916B-100FBF8FA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17"/>
          <p:cNvSpPr>
            <a:spLocks/>
          </p:cNvSpPr>
          <p:nvPr/>
        </p:nvSpPr>
        <p:spPr bwMode="gray">
          <a:xfrm>
            <a:off x="203201" y="179344"/>
            <a:ext cx="11823700" cy="6550025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140" y="4126"/>
              </a:cxn>
              <a:cxn ang="0">
                <a:pos x="5586" y="3972"/>
              </a:cxn>
              <a:cxn ang="0">
                <a:pos x="5411" y="0"/>
              </a:cxn>
              <a:cxn ang="0">
                <a:pos x="0" y="87"/>
              </a:cxn>
            </a:cxnLst>
            <a:rect l="0" t="0" r="r" b="b"/>
            <a:pathLst>
              <a:path w="5586" h="4126">
                <a:moveTo>
                  <a:pt x="0" y="87"/>
                </a:moveTo>
                <a:lnTo>
                  <a:pt x="140" y="4126"/>
                </a:lnTo>
                <a:lnTo>
                  <a:pt x="5586" y="3972"/>
                </a:lnTo>
                <a:lnTo>
                  <a:pt x="5411" y="0"/>
                </a:lnTo>
                <a:lnTo>
                  <a:pt x="0" y="87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4FECE"/>
              </a:gs>
            </a:gsLst>
            <a:lin ang="189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98516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5DE-EC24-48B3-8777-7D553BCB51C2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85" y="6423066"/>
            <a:ext cx="484793" cy="28666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FE9F19B3-A940-445D-916B-100FBF8FAF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13" descr="artplus_event_memo02_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 rot="5400000">
            <a:off x="11242659" y="144504"/>
            <a:ext cx="438156" cy="799939"/>
          </a:xfrm>
          <a:prstGeom prst="rect">
            <a:avLst/>
          </a:prstGeom>
          <a:noFill/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9145" y="727038"/>
            <a:ext cx="2224572" cy="5623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5DE-EC24-48B3-8777-7D553BCB51C2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19B3-A940-445D-916B-100FBF8FA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41"/>
          <p:cNvGrpSpPr>
            <a:grpSpLocks/>
          </p:cNvGrpSpPr>
          <p:nvPr/>
        </p:nvGrpSpPr>
        <p:grpSpPr bwMode="auto">
          <a:xfrm>
            <a:off x="1" y="284797"/>
            <a:ext cx="12037484" cy="6608763"/>
            <a:chOff x="-7" y="172"/>
            <a:chExt cx="5687" cy="4163"/>
          </a:xfrm>
        </p:grpSpPr>
        <p:sp>
          <p:nvSpPr>
            <p:cNvPr id="8" name="Freeform 138"/>
            <p:cNvSpPr>
              <a:spLocks/>
            </p:cNvSpPr>
            <p:nvPr/>
          </p:nvSpPr>
          <p:spPr bwMode="gray">
            <a:xfrm>
              <a:off x="100" y="415"/>
              <a:ext cx="5580" cy="3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1" y="2217"/>
                </a:cxn>
                <a:cxn ang="0">
                  <a:pos x="221" y="3831"/>
                </a:cxn>
                <a:cxn ang="0">
                  <a:pos x="5580" y="3416"/>
                </a:cxn>
                <a:cxn ang="0">
                  <a:pos x="463" y="3476"/>
                </a:cxn>
                <a:cxn ang="0">
                  <a:pos x="0" y="0"/>
                </a:cxn>
              </a:cxnLst>
              <a:rect l="0" t="0" r="r" b="b"/>
              <a:pathLst>
                <a:path w="5580" h="3831">
                  <a:moveTo>
                    <a:pt x="0" y="0"/>
                  </a:moveTo>
                  <a:lnTo>
                    <a:pt x="121" y="2217"/>
                  </a:lnTo>
                  <a:lnTo>
                    <a:pt x="221" y="3831"/>
                  </a:lnTo>
                  <a:lnTo>
                    <a:pt x="5580" y="3416"/>
                  </a:lnTo>
                  <a:lnTo>
                    <a:pt x="463" y="347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50999"/>
                  </a:srgbClr>
                </a:gs>
                <a:gs pos="100000">
                  <a:srgbClr val="000000">
                    <a:gamma/>
                    <a:tint val="0"/>
                    <a:invGamma/>
                    <a:alpha val="0"/>
                  </a:srgbClr>
                </a:gs>
              </a:gsLst>
              <a:path path="rect">
                <a:fillToRect t="100000" r="100000"/>
              </a:path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9" name="Group 140"/>
            <p:cNvGrpSpPr>
              <a:grpSpLocks/>
            </p:cNvGrpSpPr>
            <p:nvPr userDrawn="1"/>
          </p:nvGrpSpPr>
          <p:grpSpPr bwMode="auto">
            <a:xfrm>
              <a:off x="-7" y="172"/>
              <a:ext cx="5687" cy="4163"/>
              <a:chOff x="-7" y="172"/>
              <a:chExt cx="5687" cy="4163"/>
            </a:xfrm>
          </p:grpSpPr>
          <p:sp>
            <p:nvSpPr>
              <p:cNvPr id="10" name="Freeform 137"/>
              <p:cNvSpPr>
                <a:spLocks/>
              </p:cNvSpPr>
              <p:nvPr userDrawn="1"/>
            </p:nvSpPr>
            <p:spPr bwMode="gray">
              <a:xfrm>
                <a:off x="107" y="208"/>
                <a:ext cx="5573" cy="3878"/>
              </a:xfrm>
              <a:custGeom>
                <a:avLst/>
                <a:gdLst/>
                <a:ahLst/>
                <a:cxnLst>
                  <a:cxn ang="0">
                    <a:pos x="0" y="194"/>
                  </a:cxn>
                  <a:cxn ang="0">
                    <a:pos x="107" y="1895"/>
                  </a:cxn>
                  <a:cxn ang="0">
                    <a:pos x="328" y="3878"/>
                  </a:cxn>
                  <a:cxn ang="0">
                    <a:pos x="5573" y="3630"/>
                  </a:cxn>
                  <a:cxn ang="0">
                    <a:pos x="5332" y="1781"/>
                  </a:cxn>
                  <a:cxn ang="0">
                    <a:pos x="5231" y="0"/>
                  </a:cxn>
                  <a:cxn ang="0">
                    <a:pos x="0" y="194"/>
                  </a:cxn>
                </a:cxnLst>
                <a:rect l="0" t="0" r="r" b="b"/>
                <a:pathLst>
                  <a:path w="5573" h="3878">
                    <a:moveTo>
                      <a:pt x="0" y="194"/>
                    </a:moveTo>
                    <a:cubicBezTo>
                      <a:pt x="34" y="844"/>
                      <a:pt x="67" y="1332"/>
                      <a:pt x="107" y="1895"/>
                    </a:cubicBezTo>
                    <a:cubicBezTo>
                      <a:pt x="147" y="2458"/>
                      <a:pt x="235" y="3328"/>
                      <a:pt x="328" y="3878"/>
                    </a:cubicBezTo>
                    <a:lnTo>
                      <a:pt x="5573" y="3630"/>
                    </a:lnTo>
                    <a:cubicBezTo>
                      <a:pt x="5406" y="2543"/>
                      <a:pt x="5372" y="2190"/>
                      <a:pt x="5332" y="1781"/>
                    </a:cubicBezTo>
                    <a:cubicBezTo>
                      <a:pt x="5292" y="1372"/>
                      <a:pt x="5204" y="209"/>
                      <a:pt x="5231" y="0"/>
                    </a:cubicBezTo>
                    <a:lnTo>
                      <a:pt x="0" y="19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  <p:pic>
            <p:nvPicPr>
              <p:cNvPr id="11" name="Picture 132" descr="artplus_event_memo02_a"/>
              <p:cNvPicPr>
                <a:picLocks noChangeAspect="1" noChangeArrowheads="1"/>
              </p:cNvPicPr>
              <p:nvPr userDrawn="1"/>
            </p:nvPicPr>
            <p:blipFill>
              <a:blip r:embed="rId2"/>
              <a:srcRect/>
              <a:stretch>
                <a:fillRect/>
              </a:stretch>
            </p:blipFill>
            <p:spPr bwMode="gray">
              <a:xfrm>
                <a:off x="2590" y="172"/>
                <a:ext cx="371" cy="508"/>
              </a:xfrm>
              <a:prstGeom prst="rect">
                <a:avLst/>
              </a:prstGeom>
              <a:noFill/>
            </p:spPr>
          </p:pic>
          <p:pic>
            <p:nvPicPr>
              <p:cNvPr id="12" name="Picture 139" descr="pen"/>
              <p:cNvPicPr>
                <a:picLocks noChangeAspect="1" noChangeArrowheads="1"/>
              </p:cNvPicPr>
              <p:nvPr userDrawn="1"/>
            </p:nvPicPr>
            <p:blipFill>
              <a:blip r:embed="rId3"/>
              <a:srcRect l="25711" b="18271"/>
              <a:stretch>
                <a:fillRect/>
              </a:stretch>
            </p:blipFill>
            <p:spPr bwMode="gray">
              <a:xfrm>
                <a:off x="-7" y="2964"/>
                <a:ext cx="2278" cy="1371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496" y="2993999"/>
            <a:ext cx="103632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496" y="1493812"/>
            <a:ext cx="103632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2313" y="331429"/>
            <a:ext cx="2844800" cy="2190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B665DE-EC24-48B3-8777-7D553BCB51C2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40728" y="6232483"/>
            <a:ext cx="3860800" cy="2190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047" y="5770567"/>
            <a:ext cx="582507" cy="288290"/>
          </a:xfrm>
        </p:spPr>
        <p:txBody>
          <a:bodyPr/>
          <a:lstStyle/>
          <a:p>
            <a:fld id="{FE9F19B3-A940-445D-916B-100FBF8FA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5DE-EC24-48B3-8777-7D553BCB51C2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19B3-A940-445D-916B-100FBF8FA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5DE-EC24-48B3-8777-7D553BCB51C2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19B3-A940-445D-916B-100FBF8FA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5DE-EC24-48B3-8777-7D553BCB51C2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19B3-A940-445D-916B-100FBF8FA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5DE-EC24-48B3-8777-7D553BCB51C2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19B3-A940-445D-916B-100FBF8FA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853" y="273050"/>
            <a:ext cx="9834880" cy="7460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544321"/>
            <a:ext cx="6815667" cy="4581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83360"/>
            <a:ext cx="4011084" cy="4642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5DE-EC24-48B3-8777-7D553BCB51C2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19B3-A940-445D-916B-100FBF8FA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5DE-EC24-48B3-8777-7D553BCB51C2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19B3-A940-445D-916B-100FBF8FA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17"/>
          <p:cNvSpPr>
            <a:spLocks/>
          </p:cNvSpPr>
          <p:nvPr/>
        </p:nvSpPr>
        <p:spPr bwMode="white">
          <a:xfrm>
            <a:off x="203201" y="206376"/>
            <a:ext cx="11823700" cy="6550025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140" y="4126"/>
              </a:cxn>
              <a:cxn ang="0">
                <a:pos x="5586" y="3972"/>
              </a:cxn>
              <a:cxn ang="0">
                <a:pos x="5411" y="0"/>
              </a:cxn>
              <a:cxn ang="0">
                <a:pos x="0" y="87"/>
              </a:cxn>
            </a:cxnLst>
            <a:rect l="0" t="0" r="r" b="b"/>
            <a:pathLst>
              <a:path w="5586" h="4126">
                <a:moveTo>
                  <a:pt x="0" y="87"/>
                </a:moveTo>
                <a:lnTo>
                  <a:pt x="140" y="4126"/>
                </a:lnTo>
                <a:lnTo>
                  <a:pt x="5586" y="3972"/>
                </a:lnTo>
                <a:lnTo>
                  <a:pt x="5411" y="0"/>
                </a:lnTo>
                <a:lnTo>
                  <a:pt x="0" y="87"/>
                </a:lnTo>
                <a:close/>
              </a:path>
            </a:pathLst>
          </a:cu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18900000" scaled="1"/>
          </a:gradFill>
          <a:ln w="9525" cap="flat" cmpd="sng">
            <a:noFill/>
            <a:prstDash val="solid"/>
            <a:round/>
            <a:headEnd/>
            <a:tailEnd/>
          </a:ln>
          <a:effectLst>
            <a:outerShdw blurRad="63500" dist="50800" dir="6000000" algn="tr" rotWithShape="0">
              <a:prstClr val="black">
                <a:alpha val="41000"/>
              </a:prstClr>
            </a:outerShdw>
          </a:effectLst>
        </p:spPr>
        <p:txBody>
          <a:bodyPr/>
          <a:lstStyle/>
          <a:p>
            <a:endParaRPr lang="en-US" sz="1800"/>
          </a:p>
        </p:txBody>
      </p:sp>
      <p:pic>
        <p:nvPicPr>
          <p:cNvPr id="9" name="Picture 113" descr="artplus_event_memo02_a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gray">
          <a:xfrm>
            <a:off x="579967" y="152400"/>
            <a:ext cx="785284" cy="80645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34934"/>
            <a:ext cx="10972800" cy="822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61761"/>
            <a:ext cx="28448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50" smtClean="0"/>
            </a:lvl1pPr>
          </a:lstStyle>
          <a:p>
            <a:fld id="{ABB665DE-EC24-48B3-8777-7D553BCB51C2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75413" y="6583681"/>
            <a:ext cx="38608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5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63469" y="6187482"/>
            <a:ext cx="582507" cy="288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50" smtClean="0"/>
            </a:lvl1pPr>
          </a:lstStyle>
          <a:p>
            <a:fld id="{FE9F19B3-A940-445D-916B-100FBF8FA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0" kern="1200" cap="none" spc="0">
          <a:ln w="10160">
            <a:noFill/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9800" y="2333610"/>
            <a:ext cx="7772400" cy="1147798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2">
                    <a:lumMod val="75000"/>
                  </a:schemeClr>
                </a:solidFill>
              </a:rPr>
              <a:t>PowerTemplate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3317" y="3429000"/>
            <a:ext cx="6400800" cy="7302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www.themegallery.com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7584" y="2041507"/>
            <a:ext cx="2204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ThemeGallery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G_TextBox 26" hidden="1"/>
          <p:cNvSpPr txBox="1"/>
          <p:nvPr/>
        </p:nvSpPr>
        <p:spPr>
          <a:xfrm>
            <a:off x="8432832" y="6581002"/>
            <a:ext cx="223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2"/>
                </a:solidFill>
              </a:rPr>
              <a:t>Designed by Guild Design Inc.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587626" y="1472927"/>
            <a:ext cx="7010496" cy="3906890"/>
          </a:xfrm>
          <a:prstGeom prst="roundRect">
            <a:avLst>
              <a:gd name="adj" fmla="val 4257"/>
            </a:avLst>
          </a:prstGeom>
          <a:gradFill flip="none" rotWithShape="1">
            <a:gsLst>
              <a:gs pos="0">
                <a:srgbClr val="F8F8F8">
                  <a:alpha val="0"/>
                </a:srgbClr>
              </a:gs>
              <a:gs pos="35000">
                <a:srgbClr val="FFFFFF"/>
              </a:gs>
              <a:gs pos="100000">
                <a:srgbClr val="FFFFFF">
                  <a:alpha val="30000"/>
                </a:srgbClr>
              </a:gs>
            </a:gsLst>
            <a:lin ang="5400000" scaled="1"/>
            <a:tileRect/>
          </a:gradFill>
          <a:ln w="19050" cap="flat" cmpd="sng" algn="ctr">
            <a:solidFill>
              <a:srgbClr val="F2F2F2">
                <a:alpha val="50196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clear">
            <a:bevelT w="165100" h="1905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" name="Group 63"/>
          <p:cNvGrpSpPr/>
          <p:nvPr/>
        </p:nvGrpSpPr>
        <p:grpSpPr>
          <a:xfrm>
            <a:off x="2806704" y="2066697"/>
            <a:ext cx="6499314" cy="2801938"/>
            <a:chOff x="1212804" y="2452712"/>
            <a:chExt cx="6499314" cy="2801938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212804" y="3157562"/>
              <a:ext cx="6499314" cy="1588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>
                  <a:alpha val="30000"/>
                </a:sysClr>
              </a:solidFill>
              <a:prstDash val="sysDash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>
            <a:xfrm>
              <a:off x="1212804" y="4576787"/>
              <a:ext cx="6499314" cy="1588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>
                  <a:alpha val="30000"/>
                </a:sysClr>
              </a:solidFill>
              <a:prstDash val="sysDash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>
            <a:xfrm>
              <a:off x="1212804" y="3881462"/>
              <a:ext cx="6499314" cy="158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alpha val="30000"/>
                </a:sysClr>
              </a:solidFill>
              <a:prstDash val="soli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>
            <a:xfrm>
              <a:off x="1212804" y="2452712"/>
              <a:ext cx="6499314" cy="158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alpha val="30000"/>
                </a:sysClr>
              </a:solidFill>
              <a:prstDash val="soli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>
            <a:xfrm>
              <a:off x="1212804" y="5253062"/>
              <a:ext cx="6499314" cy="158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alpha val="30000"/>
                </a:sysClr>
              </a:solidFill>
              <a:prstDash val="solid"/>
            </a:ln>
            <a:effectLst/>
          </p:spPr>
        </p:cxnSp>
      </p:grpSp>
      <p:sp>
        <p:nvSpPr>
          <p:cNvPr id="74" name="Round Same Side Corner Rectangle 73"/>
          <p:cNvSpPr/>
          <p:nvPr/>
        </p:nvSpPr>
        <p:spPr bwMode="gray">
          <a:xfrm>
            <a:off x="2514601" y="1253849"/>
            <a:ext cx="7193061" cy="471485"/>
          </a:xfrm>
          <a:prstGeom prst="round2SameRect">
            <a:avLst>
              <a:gd name="adj1" fmla="val 50000"/>
              <a:gd name="adj2" fmla="val 0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2000" b="1" kern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 pitchFamily="34" charset="0"/>
              </a:rPr>
              <a:t>PowerPoint Diagrams designed by ThemeGallery.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770192" y="5525870"/>
            <a:ext cx="6681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kern="0" dirty="0">
                <a:cs typeface="Arial" pitchFamily="34" charset="0"/>
              </a:rPr>
              <a:t>PowerPoint Diagrams designed by ThemeGallery. </a:t>
            </a:r>
          </a:p>
          <a:p>
            <a:pPr algn="ctr">
              <a:defRPr/>
            </a:pPr>
            <a:r>
              <a:rPr lang="en-US" b="1" kern="0" dirty="0">
                <a:cs typeface="Arial" pitchFamily="34" charset="0"/>
              </a:rPr>
              <a:t>Only available PowerPoint2007.</a:t>
            </a:r>
            <a:endParaRPr lang="en-US" b="1" kern="0" dirty="0"/>
          </a:p>
        </p:txBody>
      </p:sp>
      <p:sp>
        <p:nvSpPr>
          <p:cNvPr id="76" name="Rectangle 75"/>
          <p:cNvSpPr/>
          <p:nvPr/>
        </p:nvSpPr>
        <p:spPr>
          <a:xfrm>
            <a:off x="2655321" y="4921470"/>
            <a:ext cx="1479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kern="0" dirty="0">
                <a:solidFill>
                  <a:srgbClr val="FF0000"/>
                </a:solidFill>
              </a:rPr>
              <a:t>Text in here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82685" y="4921470"/>
            <a:ext cx="1268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kern="0" dirty="0"/>
              <a:t>Text in here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457140" y="4921470"/>
            <a:ext cx="1268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kern="0" dirty="0"/>
              <a:t>Text in here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763725" y="4921470"/>
            <a:ext cx="1268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kern="0" dirty="0"/>
              <a:t>Text in here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987935" y="4921470"/>
            <a:ext cx="1268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kern="0" dirty="0"/>
              <a:t>Text in here</a:t>
            </a:r>
          </a:p>
        </p:txBody>
      </p:sp>
      <p:sp>
        <p:nvSpPr>
          <p:cNvPr id="81" name="Rounded Rectangle 80"/>
          <p:cNvSpPr/>
          <p:nvPr/>
        </p:nvSpPr>
        <p:spPr bwMode="invGray">
          <a:xfrm>
            <a:off x="3214128" y="2054169"/>
            <a:ext cx="381036" cy="27924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A73C">
                  <a:tint val="5000"/>
                  <a:satMod val="100000"/>
                  <a:alpha val="40000"/>
                </a:srgbClr>
              </a:gs>
              <a:gs pos="0">
                <a:schemeClr val="accent1">
                  <a:lumMod val="60000"/>
                  <a:lumOff val="40000"/>
                </a:schemeClr>
              </a:gs>
              <a:gs pos="86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 w="19050" cap="flat" cmpd="sng" algn="ctr">
            <a:solidFill>
              <a:srgbClr val="000000">
                <a:alpha val="30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6200000"/>
            </a:lightRig>
          </a:scene3d>
          <a:sp3d prstMaterial="dkEdge">
            <a:bevelT w="190500" h="127000"/>
            <a:contourClr>
              <a:srgbClr val="FFFFFF"/>
            </a:contourClr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Oval Callout 81"/>
          <p:cNvSpPr/>
          <p:nvPr/>
        </p:nvSpPr>
        <p:spPr bwMode="auto">
          <a:xfrm>
            <a:off x="2870325" y="1956125"/>
            <a:ext cx="1002043" cy="373236"/>
          </a:xfrm>
          <a:prstGeom prst="wedgeEllipseCallout">
            <a:avLst>
              <a:gd name="adj1" fmla="val 423"/>
              <a:gd name="adj2" fmla="val 72935"/>
            </a:avLst>
          </a:prstGeom>
          <a:solidFill>
            <a:srgbClr val="FFFFFF"/>
          </a:solidFill>
          <a:ln w="22225" cap="flat" cmpd="sng" algn="ctr"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b="1" kern="0" dirty="0">
                <a:solidFill>
                  <a:srgbClr val="FF3300"/>
                </a:solidFill>
                <a:latin typeface="Arial"/>
              </a:rPr>
              <a:t>100%</a:t>
            </a:r>
          </a:p>
        </p:txBody>
      </p:sp>
      <p:sp>
        <p:nvSpPr>
          <p:cNvPr id="83" name="Rounded Rectangle 82"/>
          <p:cNvSpPr/>
          <p:nvPr/>
        </p:nvSpPr>
        <p:spPr bwMode="gray">
          <a:xfrm>
            <a:off x="4595456" y="2054169"/>
            <a:ext cx="381036" cy="27924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74000">
                <a:srgbClr val="F0A73C">
                  <a:tint val="5000"/>
                  <a:satMod val="100000"/>
                  <a:alpha val="40000"/>
                </a:srgbClr>
              </a:gs>
              <a:gs pos="87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ln w="19050" cap="flat" cmpd="sng" algn="ctr">
            <a:solidFill>
              <a:srgbClr val="000000">
                <a:alpha val="30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6200000"/>
            </a:lightRig>
          </a:scene3d>
          <a:sp3d prstMaterial="dkEdge">
            <a:bevelT w="190500" h="127000"/>
            <a:contourClr>
              <a:srgbClr val="FFFFFF"/>
            </a:contourClr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Oval Callout 83"/>
          <p:cNvSpPr/>
          <p:nvPr/>
        </p:nvSpPr>
        <p:spPr>
          <a:xfrm>
            <a:off x="4347741" y="3979822"/>
            <a:ext cx="887265" cy="328617"/>
          </a:xfrm>
          <a:prstGeom prst="wedgeEllipseCallout">
            <a:avLst>
              <a:gd name="adj1" fmla="val 423"/>
              <a:gd name="adj2" fmla="val 72935"/>
            </a:avLst>
          </a:prstGeom>
          <a:solidFill>
            <a:srgbClr val="FFFFFF"/>
          </a:solidFill>
          <a:ln w="22225" cap="flat" cmpd="sng" algn="ctr">
            <a:solidFill>
              <a:schemeClr val="accent6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b="1" kern="0" dirty="0">
                <a:solidFill>
                  <a:srgbClr val="080808"/>
                </a:solidFill>
                <a:latin typeface="Arial"/>
              </a:rPr>
              <a:t>25%</a:t>
            </a:r>
          </a:p>
        </p:txBody>
      </p:sp>
      <p:sp>
        <p:nvSpPr>
          <p:cNvPr id="85" name="Rounded Rectangle 84"/>
          <p:cNvSpPr/>
          <p:nvPr/>
        </p:nvSpPr>
        <p:spPr bwMode="gray">
          <a:xfrm>
            <a:off x="5976784" y="2054169"/>
            <a:ext cx="381036" cy="27924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4000">
                <a:srgbClr val="F0A73C">
                  <a:tint val="5000"/>
                  <a:satMod val="100000"/>
                  <a:alpha val="40000"/>
                </a:srgbClr>
              </a:gs>
              <a:gs pos="75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ln w="19050" cap="flat" cmpd="sng" algn="ctr">
            <a:solidFill>
              <a:srgbClr val="000000">
                <a:alpha val="30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6200000"/>
            </a:lightRig>
          </a:scene3d>
          <a:sp3d prstMaterial="dkEdge">
            <a:bevelT w="190500" h="127000"/>
            <a:contourClr>
              <a:srgbClr val="FFFFFF"/>
            </a:contourClr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Rounded Rectangle 85"/>
          <p:cNvSpPr/>
          <p:nvPr/>
        </p:nvSpPr>
        <p:spPr bwMode="gray">
          <a:xfrm>
            <a:off x="7280290" y="2054169"/>
            <a:ext cx="381036" cy="27924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8000">
                <a:srgbClr val="F0A73C">
                  <a:tint val="5000"/>
                  <a:satMod val="100000"/>
                  <a:alpha val="40000"/>
                </a:srgbClr>
              </a:gs>
              <a:gs pos="68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ln w="19050" cap="flat" cmpd="sng" algn="ctr">
            <a:solidFill>
              <a:srgbClr val="000000">
                <a:alpha val="30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6200000"/>
            </a:lightRig>
          </a:scene3d>
          <a:sp3d prstMaterial="dkEdge">
            <a:bevelT w="190500" h="127000"/>
            <a:contourClr>
              <a:srgbClr val="FFFFFF"/>
            </a:contourClr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ounded Rectangle 86"/>
          <p:cNvSpPr/>
          <p:nvPr/>
        </p:nvSpPr>
        <p:spPr bwMode="gray">
          <a:xfrm>
            <a:off x="8515703" y="2054169"/>
            <a:ext cx="381036" cy="27924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">
                <a:srgbClr val="F0A73C">
                  <a:tint val="5000"/>
                  <a:satMod val="100000"/>
                  <a:alpha val="40000"/>
                </a:srgbClr>
              </a:gs>
              <a:gs pos="51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ln w="19050" cap="flat" cmpd="sng" algn="ctr">
            <a:solidFill>
              <a:srgbClr val="000000">
                <a:alpha val="30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6200000"/>
            </a:lightRig>
          </a:scene3d>
          <a:sp3d prstMaterial="dkEdge">
            <a:bevelT w="190500" h="127000"/>
            <a:contourClr>
              <a:srgbClr val="FFFFFF"/>
            </a:contourClr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Oval Callout 87"/>
          <p:cNvSpPr/>
          <p:nvPr/>
        </p:nvSpPr>
        <p:spPr>
          <a:xfrm>
            <a:off x="5722196" y="3322977"/>
            <a:ext cx="887265" cy="328617"/>
          </a:xfrm>
          <a:prstGeom prst="wedgeEllipseCallout">
            <a:avLst>
              <a:gd name="adj1" fmla="val 423"/>
              <a:gd name="adj2" fmla="val 72935"/>
            </a:avLst>
          </a:prstGeom>
          <a:solidFill>
            <a:srgbClr val="FFFFFF"/>
          </a:solidFill>
          <a:ln w="22225" cap="flat" cmpd="sng" algn="ctr">
            <a:solidFill>
              <a:schemeClr val="accent6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b="1" kern="0" dirty="0">
                <a:solidFill>
                  <a:srgbClr val="080808"/>
                </a:solidFill>
                <a:latin typeface="Arial"/>
              </a:rPr>
              <a:t>50%</a:t>
            </a:r>
          </a:p>
        </p:txBody>
      </p:sp>
      <p:sp>
        <p:nvSpPr>
          <p:cNvPr id="89" name="Oval Callout 88"/>
          <p:cNvSpPr/>
          <p:nvPr/>
        </p:nvSpPr>
        <p:spPr>
          <a:xfrm>
            <a:off x="7028781" y="2913022"/>
            <a:ext cx="887265" cy="328617"/>
          </a:xfrm>
          <a:prstGeom prst="wedgeEllipseCallout">
            <a:avLst>
              <a:gd name="adj1" fmla="val 423"/>
              <a:gd name="adj2" fmla="val 72935"/>
            </a:avLst>
          </a:prstGeom>
          <a:solidFill>
            <a:srgbClr val="FFFFFF"/>
          </a:solidFill>
          <a:ln w="22225" cap="flat" cmpd="sng" algn="ctr">
            <a:solidFill>
              <a:schemeClr val="accent6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b="1" kern="0" dirty="0">
                <a:solidFill>
                  <a:srgbClr val="080808"/>
                </a:solidFill>
                <a:latin typeface="Arial"/>
              </a:rPr>
              <a:t>65%</a:t>
            </a:r>
          </a:p>
        </p:txBody>
      </p:sp>
      <p:sp>
        <p:nvSpPr>
          <p:cNvPr id="90" name="Oval Callout 89"/>
          <p:cNvSpPr/>
          <p:nvPr/>
        </p:nvSpPr>
        <p:spPr>
          <a:xfrm>
            <a:off x="8262516" y="2260585"/>
            <a:ext cx="887265" cy="328617"/>
          </a:xfrm>
          <a:prstGeom prst="wedgeEllipseCallout">
            <a:avLst>
              <a:gd name="adj1" fmla="val 423"/>
              <a:gd name="adj2" fmla="val 72935"/>
            </a:avLst>
          </a:prstGeom>
          <a:solidFill>
            <a:srgbClr val="FFFFFF"/>
          </a:solidFill>
          <a:ln w="22225" cap="flat" cmpd="sng" algn="ctr">
            <a:solidFill>
              <a:schemeClr val="accent6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b="1" kern="0" dirty="0">
                <a:solidFill>
                  <a:srgbClr val="080808"/>
                </a:solidFill>
                <a:latin typeface="Arial"/>
              </a:rPr>
              <a:t>85%</a:t>
            </a:r>
          </a:p>
        </p:txBody>
      </p:sp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Click to add title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G_Title 1"/>
          <p:cNvSpPr>
            <a:spLocks noGrp="1"/>
          </p:cNvSpPr>
          <p:nvPr>
            <p:ph type="title"/>
          </p:nvPr>
        </p:nvSpPr>
        <p:spPr bwMode="gray"/>
        <p:txBody>
          <a:bodyPr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2" name="TG_TextBox 26" hidden="1"/>
          <p:cNvSpPr txBox="1"/>
          <p:nvPr/>
        </p:nvSpPr>
        <p:spPr>
          <a:xfrm>
            <a:off x="8432832" y="6581002"/>
            <a:ext cx="223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2"/>
                </a:solidFill>
              </a:rPr>
              <a:t>Designed by Guild Design Inc.</a:t>
            </a:r>
          </a:p>
        </p:txBody>
      </p:sp>
      <p:sp>
        <p:nvSpPr>
          <p:cNvPr id="27" name="TG_Rounded Rectangle 56"/>
          <p:cNvSpPr/>
          <p:nvPr/>
        </p:nvSpPr>
        <p:spPr bwMode="gray">
          <a:xfrm>
            <a:off x="2135335" y="2954334"/>
            <a:ext cx="2521157" cy="3098609"/>
          </a:xfrm>
          <a:prstGeom prst="roundRect">
            <a:avLst>
              <a:gd name="adj" fmla="val 8974"/>
            </a:avLst>
          </a:prstGeom>
          <a:gradFill flip="none" rotWithShape="1">
            <a:gsLst>
              <a:gs pos="42000">
                <a:srgbClr val="F8F8F8"/>
              </a:gs>
              <a:gs pos="87000">
                <a:srgbClr val="DDDDDD"/>
              </a:gs>
              <a:gs pos="100000">
                <a:srgbClr val="C0C0C0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0"/>
            </a:lightRig>
          </a:scene3d>
          <a:sp3d prstMaterial="plastic">
            <a:bevelT w="63500" h="635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TG_Rounded Rectangle 56"/>
          <p:cNvSpPr/>
          <p:nvPr/>
        </p:nvSpPr>
        <p:spPr bwMode="gray">
          <a:xfrm>
            <a:off x="4839600" y="2954334"/>
            <a:ext cx="2521157" cy="3098609"/>
          </a:xfrm>
          <a:prstGeom prst="roundRect">
            <a:avLst>
              <a:gd name="adj" fmla="val 8974"/>
            </a:avLst>
          </a:prstGeom>
          <a:gradFill flip="none" rotWithShape="1">
            <a:gsLst>
              <a:gs pos="42000">
                <a:srgbClr val="F8F8F8"/>
              </a:gs>
              <a:gs pos="87000">
                <a:srgbClr val="DDDDDD"/>
              </a:gs>
              <a:gs pos="100000">
                <a:srgbClr val="C0C0C0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0"/>
            </a:lightRig>
          </a:scene3d>
          <a:sp3d prstMaterial="plastic">
            <a:bevelT w="63500" h="635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TG_Rounded Rectangle 56"/>
          <p:cNvSpPr/>
          <p:nvPr/>
        </p:nvSpPr>
        <p:spPr bwMode="gray">
          <a:xfrm>
            <a:off x="7518248" y="2954334"/>
            <a:ext cx="2521157" cy="3098609"/>
          </a:xfrm>
          <a:prstGeom prst="roundRect">
            <a:avLst>
              <a:gd name="adj" fmla="val 8974"/>
            </a:avLst>
          </a:prstGeom>
          <a:gradFill flip="none" rotWithShape="1">
            <a:gsLst>
              <a:gs pos="42000">
                <a:srgbClr val="F8F8F8"/>
              </a:gs>
              <a:gs pos="87000">
                <a:srgbClr val="DDDDDD"/>
              </a:gs>
              <a:gs pos="100000">
                <a:srgbClr val="C0C0C0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0"/>
            </a:lightRig>
          </a:scene3d>
          <a:sp3d prstMaterial="plastic">
            <a:bevelT w="63500" h="635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TG_Rounded Rectangle 56"/>
          <p:cNvSpPr/>
          <p:nvPr/>
        </p:nvSpPr>
        <p:spPr bwMode="gray">
          <a:xfrm>
            <a:off x="2248334" y="4259815"/>
            <a:ext cx="2294624" cy="1635019"/>
          </a:xfrm>
          <a:prstGeom prst="roundRect">
            <a:avLst>
              <a:gd name="adj" fmla="val 8974"/>
            </a:avLst>
          </a:prstGeom>
          <a:gradFill rotWithShape="1">
            <a:gsLst>
              <a:gs pos="15000">
                <a:schemeClr val="accent3">
                  <a:lumMod val="60000"/>
                  <a:lumOff val="40000"/>
                </a:schemeClr>
              </a:gs>
              <a:gs pos="75000">
                <a:schemeClr val="accent3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162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7200000"/>
            </a:lightRig>
          </a:scene3d>
          <a:sp3d prstMaterial="plastic">
            <a:bevelT w="63500" h="63500"/>
            <a:bevelB w="63500" h="635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" name="Group 51"/>
          <p:cNvGrpSpPr/>
          <p:nvPr/>
        </p:nvGrpSpPr>
        <p:grpSpPr bwMode="gray">
          <a:xfrm>
            <a:off x="2343853" y="4336862"/>
            <a:ext cx="113255" cy="113255"/>
            <a:chOff x="1577934" y="4414851"/>
            <a:chExt cx="255591" cy="25559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2" name="Oval 41"/>
            <p:cNvSpPr/>
            <p:nvPr/>
          </p:nvSpPr>
          <p:spPr bwMode="gray">
            <a:xfrm>
              <a:off x="1577934" y="4414851"/>
              <a:ext cx="255591" cy="255591"/>
            </a:xfrm>
            <a:prstGeom prst="ellipse">
              <a:avLst/>
            </a:prstGeom>
            <a:gradFill flip="none" rotWithShape="1">
              <a:gsLst>
                <a:gs pos="42000">
                  <a:srgbClr val="F8F8F8"/>
                </a:gs>
                <a:gs pos="87000">
                  <a:srgbClr val="DDDDDD"/>
                </a:gs>
                <a:gs pos="100000">
                  <a:srgbClr val="C0C0C0"/>
                </a:gs>
              </a:gsLst>
              <a:lin ang="16200000" scaled="1"/>
              <a:tileRect/>
            </a:gradFill>
            <a:ln>
              <a:solidFill>
                <a:srgbClr val="33333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l"/>
            </a:scene3d>
            <a:sp3d prstMaterial="plastic">
              <a:bevelT w="101600" h="9525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Chevron 42"/>
            <p:cNvSpPr/>
            <p:nvPr/>
          </p:nvSpPr>
          <p:spPr bwMode="gray">
            <a:xfrm rot="16200000" flipH="1" flipV="1">
              <a:off x="1640781" y="4475965"/>
              <a:ext cx="127149" cy="146087"/>
            </a:xfrm>
            <a:prstGeom prst="chevron">
              <a:avLst/>
            </a:prstGeom>
            <a:solidFill>
              <a:srgbClr val="F0A73C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" name="Group 54"/>
          <p:cNvGrpSpPr/>
          <p:nvPr/>
        </p:nvGrpSpPr>
        <p:grpSpPr bwMode="gray">
          <a:xfrm>
            <a:off x="4287986" y="4336862"/>
            <a:ext cx="113255" cy="113255"/>
            <a:chOff x="1577934" y="4414851"/>
            <a:chExt cx="255591" cy="25559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" name="Oval 44"/>
            <p:cNvSpPr/>
            <p:nvPr/>
          </p:nvSpPr>
          <p:spPr bwMode="gray">
            <a:xfrm>
              <a:off x="1577934" y="4414851"/>
              <a:ext cx="255591" cy="255591"/>
            </a:xfrm>
            <a:prstGeom prst="ellipse">
              <a:avLst/>
            </a:prstGeom>
            <a:gradFill flip="none" rotWithShape="1">
              <a:gsLst>
                <a:gs pos="42000">
                  <a:srgbClr val="F8F8F8"/>
                </a:gs>
                <a:gs pos="87000">
                  <a:srgbClr val="DDDDDD"/>
                </a:gs>
                <a:gs pos="100000">
                  <a:srgbClr val="C0C0C0"/>
                </a:gs>
              </a:gsLst>
              <a:lin ang="16200000" scaled="1"/>
              <a:tileRect/>
            </a:gradFill>
            <a:ln>
              <a:solidFill>
                <a:srgbClr val="33333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l"/>
            </a:scene3d>
            <a:sp3d prstMaterial="plastic">
              <a:bevelT w="101600" h="9525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" name="Chevron 45"/>
            <p:cNvSpPr/>
            <p:nvPr/>
          </p:nvSpPr>
          <p:spPr bwMode="gray">
            <a:xfrm rot="16200000" flipH="1" flipV="1">
              <a:off x="1640781" y="4475965"/>
              <a:ext cx="127149" cy="146087"/>
            </a:xfrm>
            <a:prstGeom prst="chevron">
              <a:avLst/>
            </a:prstGeom>
            <a:solidFill>
              <a:srgbClr val="F0A73C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7" name="TG_Rounded Rectangle 56"/>
          <p:cNvSpPr/>
          <p:nvPr/>
        </p:nvSpPr>
        <p:spPr bwMode="gray">
          <a:xfrm>
            <a:off x="4947216" y="4259815"/>
            <a:ext cx="2294624" cy="1635019"/>
          </a:xfrm>
          <a:prstGeom prst="roundRect">
            <a:avLst>
              <a:gd name="adj" fmla="val 8974"/>
            </a:avLst>
          </a:prstGeom>
          <a:gradFill rotWithShape="1">
            <a:gsLst>
              <a:gs pos="15000">
                <a:schemeClr val="accent5">
                  <a:lumMod val="60000"/>
                  <a:lumOff val="40000"/>
                </a:schemeClr>
              </a:gs>
              <a:gs pos="75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62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7200000"/>
            </a:lightRig>
          </a:scene3d>
          <a:sp3d prstMaterial="plastic">
            <a:bevelT w="63500" h="63500"/>
            <a:bevelB w="63500" h="635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" name="Group 68"/>
          <p:cNvGrpSpPr/>
          <p:nvPr/>
        </p:nvGrpSpPr>
        <p:grpSpPr bwMode="gray">
          <a:xfrm>
            <a:off x="5032686" y="4347436"/>
            <a:ext cx="113255" cy="113255"/>
            <a:chOff x="1577934" y="4414851"/>
            <a:chExt cx="255591" cy="25559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9" name="Oval 48"/>
            <p:cNvSpPr/>
            <p:nvPr/>
          </p:nvSpPr>
          <p:spPr bwMode="gray">
            <a:xfrm>
              <a:off x="1577934" y="4414851"/>
              <a:ext cx="255591" cy="255591"/>
            </a:xfrm>
            <a:prstGeom prst="ellipse">
              <a:avLst/>
            </a:prstGeom>
            <a:gradFill flip="none" rotWithShape="1">
              <a:gsLst>
                <a:gs pos="42000">
                  <a:srgbClr val="F8F8F8"/>
                </a:gs>
                <a:gs pos="87000">
                  <a:srgbClr val="DDDDDD"/>
                </a:gs>
                <a:gs pos="100000">
                  <a:srgbClr val="C0C0C0"/>
                </a:gs>
              </a:gsLst>
              <a:lin ang="16200000" scaled="1"/>
              <a:tileRect/>
            </a:gradFill>
            <a:ln>
              <a:solidFill>
                <a:srgbClr val="33333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l"/>
            </a:scene3d>
            <a:sp3d prstMaterial="plastic">
              <a:bevelT w="101600" h="9525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" name="Chevron 49"/>
            <p:cNvSpPr/>
            <p:nvPr/>
          </p:nvSpPr>
          <p:spPr bwMode="gray">
            <a:xfrm rot="16200000" flipH="1" flipV="1">
              <a:off x="1640781" y="4475965"/>
              <a:ext cx="127149" cy="146087"/>
            </a:xfrm>
            <a:prstGeom prst="chevron">
              <a:avLst/>
            </a:prstGeom>
            <a:solidFill>
              <a:srgbClr val="14AEDE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" name="Group 73"/>
          <p:cNvGrpSpPr/>
          <p:nvPr/>
        </p:nvGrpSpPr>
        <p:grpSpPr bwMode="gray">
          <a:xfrm>
            <a:off x="7004330" y="4347436"/>
            <a:ext cx="113255" cy="113255"/>
            <a:chOff x="1577934" y="4414851"/>
            <a:chExt cx="255591" cy="25559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Oval 51"/>
            <p:cNvSpPr/>
            <p:nvPr/>
          </p:nvSpPr>
          <p:spPr bwMode="gray">
            <a:xfrm>
              <a:off x="1577934" y="4414851"/>
              <a:ext cx="255591" cy="255591"/>
            </a:xfrm>
            <a:prstGeom prst="ellipse">
              <a:avLst/>
            </a:prstGeom>
            <a:gradFill flip="none" rotWithShape="1">
              <a:gsLst>
                <a:gs pos="42000">
                  <a:srgbClr val="F8F8F8"/>
                </a:gs>
                <a:gs pos="87000">
                  <a:srgbClr val="DDDDDD"/>
                </a:gs>
                <a:gs pos="100000">
                  <a:srgbClr val="C0C0C0"/>
                </a:gs>
              </a:gsLst>
              <a:lin ang="16200000" scaled="1"/>
              <a:tileRect/>
            </a:gradFill>
            <a:ln>
              <a:solidFill>
                <a:srgbClr val="33333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l"/>
            </a:scene3d>
            <a:sp3d prstMaterial="plastic">
              <a:bevelT w="101600" h="9525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Chevron 52"/>
            <p:cNvSpPr/>
            <p:nvPr/>
          </p:nvSpPr>
          <p:spPr bwMode="gray">
            <a:xfrm rot="16200000" flipH="1" flipV="1">
              <a:off x="1640781" y="4475965"/>
              <a:ext cx="127149" cy="146087"/>
            </a:xfrm>
            <a:prstGeom prst="chevron">
              <a:avLst/>
            </a:prstGeom>
            <a:solidFill>
              <a:srgbClr val="14AEDE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4" name="TG_Rounded Rectangle 56"/>
          <p:cNvSpPr/>
          <p:nvPr/>
        </p:nvSpPr>
        <p:spPr bwMode="gray">
          <a:xfrm>
            <a:off x="7631248" y="4259815"/>
            <a:ext cx="2294624" cy="1635019"/>
          </a:xfrm>
          <a:prstGeom prst="roundRect">
            <a:avLst>
              <a:gd name="adj" fmla="val 8974"/>
            </a:avLst>
          </a:prstGeom>
          <a:gradFill rotWithShape="1">
            <a:gsLst>
              <a:gs pos="15000">
                <a:schemeClr val="accent6">
                  <a:lumMod val="60000"/>
                  <a:lumOff val="40000"/>
                </a:schemeClr>
              </a:gs>
              <a:gs pos="75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162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7200000"/>
            </a:lightRig>
          </a:scene3d>
          <a:sp3d prstMaterial="plastic">
            <a:bevelT w="63500" h="63500"/>
            <a:bevelB w="63500" h="635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7" name="Group 77"/>
          <p:cNvGrpSpPr/>
          <p:nvPr/>
        </p:nvGrpSpPr>
        <p:grpSpPr bwMode="gray">
          <a:xfrm>
            <a:off x="7718744" y="4347436"/>
            <a:ext cx="113255" cy="113255"/>
            <a:chOff x="1577934" y="4414851"/>
            <a:chExt cx="255591" cy="25559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6" name="Oval 55"/>
            <p:cNvSpPr/>
            <p:nvPr/>
          </p:nvSpPr>
          <p:spPr bwMode="gray">
            <a:xfrm>
              <a:off x="1577934" y="4414851"/>
              <a:ext cx="255591" cy="255591"/>
            </a:xfrm>
            <a:prstGeom prst="ellipse">
              <a:avLst/>
            </a:prstGeom>
            <a:gradFill flip="none" rotWithShape="1">
              <a:gsLst>
                <a:gs pos="42000">
                  <a:srgbClr val="F8F8F8"/>
                </a:gs>
                <a:gs pos="87000">
                  <a:srgbClr val="DDDDDD"/>
                </a:gs>
                <a:gs pos="100000">
                  <a:srgbClr val="C0C0C0"/>
                </a:gs>
              </a:gsLst>
              <a:lin ang="16200000" scaled="1"/>
              <a:tileRect/>
            </a:gradFill>
            <a:ln>
              <a:solidFill>
                <a:srgbClr val="33333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l"/>
            </a:scene3d>
            <a:sp3d prstMaterial="plastic">
              <a:bevelT w="101600" h="9525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" name="Chevron 56"/>
            <p:cNvSpPr/>
            <p:nvPr/>
          </p:nvSpPr>
          <p:spPr bwMode="gray">
            <a:xfrm rot="16200000" flipH="1" flipV="1">
              <a:off x="1640781" y="4475965"/>
              <a:ext cx="127149" cy="146087"/>
            </a:xfrm>
            <a:prstGeom prst="chevron">
              <a:avLst/>
            </a:prstGeom>
            <a:solidFill>
              <a:srgbClr val="92C71B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8" name="Group 80"/>
          <p:cNvGrpSpPr/>
          <p:nvPr/>
        </p:nvGrpSpPr>
        <p:grpSpPr bwMode="gray">
          <a:xfrm>
            <a:off x="9690388" y="4347436"/>
            <a:ext cx="113255" cy="113255"/>
            <a:chOff x="1577934" y="4414851"/>
            <a:chExt cx="255591" cy="25559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9" name="Oval 58"/>
            <p:cNvSpPr/>
            <p:nvPr/>
          </p:nvSpPr>
          <p:spPr bwMode="gray">
            <a:xfrm>
              <a:off x="1577934" y="4414851"/>
              <a:ext cx="255591" cy="255591"/>
            </a:xfrm>
            <a:prstGeom prst="ellipse">
              <a:avLst/>
            </a:prstGeom>
            <a:gradFill flip="none" rotWithShape="1">
              <a:gsLst>
                <a:gs pos="42000">
                  <a:srgbClr val="F8F8F8"/>
                </a:gs>
                <a:gs pos="87000">
                  <a:srgbClr val="DDDDDD"/>
                </a:gs>
                <a:gs pos="100000">
                  <a:srgbClr val="C0C0C0"/>
                </a:gs>
              </a:gsLst>
              <a:lin ang="16200000" scaled="1"/>
              <a:tileRect/>
            </a:gradFill>
            <a:ln>
              <a:solidFill>
                <a:srgbClr val="33333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l"/>
            </a:scene3d>
            <a:sp3d prstMaterial="plastic">
              <a:bevelT w="101600" h="95250"/>
            </a:sp3d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Chevron 59"/>
            <p:cNvSpPr/>
            <p:nvPr/>
          </p:nvSpPr>
          <p:spPr bwMode="gray">
            <a:xfrm rot="16200000" flipH="1" flipV="1">
              <a:off x="1640781" y="4475965"/>
              <a:ext cx="127149" cy="146087"/>
            </a:xfrm>
            <a:prstGeom prst="chevron">
              <a:avLst/>
            </a:prstGeom>
            <a:solidFill>
              <a:srgbClr val="92C71B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1" name="Rectangle 60"/>
          <p:cNvSpPr/>
          <p:nvPr/>
        </p:nvSpPr>
        <p:spPr bwMode="gray">
          <a:xfrm>
            <a:off x="2325720" y="3267420"/>
            <a:ext cx="20524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rgbClr val="000000"/>
                </a:solidFill>
              </a:rPr>
              <a:t>Description of the contents</a:t>
            </a:r>
          </a:p>
        </p:txBody>
      </p:sp>
      <p:sp>
        <p:nvSpPr>
          <p:cNvPr id="62" name="Rectangle 61"/>
          <p:cNvSpPr/>
          <p:nvPr/>
        </p:nvSpPr>
        <p:spPr bwMode="gray">
          <a:xfrm>
            <a:off x="5067681" y="3267420"/>
            <a:ext cx="20524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rgbClr val="000000"/>
                </a:solidFill>
              </a:rPr>
              <a:t>Description of the contents</a:t>
            </a:r>
          </a:p>
        </p:txBody>
      </p:sp>
      <p:sp>
        <p:nvSpPr>
          <p:cNvPr id="63" name="Rectangle 62"/>
          <p:cNvSpPr/>
          <p:nvPr/>
        </p:nvSpPr>
        <p:spPr bwMode="gray">
          <a:xfrm>
            <a:off x="7736279" y="3267420"/>
            <a:ext cx="20524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rgbClr val="000000"/>
                </a:solidFill>
              </a:rPr>
              <a:t>Description of the contents</a:t>
            </a:r>
          </a:p>
        </p:txBody>
      </p:sp>
      <p:sp>
        <p:nvSpPr>
          <p:cNvPr id="64" name="TG_Rounded Rectangle 25"/>
          <p:cNvSpPr/>
          <p:nvPr/>
        </p:nvSpPr>
        <p:spPr bwMode="gray">
          <a:xfrm>
            <a:off x="2464870" y="4744589"/>
            <a:ext cx="2017683" cy="73866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Add you text in here</a:t>
            </a:r>
          </a:p>
          <a:p>
            <a:pPr>
              <a:defRPr/>
            </a:pPr>
            <a:r>
              <a:rPr lang="en-US" sz="1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Add you text in here</a:t>
            </a:r>
          </a:p>
          <a:p>
            <a:pPr>
              <a:defRPr/>
            </a:pPr>
            <a:r>
              <a:rPr lang="en-US" sz="1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Add you text in here</a:t>
            </a:r>
          </a:p>
        </p:txBody>
      </p:sp>
      <p:sp>
        <p:nvSpPr>
          <p:cNvPr id="65" name="TG_Oval 39"/>
          <p:cNvSpPr/>
          <p:nvPr/>
        </p:nvSpPr>
        <p:spPr bwMode="gray">
          <a:xfrm>
            <a:off x="2395295" y="4816418"/>
            <a:ext cx="104363" cy="104363"/>
          </a:xfrm>
          <a:prstGeom prst="ellipse">
            <a:avLst/>
          </a:prstGeom>
          <a:gradFill flip="none" rotWithShape="1">
            <a:gsLst>
              <a:gs pos="8000">
                <a:schemeClr val="accent3">
                  <a:lumMod val="20000"/>
                  <a:lumOff val="80000"/>
                </a:schemeClr>
              </a:gs>
              <a:gs pos="60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Left">
              <a:rot lat="41325" lon="266752" rev="20881728"/>
            </a:camera>
            <a:lightRig rig="flat" dir="t">
              <a:rot lat="0" lon="0" rev="5400000"/>
            </a:lightRig>
          </a:scene3d>
          <a:sp3d prstMaterial="flat">
            <a:bevelT w="63500" h="635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G_Oval 39"/>
          <p:cNvSpPr/>
          <p:nvPr/>
        </p:nvSpPr>
        <p:spPr bwMode="gray">
          <a:xfrm>
            <a:off x="2395295" y="5060107"/>
            <a:ext cx="104363" cy="104363"/>
          </a:xfrm>
          <a:prstGeom prst="ellipse">
            <a:avLst/>
          </a:prstGeom>
          <a:gradFill flip="none" rotWithShape="1">
            <a:gsLst>
              <a:gs pos="8000">
                <a:schemeClr val="accent3">
                  <a:lumMod val="20000"/>
                  <a:lumOff val="80000"/>
                </a:schemeClr>
              </a:gs>
              <a:gs pos="60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Left">
              <a:rot lat="41325" lon="266752" rev="20881728"/>
            </a:camera>
            <a:lightRig rig="flat" dir="t">
              <a:rot lat="0" lon="0" rev="5400000"/>
            </a:lightRig>
          </a:scene3d>
          <a:sp3d prstMaterial="flat">
            <a:bevelT w="63500" h="635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TG_Oval 39"/>
          <p:cNvSpPr/>
          <p:nvPr/>
        </p:nvSpPr>
        <p:spPr bwMode="gray">
          <a:xfrm>
            <a:off x="2395295" y="5300751"/>
            <a:ext cx="104363" cy="104363"/>
          </a:xfrm>
          <a:prstGeom prst="ellipse">
            <a:avLst/>
          </a:prstGeom>
          <a:gradFill flip="none" rotWithShape="1">
            <a:gsLst>
              <a:gs pos="8000">
                <a:schemeClr val="accent3">
                  <a:lumMod val="20000"/>
                  <a:lumOff val="80000"/>
                </a:schemeClr>
              </a:gs>
              <a:gs pos="60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Left">
              <a:rot lat="41325" lon="266752" rev="20881728"/>
            </a:camera>
            <a:lightRig rig="flat" dir="t">
              <a:rot lat="0" lon="0" rev="5400000"/>
            </a:lightRig>
          </a:scene3d>
          <a:sp3d prstMaterial="flat">
            <a:bevelT w="63500" h="635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TG_Oval 39"/>
          <p:cNvSpPr/>
          <p:nvPr/>
        </p:nvSpPr>
        <p:spPr bwMode="gray">
          <a:xfrm>
            <a:off x="5073063" y="4816418"/>
            <a:ext cx="104363" cy="104363"/>
          </a:xfrm>
          <a:prstGeom prst="ellipse">
            <a:avLst/>
          </a:prstGeom>
          <a:gradFill flip="none" rotWithShape="1">
            <a:gsLst>
              <a:gs pos="8000">
                <a:schemeClr val="accent5">
                  <a:lumMod val="20000"/>
                  <a:lumOff val="80000"/>
                </a:schemeClr>
              </a:gs>
              <a:gs pos="6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Left">
              <a:rot lat="41325" lon="266752" rev="20881728"/>
            </a:camera>
            <a:lightRig rig="flat" dir="t">
              <a:rot lat="0" lon="0" rev="5400000"/>
            </a:lightRig>
          </a:scene3d>
          <a:sp3d prstMaterial="flat">
            <a:bevelT w="63500" h="635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TG_Oval 39"/>
          <p:cNvSpPr/>
          <p:nvPr/>
        </p:nvSpPr>
        <p:spPr bwMode="gray">
          <a:xfrm>
            <a:off x="5073063" y="5060107"/>
            <a:ext cx="104363" cy="104363"/>
          </a:xfrm>
          <a:prstGeom prst="ellipse">
            <a:avLst/>
          </a:prstGeom>
          <a:gradFill flip="none" rotWithShape="1">
            <a:gsLst>
              <a:gs pos="8000">
                <a:schemeClr val="accent5">
                  <a:lumMod val="20000"/>
                  <a:lumOff val="80000"/>
                </a:schemeClr>
              </a:gs>
              <a:gs pos="6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Left">
              <a:rot lat="41325" lon="266752" rev="20881728"/>
            </a:camera>
            <a:lightRig rig="flat" dir="t">
              <a:rot lat="0" lon="0" rev="5400000"/>
            </a:lightRig>
          </a:scene3d>
          <a:sp3d prstMaterial="flat">
            <a:bevelT w="63500" h="635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TG_Oval 39"/>
          <p:cNvSpPr/>
          <p:nvPr/>
        </p:nvSpPr>
        <p:spPr bwMode="gray">
          <a:xfrm>
            <a:off x="5073063" y="5300751"/>
            <a:ext cx="104363" cy="104363"/>
          </a:xfrm>
          <a:prstGeom prst="ellipse">
            <a:avLst/>
          </a:prstGeom>
          <a:gradFill flip="none" rotWithShape="1">
            <a:gsLst>
              <a:gs pos="8000">
                <a:schemeClr val="accent5">
                  <a:lumMod val="20000"/>
                  <a:lumOff val="80000"/>
                </a:schemeClr>
              </a:gs>
              <a:gs pos="6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Left">
              <a:rot lat="41325" lon="266752" rev="20881728"/>
            </a:camera>
            <a:lightRig rig="flat" dir="t">
              <a:rot lat="0" lon="0" rev="5400000"/>
            </a:lightRig>
          </a:scene3d>
          <a:sp3d prstMaterial="flat">
            <a:bevelT w="63500" h="635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TG_Oval 39"/>
          <p:cNvSpPr/>
          <p:nvPr/>
        </p:nvSpPr>
        <p:spPr bwMode="gray">
          <a:xfrm>
            <a:off x="7787513" y="4816418"/>
            <a:ext cx="104363" cy="104363"/>
          </a:xfrm>
          <a:prstGeom prst="ellipse">
            <a:avLst/>
          </a:prstGeom>
          <a:gradFill flip="none" rotWithShape="1">
            <a:gsLst>
              <a:gs pos="8000">
                <a:schemeClr val="accent6">
                  <a:lumMod val="20000"/>
                  <a:lumOff val="80000"/>
                </a:schemeClr>
              </a:gs>
              <a:gs pos="6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Left">
              <a:rot lat="41325" lon="266752" rev="20881728"/>
            </a:camera>
            <a:lightRig rig="flat" dir="t">
              <a:rot lat="0" lon="0" rev="5400000"/>
            </a:lightRig>
          </a:scene3d>
          <a:sp3d prstMaterial="flat">
            <a:bevelT w="63500" h="635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TG_Oval 39"/>
          <p:cNvSpPr/>
          <p:nvPr/>
        </p:nvSpPr>
        <p:spPr bwMode="gray">
          <a:xfrm>
            <a:off x="7787513" y="5060107"/>
            <a:ext cx="104363" cy="104363"/>
          </a:xfrm>
          <a:prstGeom prst="ellipse">
            <a:avLst/>
          </a:prstGeom>
          <a:gradFill flip="none" rotWithShape="1">
            <a:gsLst>
              <a:gs pos="8000">
                <a:schemeClr val="accent6">
                  <a:lumMod val="20000"/>
                  <a:lumOff val="80000"/>
                </a:schemeClr>
              </a:gs>
              <a:gs pos="6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Left">
              <a:rot lat="41325" lon="266752" rev="20881728"/>
            </a:camera>
            <a:lightRig rig="flat" dir="t">
              <a:rot lat="0" lon="0" rev="5400000"/>
            </a:lightRig>
          </a:scene3d>
          <a:sp3d prstMaterial="flat">
            <a:bevelT w="63500" h="635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TG_Oval 39"/>
          <p:cNvSpPr/>
          <p:nvPr/>
        </p:nvSpPr>
        <p:spPr bwMode="gray">
          <a:xfrm>
            <a:off x="7787513" y="5300751"/>
            <a:ext cx="104363" cy="104363"/>
          </a:xfrm>
          <a:prstGeom prst="ellipse">
            <a:avLst/>
          </a:prstGeom>
          <a:gradFill flip="none" rotWithShape="1">
            <a:gsLst>
              <a:gs pos="8000">
                <a:schemeClr val="accent6">
                  <a:lumMod val="20000"/>
                  <a:lumOff val="80000"/>
                </a:schemeClr>
              </a:gs>
              <a:gs pos="60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Left">
              <a:rot lat="41325" lon="266752" rev="20881728"/>
            </a:camera>
            <a:lightRig rig="flat" dir="t">
              <a:rot lat="0" lon="0" rev="5400000"/>
            </a:lightRig>
          </a:scene3d>
          <a:sp3d prstMaterial="flat">
            <a:bevelT w="63500" h="635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TG_Rounded Rectangle 25"/>
          <p:cNvSpPr/>
          <p:nvPr/>
        </p:nvSpPr>
        <p:spPr bwMode="gray">
          <a:xfrm>
            <a:off x="5143519" y="4744589"/>
            <a:ext cx="2017683" cy="73866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Add you text in here</a:t>
            </a:r>
          </a:p>
          <a:p>
            <a:pPr>
              <a:defRPr/>
            </a:pPr>
            <a:r>
              <a:rPr lang="en-US" sz="1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Add you text in here</a:t>
            </a:r>
          </a:p>
          <a:p>
            <a:pPr>
              <a:defRPr/>
            </a:pPr>
            <a:r>
              <a:rPr lang="en-US" sz="1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Add you text in here</a:t>
            </a:r>
          </a:p>
        </p:txBody>
      </p:sp>
      <p:sp>
        <p:nvSpPr>
          <p:cNvPr id="75" name="TG_Rounded Rectangle 25"/>
          <p:cNvSpPr/>
          <p:nvPr/>
        </p:nvSpPr>
        <p:spPr bwMode="gray">
          <a:xfrm>
            <a:off x="7856955" y="4744589"/>
            <a:ext cx="2017683" cy="738664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Add you text in here</a:t>
            </a:r>
          </a:p>
          <a:p>
            <a:pPr>
              <a:defRPr/>
            </a:pPr>
            <a:r>
              <a:rPr lang="en-US" sz="1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Add you text in here</a:t>
            </a:r>
          </a:p>
          <a:p>
            <a:pPr>
              <a:defRPr/>
            </a:pPr>
            <a:r>
              <a:rPr lang="en-US" sz="1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Add you text in here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700292" y="2041506"/>
            <a:ext cx="6681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chemeClr val="tx2"/>
                </a:solidFill>
                <a:cs typeface="Arial" pitchFamily="34" charset="0"/>
              </a:rPr>
              <a:t>PowerPoint Diagrams designed by ThemeGallery. </a:t>
            </a:r>
          </a:p>
          <a:p>
            <a:pPr algn="ctr">
              <a:defRPr/>
            </a:pPr>
            <a:r>
              <a:rPr lang="en-US" sz="2000" b="1" kern="0" dirty="0">
                <a:solidFill>
                  <a:schemeClr val="tx2"/>
                </a:solidFill>
                <a:cs typeface="Arial" pitchFamily="34" charset="0"/>
              </a:rPr>
              <a:t>Only available PowerPoint2007.</a:t>
            </a:r>
            <a:endParaRPr lang="en-US" sz="2000" b="1" kern="0" dirty="0">
              <a:solidFill>
                <a:schemeClr val="tx2"/>
              </a:solidFill>
            </a:endParaRPr>
          </a:p>
        </p:txBody>
      </p:sp>
      <p:sp>
        <p:nvSpPr>
          <p:cNvPr id="77" name="Rounded Rectangle 76"/>
          <p:cNvSpPr/>
          <p:nvPr/>
        </p:nvSpPr>
        <p:spPr bwMode="gray">
          <a:xfrm>
            <a:off x="3576603" y="1364535"/>
            <a:ext cx="4929254" cy="421380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 in here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/>
          <p:nvPr/>
        </p:nvGrpSpPr>
        <p:grpSpPr bwMode="gray">
          <a:xfrm>
            <a:off x="5473990" y="5387660"/>
            <a:ext cx="4054232" cy="962381"/>
            <a:chOff x="3810000" y="5553074"/>
            <a:chExt cx="4419600" cy="1049111"/>
          </a:xfrm>
        </p:grpSpPr>
        <p:sp>
          <p:nvSpPr>
            <p:cNvPr id="71" name="Oval 70"/>
            <p:cNvSpPr/>
            <p:nvPr/>
          </p:nvSpPr>
          <p:spPr bwMode="gray">
            <a:xfrm>
              <a:off x="3810000" y="5553074"/>
              <a:ext cx="4419600" cy="1049111"/>
            </a:xfrm>
            <a:prstGeom prst="ellipse">
              <a:avLst/>
            </a:prstGeom>
            <a:solidFill>
              <a:schemeClr val="bg2">
                <a:lumMod val="60000"/>
                <a:lumOff val="40000"/>
                <a:alpha val="4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 bwMode="gray">
            <a:xfrm>
              <a:off x="4171949" y="5610748"/>
              <a:ext cx="3695702" cy="877274"/>
            </a:xfrm>
            <a:prstGeom prst="ellipse">
              <a:avLst/>
            </a:prstGeom>
            <a:solidFill>
              <a:schemeClr val="bg2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 bwMode="gray">
            <a:xfrm>
              <a:off x="4410075" y="5650154"/>
              <a:ext cx="3200400" cy="75970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add title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44774" y="3657601"/>
            <a:ext cx="2667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kern="0" dirty="0">
                <a:cs typeface="Arial" pitchFamily="34" charset="0"/>
              </a:rPr>
              <a:t>PowerPoint Diagrams designed by ThemeGallery. </a:t>
            </a:r>
            <a:endParaRPr lang="en-US" sz="1600" kern="0" dirty="0"/>
          </a:p>
        </p:txBody>
      </p:sp>
      <p:sp>
        <p:nvSpPr>
          <p:cNvPr id="35" name="Rectangle 34"/>
          <p:cNvSpPr/>
          <p:nvPr/>
        </p:nvSpPr>
        <p:spPr>
          <a:xfrm>
            <a:off x="2244775" y="4377751"/>
            <a:ext cx="26765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kern="0" dirty="0">
                <a:cs typeface="Arial" pitchFamily="34" charset="0"/>
              </a:rPr>
              <a:t>PowerPoint Diagrams designed by ThemeGallery. </a:t>
            </a:r>
            <a:endParaRPr lang="en-US" sz="1600" kern="0" dirty="0"/>
          </a:p>
        </p:txBody>
      </p:sp>
      <p:sp>
        <p:nvSpPr>
          <p:cNvPr id="36" name="Rectangle 35"/>
          <p:cNvSpPr/>
          <p:nvPr/>
        </p:nvSpPr>
        <p:spPr>
          <a:xfrm>
            <a:off x="2254299" y="2924176"/>
            <a:ext cx="2667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kern="0" dirty="0">
                <a:cs typeface="Arial" pitchFamily="34" charset="0"/>
              </a:rPr>
              <a:t>PowerPoint Diagrams designed by ThemeGallery. </a:t>
            </a:r>
            <a:endParaRPr lang="en-US" sz="1600" kern="0" dirty="0"/>
          </a:p>
        </p:txBody>
      </p:sp>
      <p:sp>
        <p:nvSpPr>
          <p:cNvPr id="39" name="Rectangle 103"/>
          <p:cNvSpPr>
            <a:spLocks noChangeArrowheads="1"/>
          </p:cNvSpPr>
          <p:nvPr/>
        </p:nvSpPr>
        <p:spPr bwMode="auto">
          <a:xfrm>
            <a:off x="2016174" y="2305051"/>
            <a:ext cx="389726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i="1" u="sng" dirty="0"/>
              <a:t>A title about content</a:t>
            </a:r>
          </a:p>
        </p:txBody>
      </p:sp>
      <p:pic>
        <p:nvPicPr>
          <p:cNvPr id="52" name="Picture 51" descr="shadow_1_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6096000" y="5692807"/>
            <a:ext cx="2811502" cy="255591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 bwMode="gray">
          <a:xfrm>
            <a:off x="6403272" y="4936712"/>
            <a:ext cx="2194560" cy="1001185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18900000" scaled="1"/>
          </a:gradFill>
          <a:ln>
            <a:headEnd/>
            <a:tailEnd/>
          </a:ln>
          <a:scene3d>
            <a:camera prst="perspectiveBelow" fov="5400000">
              <a:rot lat="1800000" lon="0" rev="0"/>
            </a:camera>
            <a:lightRig rig="threePt" dir="t"/>
          </a:scene3d>
          <a:sp3d extrusionH="889000">
            <a:bevelT w="25400" h="25400" prst="coolSlan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 bwMode="gray">
          <a:xfrm>
            <a:off x="6288765" y="3705643"/>
            <a:ext cx="2432304" cy="141092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50000">
                <a:schemeClr val="accent3"/>
              </a:gs>
              <a:gs pos="100000">
                <a:schemeClr val="accent3"/>
              </a:gs>
            </a:gsLst>
            <a:lin ang="18900000" scaled="1"/>
          </a:gradFill>
          <a:ln>
            <a:headEnd/>
            <a:tailEnd/>
          </a:ln>
          <a:scene3d>
            <a:camera prst="perspectiveBelow" fov="5400000">
              <a:rot lat="1800000" lon="0" rev="0"/>
            </a:camera>
            <a:lightRig rig="threePt" dir="t"/>
          </a:scene3d>
          <a:sp3d extrusionH="889000">
            <a:bevelT w="25400" h="254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 bwMode="gray">
          <a:xfrm>
            <a:off x="6546224" y="5132466"/>
            <a:ext cx="1048508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prstMaterial="plastic"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lvl="0" algn="ctr">
              <a:defRPr/>
            </a:pPr>
            <a:r>
              <a:rPr lang="en-US" altLang="en-US" b="1" dirty="0">
                <a:ln/>
                <a:solidFill>
                  <a:srgbClr val="FFFFFF"/>
                </a:solidFill>
                <a:cs typeface="Arial" pitchFamily="34" charset="0"/>
              </a:rPr>
              <a:t>Text in here</a:t>
            </a:r>
          </a:p>
        </p:txBody>
      </p:sp>
      <p:sp>
        <p:nvSpPr>
          <p:cNvPr id="58" name="Rectangle 57"/>
          <p:cNvSpPr/>
          <p:nvPr/>
        </p:nvSpPr>
        <p:spPr bwMode="gray">
          <a:xfrm>
            <a:off x="6497507" y="3996444"/>
            <a:ext cx="1145945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prstMaterial="plastic"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lvl="0" algn="ctr">
              <a:defRPr/>
            </a:pPr>
            <a:r>
              <a:rPr lang="en-US" altLang="en-US" sz="2400" b="1" dirty="0">
                <a:ln/>
                <a:solidFill>
                  <a:srgbClr val="FFFFFF"/>
                </a:solidFill>
                <a:cs typeface="Arial" pitchFamily="34" charset="0"/>
              </a:rPr>
              <a:t>Text in here</a:t>
            </a:r>
          </a:p>
        </p:txBody>
      </p:sp>
      <p:cxnSp>
        <p:nvCxnSpPr>
          <p:cNvPr id="59" name="Straight Arrow Connector 58"/>
          <p:cNvCxnSpPr>
            <a:stCxn id="58" idx="1"/>
            <a:endCxn id="30" idx="3"/>
          </p:cNvCxnSpPr>
          <p:nvPr/>
        </p:nvCxnSpPr>
        <p:spPr bwMode="gray">
          <a:xfrm flipH="1" flipV="1">
            <a:off x="4911774" y="3949988"/>
            <a:ext cx="1585732" cy="46195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1"/>
            <a:endCxn id="35" idx="3"/>
          </p:cNvCxnSpPr>
          <p:nvPr/>
        </p:nvCxnSpPr>
        <p:spPr bwMode="gray">
          <a:xfrm flipH="1" flipV="1">
            <a:off x="4921300" y="4670139"/>
            <a:ext cx="1624925" cy="78549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53"/>
          <p:cNvSpPr>
            <a:spLocks noEditPoints="1"/>
          </p:cNvSpPr>
          <p:nvPr/>
        </p:nvSpPr>
        <p:spPr bwMode="gray">
          <a:xfrm>
            <a:off x="8053056" y="5034652"/>
            <a:ext cx="271712" cy="763443"/>
          </a:xfrm>
          <a:custGeom>
            <a:avLst/>
            <a:gdLst/>
            <a:ahLst/>
            <a:cxnLst>
              <a:cxn ang="0">
                <a:pos x="1128" y="998"/>
              </a:cxn>
              <a:cxn ang="0">
                <a:pos x="1036" y="783"/>
              </a:cxn>
              <a:cxn ang="0">
                <a:pos x="876" y="566"/>
              </a:cxn>
              <a:cxn ang="0">
                <a:pos x="731" y="471"/>
              </a:cxn>
              <a:cxn ang="0">
                <a:pos x="807" y="326"/>
              </a:cxn>
              <a:cxn ang="0">
                <a:pos x="818" y="199"/>
              </a:cxn>
              <a:cxn ang="0">
                <a:pos x="754" y="87"/>
              </a:cxn>
              <a:cxn ang="0">
                <a:pos x="575" y="7"/>
              </a:cxn>
              <a:cxn ang="0">
                <a:pos x="529" y="49"/>
              </a:cxn>
              <a:cxn ang="0">
                <a:pos x="465" y="78"/>
              </a:cxn>
              <a:cxn ang="0">
                <a:pos x="461" y="166"/>
              </a:cxn>
              <a:cxn ang="0">
                <a:pos x="474" y="204"/>
              </a:cxn>
              <a:cxn ang="0">
                <a:pos x="471" y="353"/>
              </a:cxn>
              <a:cxn ang="0">
                <a:pos x="519" y="416"/>
              </a:cxn>
              <a:cxn ang="0">
                <a:pos x="355" y="527"/>
              </a:cxn>
              <a:cxn ang="0">
                <a:pos x="235" y="581"/>
              </a:cxn>
              <a:cxn ang="0">
                <a:pos x="174" y="867"/>
              </a:cxn>
              <a:cxn ang="0">
                <a:pos x="136" y="1159"/>
              </a:cxn>
              <a:cxn ang="0">
                <a:pos x="114" y="1456"/>
              </a:cxn>
              <a:cxn ang="0">
                <a:pos x="114" y="1536"/>
              </a:cxn>
              <a:cxn ang="0">
                <a:pos x="177" y="1709"/>
              </a:cxn>
              <a:cxn ang="0">
                <a:pos x="174" y="1727"/>
              </a:cxn>
              <a:cxn ang="0">
                <a:pos x="132" y="1779"/>
              </a:cxn>
              <a:cxn ang="0">
                <a:pos x="44" y="2243"/>
              </a:cxn>
              <a:cxn ang="0">
                <a:pos x="108" y="2220"/>
              </a:cxn>
              <a:cxn ang="0">
                <a:pos x="131" y="2376"/>
              </a:cxn>
              <a:cxn ang="0">
                <a:pos x="28" y="3062"/>
              </a:cxn>
              <a:cxn ang="0">
                <a:pos x="0" y="3191"/>
              </a:cxn>
              <a:cxn ang="0">
                <a:pos x="36" y="3276"/>
              </a:cxn>
              <a:cxn ang="0">
                <a:pos x="109" y="3287"/>
              </a:cxn>
              <a:cxn ang="0">
                <a:pos x="196" y="3239"/>
              </a:cxn>
              <a:cxn ang="0">
                <a:pos x="256" y="3093"/>
              </a:cxn>
              <a:cxn ang="0">
                <a:pos x="285" y="3008"/>
              </a:cxn>
              <a:cxn ang="0">
                <a:pos x="373" y="2764"/>
              </a:cxn>
              <a:cxn ang="0">
                <a:pos x="590" y="1862"/>
              </a:cxn>
              <a:cxn ang="0">
                <a:pos x="725" y="2087"/>
              </a:cxn>
              <a:cxn ang="0">
                <a:pos x="765" y="2409"/>
              </a:cxn>
              <a:cxn ang="0">
                <a:pos x="772" y="3059"/>
              </a:cxn>
              <a:cxn ang="0">
                <a:pos x="810" y="3135"/>
              </a:cxn>
              <a:cxn ang="0">
                <a:pos x="802" y="3260"/>
              </a:cxn>
              <a:cxn ang="0">
                <a:pos x="876" y="3332"/>
              </a:cxn>
              <a:cxn ang="0">
                <a:pos x="962" y="3309"/>
              </a:cxn>
              <a:cxn ang="0">
                <a:pos x="1006" y="3141"/>
              </a:cxn>
              <a:cxn ang="0">
                <a:pos x="1048" y="3091"/>
              </a:cxn>
              <a:cxn ang="0">
                <a:pos x="1048" y="3014"/>
              </a:cxn>
              <a:cxn ang="0">
                <a:pos x="1036" y="2702"/>
              </a:cxn>
              <a:cxn ang="0">
                <a:pos x="993" y="2132"/>
              </a:cxn>
              <a:cxn ang="0">
                <a:pos x="977" y="1560"/>
              </a:cxn>
              <a:cxn ang="0">
                <a:pos x="915" y="1317"/>
              </a:cxn>
              <a:cxn ang="0">
                <a:pos x="1093" y="1217"/>
              </a:cxn>
              <a:cxn ang="0">
                <a:pos x="1147" y="1181"/>
              </a:cxn>
              <a:cxn ang="0">
                <a:pos x="286" y="1152"/>
              </a:cxn>
              <a:cxn ang="0">
                <a:pos x="304" y="1059"/>
              </a:cxn>
              <a:cxn ang="0">
                <a:pos x="203" y="1637"/>
              </a:cxn>
              <a:cxn ang="0">
                <a:pos x="210" y="2070"/>
              </a:cxn>
              <a:cxn ang="0">
                <a:pos x="269" y="1649"/>
              </a:cxn>
              <a:cxn ang="0">
                <a:pos x="235" y="1755"/>
              </a:cxn>
              <a:cxn ang="0">
                <a:pos x="237" y="1685"/>
              </a:cxn>
              <a:cxn ang="0">
                <a:pos x="259" y="1579"/>
              </a:cxn>
              <a:cxn ang="0">
                <a:pos x="291" y="1476"/>
              </a:cxn>
              <a:cxn ang="0">
                <a:pos x="894" y="1063"/>
              </a:cxn>
              <a:cxn ang="0">
                <a:pos x="953" y="1049"/>
              </a:cxn>
            </a:cxnLst>
            <a:rect l="0" t="0" r="r" b="b"/>
            <a:pathLst>
              <a:path w="1155" h="3334">
                <a:moveTo>
                  <a:pt x="1155" y="1096"/>
                </a:moveTo>
                <a:lnTo>
                  <a:pt x="1149" y="1074"/>
                </a:lnTo>
                <a:lnTo>
                  <a:pt x="1148" y="1054"/>
                </a:lnTo>
                <a:lnTo>
                  <a:pt x="1148" y="1054"/>
                </a:lnTo>
                <a:lnTo>
                  <a:pt x="1143" y="1037"/>
                </a:lnTo>
                <a:lnTo>
                  <a:pt x="1138" y="1022"/>
                </a:lnTo>
                <a:lnTo>
                  <a:pt x="1133" y="1009"/>
                </a:lnTo>
                <a:lnTo>
                  <a:pt x="1128" y="998"/>
                </a:lnTo>
                <a:lnTo>
                  <a:pt x="1120" y="982"/>
                </a:lnTo>
                <a:lnTo>
                  <a:pt x="1117" y="977"/>
                </a:lnTo>
                <a:lnTo>
                  <a:pt x="1095" y="931"/>
                </a:lnTo>
                <a:lnTo>
                  <a:pt x="1085" y="892"/>
                </a:lnTo>
                <a:lnTo>
                  <a:pt x="1056" y="857"/>
                </a:lnTo>
                <a:lnTo>
                  <a:pt x="1038" y="809"/>
                </a:lnTo>
                <a:lnTo>
                  <a:pt x="1036" y="783"/>
                </a:lnTo>
                <a:lnTo>
                  <a:pt x="1036" y="783"/>
                </a:lnTo>
                <a:lnTo>
                  <a:pt x="1019" y="749"/>
                </a:lnTo>
                <a:lnTo>
                  <a:pt x="991" y="699"/>
                </a:lnTo>
                <a:lnTo>
                  <a:pt x="957" y="637"/>
                </a:lnTo>
                <a:lnTo>
                  <a:pt x="942" y="620"/>
                </a:lnTo>
                <a:lnTo>
                  <a:pt x="938" y="618"/>
                </a:lnTo>
                <a:lnTo>
                  <a:pt x="918" y="598"/>
                </a:lnTo>
                <a:lnTo>
                  <a:pt x="894" y="581"/>
                </a:lnTo>
                <a:lnTo>
                  <a:pt x="876" y="566"/>
                </a:lnTo>
                <a:lnTo>
                  <a:pt x="863" y="563"/>
                </a:lnTo>
                <a:lnTo>
                  <a:pt x="824" y="544"/>
                </a:lnTo>
                <a:lnTo>
                  <a:pt x="808" y="523"/>
                </a:lnTo>
                <a:lnTo>
                  <a:pt x="787" y="522"/>
                </a:lnTo>
                <a:lnTo>
                  <a:pt x="786" y="522"/>
                </a:lnTo>
                <a:lnTo>
                  <a:pt x="778" y="519"/>
                </a:lnTo>
                <a:lnTo>
                  <a:pt x="745" y="473"/>
                </a:lnTo>
                <a:lnTo>
                  <a:pt x="731" y="471"/>
                </a:lnTo>
                <a:lnTo>
                  <a:pt x="734" y="452"/>
                </a:lnTo>
                <a:lnTo>
                  <a:pt x="735" y="453"/>
                </a:lnTo>
                <a:lnTo>
                  <a:pt x="742" y="439"/>
                </a:lnTo>
                <a:lnTo>
                  <a:pt x="750" y="463"/>
                </a:lnTo>
                <a:lnTo>
                  <a:pt x="755" y="463"/>
                </a:lnTo>
                <a:lnTo>
                  <a:pt x="779" y="411"/>
                </a:lnTo>
                <a:lnTo>
                  <a:pt x="807" y="326"/>
                </a:lnTo>
                <a:lnTo>
                  <a:pt x="807" y="326"/>
                </a:lnTo>
                <a:lnTo>
                  <a:pt x="814" y="305"/>
                </a:lnTo>
                <a:lnTo>
                  <a:pt x="821" y="279"/>
                </a:lnTo>
                <a:lnTo>
                  <a:pt x="829" y="249"/>
                </a:lnTo>
                <a:lnTo>
                  <a:pt x="829" y="249"/>
                </a:lnTo>
                <a:lnTo>
                  <a:pt x="828" y="236"/>
                </a:lnTo>
                <a:lnTo>
                  <a:pt x="825" y="222"/>
                </a:lnTo>
                <a:lnTo>
                  <a:pt x="821" y="210"/>
                </a:lnTo>
                <a:lnTo>
                  <a:pt x="818" y="199"/>
                </a:lnTo>
                <a:lnTo>
                  <a:pt x="809" y="184"/>
                </a:lnTo>
                <a:lnTo>
                  <a:pt x="805" y="178"/>
                </a:lnTo>
                <a:lnTo>
                  <a:pt x="805" y="178"/>
                </a:lnTo>
                <a:lnTo>
                  <a:pt x="794" y="163"/>
                </a:lnTo>
                <a:lnTo>
                  <a:pt x="783" y="148"/>
                </a:lnTo>
                <a:lnTo>
                  <a:pt x="773" y="132"/>
                </a:lnTo>
                <a:lnTo>
                  <a:pt x="760" y="89"/>
                </a:lnTo>
                <a:lnTo>
                  <a:pt x="754" y="87"/>
                </a:lnTo>
                <a:lnTo>
                  <a:pt x="730" y="57"/>
                </a:lnTo>
                <a:lnTo>
                  <a:pt x="696" y="51"/>
                </a:lnTo>
                <a:lnTo>
                  <a:pt x="635" y="10"/>
                </a:lnTo>
                <a:lnTo>
                  <a:pt x="629" y="10"/>
                </a:lnTo>
                <a:lnTo>
                  <a:pt x="634" y="25"/>
                </a:lnTo>
                <a:lnTo>
                  <a:pt x="588" y="0"/>
                </a:lnTo>
                <a:lnTo>
                  <a:pt x="598" y="25"/>
                </a:lnTo>
                <a:lnTo>
                  <a:pt x="575" y="7"/>
                </a:lnTo>
                <a:lnTo>
                  <a:pt x="579" y="29"/>
                </a:lnTo>
                <a:lnTo>
                  <a:pt x="574" y="26"/>
                </a:lnTo>
                <a:lnTo>
                  <a:pt x="534" y="14"/>
                </a:lnTo>
                <a:lnTo>
                  <a:pt x="556" y="39"/>
                </a:lnTo>
                <a:lnTo>
                  <a:pt x="554" y="41"/>
                </a:lnTo>
                <a:lnTo>
                  <a:pt x="519" y="19"/>
                </a:lnTo>
                <a:lnTo>
                  <a:pt x="532" y="47"/>
                </a:lnTo>
                <a:lnTo>
                  <a:pt x="529" y="49"/>
                </a:lnTo>
                <a:lnTo>
                  <a:pt x="508" y="19"/>
                </a:lnTo>
                <a:lnTo>
                  <a:pt x="508" y="24"/>
                </a:lnTo>
                <a:lnTo>
                  <a:pt x="507" y="56"/>
                </a:lnTo>
                <a:lnTo>
                  <a:pt x="476" y="46"/>
                </a:lnTo>
                <a:lnTo>
                  <a:pt x="479" y="50"/>
                </a:lnTo>
                <a:lnTo>
                  <a:pt x="505" y="73"/>
                </a:lnTo>
                <a:lnTo>
                  <a:pt x="461" y="74"/>
                </a:lnTo>
                <a:lnTo>
                  <a:pt x="465" y="78"/>
                </a:lnTo>
                <a:lnTo>
                  <a:pt x="489" y="90"/>
                </a:lnTo>
                <a:lnTo>
                  <a:pt x="468" y="94"/>
                </a:lnTo>
                <a:lnTo>
                  <a:pt x="491" y="103"/>
                </a:lnTo>
                <a:lnTo>
                  <a:pt x="458" y="115"/>
                </a:lnTo>
                <a:lnTo>
                  <a:pt x="482" y="126"/>
                </a:lnTo>
                <a:lnTo>
                  <a:pt x="468" y="137"/>
                </a:lnTo>
                <a:lnTo>
                  <a:pt x="482" y="139"/>
                </a:lnTo>
                <a:lnTo>
                  <a:pt x="461" y="166"/>
                </a:lnTo>
                <a:lnTo>
                  <a:pt x="464" y="164"/>
                </a:lnTo>
                <a:lnTo>
                  <a:pt x="479" y="158"/>
                </a:lnTo>
                <a:lnTo>
                  <a:pt x="479" y="158"/>
                </a:lnTo>
                <a:lnTo>
                  <a:pt x="476" y="167"/>
                </a:lnTo>
                <a:lnTo>
                  <a:pt x="474" y="178"/>
                </a:lnTo>
                <a:lnTo>
                  <a:pt x="473" y="190"/>
                </a:lnTo>
                <a:lnTo>
                  <a:pt x="473" y="198"/>
                </a:lnTo>
                <a:lnTo>
                  <a:pt x="474" y="204"/>
                </a:lnTo>
                <a:lnTo>
                  <a:pt x="471" y="216"/>
                </a:lnTo>
                <a:lnTo>
                  <a:pt x="471" y="229"/>
                </a:lnTo>
                <a:lnTo>
                  <a:pt x="471" y="229"/>
                </a:lnTo>
                <a:lnTo>
                  <a:pt x="466" y="240"/>
                </a:lnTo>
                <a:lnTo>
                  <a:pt x="460" y="252"/>
                </a:lnTo>
                <a:lnTo>
                  <a:pt x="469" y="304"/>
                </a:lnTo>
                <a:lnTo>
                  <a:pt x="471" y="353"/>
                </a:lnTo>
                <a:lnTo>
                  <a:pt x="471" y="353"/>
                </a:lnTo>
                <a:lnTo>
                  <a:pt x="473" y="359"/>
                </a:lnTo>
                <a:lnTo>
                  <a:pt x="474" y="365"/>
                </a:lnTo>
                <a:lnTo>
                  <a:pt x="477" y="374"/>
                </a:lnTo>
                <a:lnTo>
                  <a:pt x="481" y="383"/>
                </a:lnTo>
                <a:lnTo>
                  <a:pt x="487" y="391"/>
                </a:lnTo>
                <a:lnTo>
                  <a:pt x="495" y="399"/>
                </a:lnTo>
                <a:lnTo>
                  <a:pt x="505" y="406"/>
                </a:lnTo>
                <a:lnTo>
                  <a:pt x="519" y="416"/>
                </a:lnTo>
                <a:lnTo>
                  <a:pt x="521" y="428"/>
                </a:lnTo>
                <a:lnTo>
                  <a:pt x="519" y="439"/>
                </a:lnTo>
                <a:lnTo>
                  <a:pt x="510" y="441"/>
                </a:lnTo>
                <a:lnTo>
                  <a:pt x="438" y="505"/>
                </a:lnTo>
                <a:lnTo>
                  <a:pt x="415" y="507"/>
                </a:lnTo>
                <a:lnTo>
                  <a:pt x="388" y="523"/>
                </a:lnTo>
                <a:lnTo>
                  <a:pt x="355" y="527"/>
                </a:lnTo>
                <a:lnTo>
                  <a:pt x="355" y="527"/>
                </a:lnTo>
                <a:lnTo>
                  <a:pt x="343" y="529"/>
                </a:lnTo>
                <a:lnTo>
                  <a:pt x="332" y="532"/>
                </a:lnTo>
                <a:lnTo>
                  <a:pt x="310" y="538"/>
                </a:lnTo>
                <a:lnTo>
                  <a:pt x="289" y="547"/>
                </a:lnTo>
                <a:lnTo>
                  <a:pt x="270" y="556"/>
                </a:lnTo>
                <a:lnTo>
                  <a:pt x="256" y="565"/>
                </a:lnTo>
                <a:lnTo>
                  <a:pt x="245" y="574"/>
                </a:lnTo>
                <a:lnTo>
                  <a:pt x="235" y="581"/>
                </a:lnTo>
                <a:lnTo>
                  <a:pt x="232" y="619"/>
                </a:lnTo>
                <a:lnTo>
                  <a:pt x="205" y="690"/>
                </a:lnTo>
                <a:lnTo>
                  <a:pt x="195" y="731"/>
                </a:lnTo>
                <a:lnTo>
                  <a:pt x="187" y="793"/>
                </a:lnTo>
                <a:lnTo>
                  <a:pt x="183" y="809"/>
                </a:lnTo>
                <a:lnTo>
                  <a:pt x="183" y="809"/>
                </a:lnTo>
                <a:lnTo>
                  <a:pt x="178" y="837"/>
                </a:lnTo>
                <a:lnTo>
                  <a:pt x="174" y="867"/>
                </a:lnTo>
                <a:lnTo>
                  <a:pt x="169" y="921"/>
                </a:lnTo>
                <a:lnTo>
                  <a:pt x="168" y="962"/>
                </a:lnTo>
                <a:lnTo>
                  <a:pt x="168" y="978"/>
                </a:lnTo>
                <a:lnTo>
                  <a:pt x="155" y="1017"/>
                </a:lnTo>
                <a:lnTo>
                  <a:pt x="146" y="1063"/>
                </a:lnTo>
                <a:lnTo>
                  <a:pt x="137" y="1079"/>
                </a:lnTo>
                <a:lnTo>
                  <a:pt x="134" y="1141"/>
                </a:lnTo>
                <a:lnTo>
                  <a:pt x="136" y="1159"/>
                </a:lnTo>
                <a:lnTo>
                  <a:pt x="130" y="1173"/>
                </a:lnTo>
                <a:lnTo>
                  <a:pt x="113" y="1231"/>
                </a:lnTo>
                <a:lnTo>
                  <a:pt x="116" y="1249"/>
                </a:lnTo>
                <a:lnTo>
                  <a:pt x="121" y="1277"/>
                </a:lnTo>
                <a:lnTo>
                  <a:pt x="111" y="1297"/>
                </a:lnTo>
                <a:lnTo>
                  <a:pt x="113" y="1340"/>
                </a:lnTo>
                <a:lnTo>
                  <a:pt x="114" y="1456"/>
                </a:lnTo>
                <a:lnTo>
                  <a:pt x="114" y="1456"/>
                </a:lnTo>
                <a:lnTo>
                  <a:pt x="113" y="1466"/>
                </a:lnTo>
                <a:lnTo>
                  <a:pt x="113" y="1466"/>
                </a:lnTo>
                <a:lnTo>
                  <a:pt x="97" y="1477"/>
                </a:lnTo>
                <a:lnTo>
                  <a:pt x="102" y="1530"/>
                </a:lnTo>
                <a:lnTo>
                  <a:pt x="111" y="1539"/>
                </a:lnTo>
                <a:lnTo>
                  <a:pt x="111" y="1539"/>
                </a:lnTo>
                <a:lnTo>
                  <a:pt x="114" y="1536"/>
                </a:lnTo>
                <a:lnTo>
                  <a:pt x="114" y="1536"/>
                </a:lnTo>
                <a:lnTo>
                  <a:pt x="116" y="1579"/>
                </a:lnTo>
                <a:lnTo>
                  <a:pt x="119" y="1597"/>
                </a:lnTo>
                <a:lnTo>
                  <a:pt x="120" y="1597"/>
                </a:lnTo>
                <a:lnTo>
                  <a:pt x="114" y="1644"/>
                </a:lnTo>
                <a:lnTo>
                  <a:pt x="126" y="1679"/>
                </a:lnTo>
                <a:lnTo>
                  <a:pt x="146" y="1705"/>
                </a:lnTo>
                <a:lnTo>
                  <a:pt x="164" y="1718"/>
                </a:lnTo>
                <a:lnTo>
                  <a:pt x="177" y="1709"/>
                </a:lnTo>
                <a:lnTo>
                  <a:pt x="184" y="1709"/>
                </a:lnTo>
                <a:lnTo>
                  <a:pt x="184" y="1709"/>
                </a:lnTo>
                <a:lnTo>
                  <a:pt x="185" y="1722"/>
                </a:lnTo>
                <a:lnTo>
                  <a:pt x="183" y="1720"/>
                </a:lnTo>
                <a:lnTo>
                  <a:pt x="179" y="1727"/>
                </a:lnTo>
                <a:lnTo>
                  <a:pt x="179" y="1727"/>
                </a:lnTo>
                <a:lnTo>
                  <a:pt x="174" y="1727"/>
                </a:lnTo>
                <a:lnTo>
                  <a:pt x="174" y="1727"/>
                </a:lnTo>
                <a:lnTo>
                  <a:pt x="166" y="1734"/>
                </a:lnTo>
                <a:lnTo>
                  <a:pt x="159" y="1740"/>
                </a:lnTo>
                <a:lnTo>
                  <a:pt x="152" y="1747"/>
                </a:lnTo>
                <a:lnTo>
                  <a:pt x="146" y="1755"/>
                </a:lnTo>
                <a:lnTo>
                  <a:pt x="137" y="1769"/>
                </a:lnTo>
                <a:lnTo>
                  <a:pt x="132" y="1779"/>
                </a:lnTo>
                <a:lnTo>
                  <a:pt x="132" y="1779"/>
                </a:lnTo>
                <a:lnTo>
                  <a:pt x="132" y="1779"/>
                </a:lnTo>
                <a:lnTo>
                  <a:pt x="132" y="1779"/>
                </a:lnTo>
                <a:lnTo>
                  <a:pt x="132" y="1779"/>
                </a:lnTo>
                <a:lnTo>
                  <a:pt x="131" y="1782"/>
                </a:lnTo>
                <a:lnTo>
                  <a:pt x="131" y="1782"/>
                </a:lnTo>
                <a:lnTo>
                  <a:pt x="33" y="2244"/>
                </a:lnTo>
                <a:lnTo>
                  <a:pt x="30" y="2255"/>
                </a:lnTo>
                <a:lnTo>
                  <a:pt x="30" y="2255"/>
                </a:lnTo>
                <a:lnTo>
                  <a:pt x="44" y="2243"/>
                </a:lnTo>
                <a:lnTo>
                  <a:pt x="56" y="2233"/>
                </a:lnTo>
                <a:lnTo>
                  <a:pt x="68" y="2227"/>
                </a:lnTo>
                <a:lnTo>
                  <a:pt x="79" y="2223"/>
                </a:lnTo>
                <a:lnTo>
                  <a:pt x="89" y="2222"/>
                </a:lnTo>
                <a:lnTo>
                  <a:pt x="95" y="2220"/>
                </a:lnTo>
                <a:lnTo>
                  <a:pt x="102" y="2220"/>
                </a:lnTo>
                <a:lnTo>
                  <a:pt x="102" y="2220"/>
                </a:lnTo>
                <a:lnTo>
                  <a:pt x="108" y="2220"/>
                </a:lnTo>
                <a:lnTo>
                  <a:pt x="115" y="2222"/>
                </a:lnTo>
                <a:lnTo>
                  <a:pt x="122" y="2224"/>
                </a:lnTo>
                <a:lnTo>
                  <a:pt x="131" y="2228"/>
                </a:lnTo>
                <a:lnTo>
                  <a:pt x="148" y="2238"/>
                </a:lnTo>
                <a:lnTo>
                  <a:pt x="164" y="2249"/>
                </a:lnTo>
                <a:lnTo>
                  <a:pt x="159" y="2260"/>
                </a:lnTo>
                <a:lnTo>
                  <a:pt x="158" y="2307"/>
                </a:lnTo>
                <a:lnTo>
                  <a:pt x="131" y="2376"/>
                </a:lnTo>
                <a:lnTo>
                  <a:pt x="97" y="2580"/>
                </a:lnTo>
                <a:lnTo>
                  <a:pt x="77" y="2662"/>
                </a:lnTo>
                <a:lnTo>
                  <a:pt x="51" y="2826"/>
                </a:lnTo>
                <a:lnTo>
                  <a:pt x="37" y="2850"/>
                </a:lnTo>
                <a:lnTo>
                  <a:pt x="35" y="2896"/>
                </a:lnTo>
                <a:lnTo>
                  <a:pt x="34" y="2913"/>
                </a:lnTo>
                <a:lnTo>
                  <a:pt x="28" y="2938"/>
                </a:lnTo>
                <a:lnTo>
                  <a:pt x="28" y="3062"/>
                </a:lnTo>
                <a:lnTo>
                  <a:pt x="35" y="3081"/>
                </a:lnTo>
                <a:lnTo>
                  <a:pt x="35" y="3081"/>
                </a:lnTo>
                <a:lnTo>
                  <a:pt x="21" y="3108"/>
                </a:lnTo>
                <a:lnTo>
                  <a:pt x="10" y="3133"/>
                </a:lnTo>
                <a:lnTo>
                  <a:pt x="2" y="3156"/>
                </a:lnTo>
                <a:lnTo>
                  <a:pt x="2" y="3156"/>
                </a:lnTo>
                <a:lnTo>
                  <a:pt x="0" y="3173"/>
                </a:lnTo>
                <a:lnTo>
                  <a:pt x="0" y="3191"/>
                </a:lnTo>
                <a:lnTo>
                  <a:pt x="3" y="3208"/>
                </a:lnTo>
                <a:lnTo>
                  <a:pt x="5" y="3223"/>
                </a:lnTo>
                <a:lnTo>
                  <a:pt x="13" y="3245"/>
                </a:lnTo>
                <a:lnTo>
                  <a:pt x="15" y="3253"/>
                </a:lnTo>
                <a:lnTo>
                  <a:pt x="15" y="3253"/>
                </a:lnTo>
                <a:lnTo>
                  <a:pt x="23" y="3262"/>
                </a:lnTo>
                <a:lnTo>
                  <a:pt x="29" y="3269"/>
                </a:lnTo>
                <a:lnTo>
                  <a:pt x="36" y="3276"/>
                </a:lnTo>
                <a:lnTo>
                  <a:pt x="45" y="3281"/>
                </a:lnTo>
                <a:lnTo>
                  <a:pt x="52" y="3284"/>
                </a:lnTo>
                <a:lnTo>
                  <a:pt x="60" y="3287"/>
                </a:lnTo>
                <a:lnTo>
                  <a:pt x="74" y="3289"/>
                </a:lnTo>
                <a:lnTo>
                  <a:pt x="88" y="3289"/>
                </a:lnTo>
                <a:lnTo>
                  <a:pt x="99" y="3288"/>
                </a:lnTo>
                <a:lnTo>
                  <a:pt x="109" y="3287"/>
                </a:lnTo>
                <a:lnTo>
                  <a:pt x="109" y="3287"/>
                </a:lnTo>
                <a:lnTo>
                  <a:pt x="125" y="3283"/>
                </a:lnTo>
                <a:lnTo>
                  <a:pt x="140" y="3278"/>
                </a:lnTo>
                <a:lnTo>
                  <a:pt x="152" y="3272"/>
                </a:lnTo>
                <a:lnTo>
                  <a:pt x="163" y="3266"/>
                </a:lnTo>
                <a:lnTo>
                  <a:pt x="173" y="3260"/>
                </a:lnTo>
                <a:lnTo>
                  <a:pt x="182" y="3252"/>
                </a:lnTo>
                <a:lnTo>
                  <a:pt x="189" y="3246"/>
                </a:lnTo>
                <a:lnTo>
                  <a:pt x="196" y="3239"/>
                </a:lnTo>
                <a:lnTo>
                  <a:pt x="205" y="3226"/>
                </a:lnTo>
                <a:lnTo>
                  <a:pt x="211" y="3215"/>
                </a:lnTo>
                <a:lnTo>
                  <a:pt x="215" y="3205"/>
                </a:lnTo>
                <a:lnTo>
                  <a:pt x="216" y="3154"/>
                </a:lnTo>
                <a:lnTo>
                  <a:pt x="216" y="3154"/>
                </a:lnTo>
                <a:lnTo>
                  <a:pt x="216" y="3155"/>
                </a:lnTo>
                <a:lnTo>
                  <a:pt x="240" y="3145"/>
                </a:lnTo>
                <a:lnTo>
                  <a:pt x="256" y="3093"/>
                </a:lnTo>
                <a:lnTo>
                  <a:pt x="254" y="3041"/>
                </a:lnTo>
                <a:lnTo>
                  <a:pt x="254" y="3041"/>
                </a:lnTo>
                <a:lnTo>
                  <a:pt x="262" y="3036"/>
                </a:lnTo>
                <a:lnTo>
                  <a:pt x="269" y="3032"/>
                </a:lnTo>
                <a:lnTo>
                  <a:pt x="275" y="3027"/>
                </a:lnTo>
                <a:lnTo>
                  <a:pt x="279" y="3020"/>
                </a:lnTo>
                <a:lnTo>
                  <a:pt x="283" y="3014"/>
                </a:lnTo>
                <a:lnTo>
                  <a:pt x="285" y="3008"/>
                </a:lnTo>
                <a:lnTo>
                  <a:pt x="289" y="2996"/>
                </a:lnTo>
                <a:lnTo>
                  <a:pt x="289" y="2985"/>
                </a:lnTo>
                <a:lnTo>
                  <a:pt x="289" y="2975"/>
                </a:lnTo>
                <a:lnTo>
                  <a:pt x="286" y="2967"/>
                </a:lnTo>
                <a:lnTo>
                  <a:pt x="286" y="2967"/>
                </a:lnTo>
                <a:lnTo>
                  <a:pt x="306" y="2923"/>
                </a:lnTo>
                <a:lnTo>
                  <a:pt x="335" y="2855"/>
                </a:lnTo>
                <a:lnTo>
                  <a:pt x="373" y="2764"/>
                </a:lnTo>
                <a:lnTo>
                  <a:pt x="434" y="2578"/>
                </a:lnTo>
                <a:lnTo>
                  <a:pt x="469" y="2347"/>
                </a:lnTo>
                <a:lnTo>
                  <a:pt x="528" y="2040"/>
                </a:lnTo>
                <a:lnTo>
                  <a:pt x="528" y="2040"/>
                </a:lnTo>
                <a:lnTo>
                  <a:pt x="542" y="1992"/>
                </a:lnTo>
                <a:lnTo>
                  <a:pt x="556" y="1947"/>
                </a:lnTo>
                <a:lnTo>
                  <a:pt x="574" y="1902"/>
                </a:lnTo>
                <a:lnTo>
                  <a:pt x="590" y="1862"/>
                </a:lnTo>
                <a:lnTo>
                  <a:pt x="616" y="1800"/>
                </a:lnTo>
                <a:lnTo>
                  <a:pt x="627" y="1777"/>
                </a:lnTo>
                <a:lnTo>
                  <a:pt x="646" y="1795"/>
                </a:lnTo>
                <a:lnTo>
                  <a:pt x="651" y="1820"/>
                </a:lnTo>
                <a:lnTo>
                  <a:pt x="697" y="1915"/>
                </a:lnTo>
                <a:lnTo>
                  <a:pt x="714" y="2033"/>
                </a:lnTo>
                <a:lnTo>
                  <a:pt x="720" y="2055"/>
                </a:lnTo>
                <a:lnTo>
                  <a:pt x="725" y="2087"/>
                </a:lnTo>
                <a:lnTo>
                  <a:pt x="725" y="2087"/>
                </a:lnTo>
                <a:lnTo>
                  <a:pt x="725" y="2110"/>
                </a:lnTo>
                <a:lnTo>
                  <a:pt x="726" y="2138"/>
                </a:lnTo>
                <a:lnTo>
                  <a:pt x="729" y="2169"/>
                </a:lnTo>
                <a:lnTo>
                  <a:pt x="733" y="2201"/>
                </a:lnTo>
                <a:lnTo>
                  <a:pt x="739" y="2253"/>
                </a:lnTo>
                <a:lnTo>
                  <a:pt x="742" y="2275"/>
                </a:lnTo>
                <a:lnTo>
                  <a:pt x="765" y="2409"/>
                </a:lnTo>
                <a:lnTo>
                  <a:pt x="765" y="2409"/>
                </a:lnTo>
                <a:lnTo>
                  <a:pt x="812" y="2637"/>
                </a:lnTo>
                <a:lnTo>
                  <a:pt x="798" y="2869"/>
                </a:lnTo>
                <a:lnTo>
                  <a:pt x="814" y="2930"/>
                </a:lnTo>
                <a:lnTo>
                  <a:pt x="812" y="2987"/>
                </a:lnTo>
                <a:lnTo>
                  <a:pt x="775" y="3016"/>
                </a:lnTo>
                <a:lnTo>
                  <a:pt x="772" y="3059"/>
                </a:lnTo>
                <a:lnTo>
                  <a:pt x="772" y="3059"/>
                </a:lnTo>
                <a:lnTo>
                  <a:pt x="773" y="3081"/>
                </a:lnTo>
                <a:lnTo>
                  <a:pt x="777" y="3098"/>
                </a:lnTo>
                <a:lnTo>
                  <a:pt x="782" y="3112"/>
                </a:lnTo>
                <a:lnTo>
                  <a:pt x="788" y="3120"/>
                </a:lnTo>
                <a:lnTo>
                  <a:pt x="794" y="3128"/>
                </a:lnTo>
                <a:lnTo>
                  <a:pt x="800" y="3131"/>
                </a:lnTo>
                <a:lnTo>
                  <a:pt x="805" y="3134"/>
                </a:lnTo>
                <a:lnTo>
                  <a:pt x="810" y="3135"/>
                </a:lnTo>
                <a:lnTo>
                  <a:pt x="799" y="3208"/>
                </a:lnTo>
                <a:lnTo>
                  <a:pt x="799" y="3208"/>
                </a:lnTo>
                <a:lnTo>
                  <a:pt x="798" y="3212"/>
                </a:lnTo>
                <a:lnTo>
                  <a:pt x="795" y="3220"/>
                </a:lnTo>
                <a:lnTo>
                  <a:pt x="795" y="3232"/>
                </a:lnTo>
                <a:lnTo>
                  <a:pt x="797" y="3241"/>
                </a:lnTo>
                <a:lnTo>
                  <a:pt x="798" y="3250"/>
                </a:lnTo>
                <a:lnTo>
                  <a:pt x="802" y="3260"/>
                </a:lnTo>
                <a:lnTo>
                  <a:pt x="805" y="3269"/>
                </a:lnTo>
                <a:lnTo>
                  <a:pt x="812" y="3279"/>
                </a:lnTo>
                <a:lnTo>
                  <a:pt x="820" y="3290"/>
                </a:lnTo>
                <a:lnTo>
                  <a:pt x="830" y="3300"/>
                </a:lnTo>
                <a:lnTo>
                  <a:pt x="842" y="3311"/>
                </a:lnTo>
                <a:lnTo>
                  <a:pt x="857" y="3322"/>
                </a:lnTo>
                <a:lnTo>
                  <a:pt x="876" y="3332"/>
                </a:lnTo>
                <a:lnTo>
                  <a:pt x="876" y="3332"/>
                </a:lnTo>
                <a:lnTo>
                  <a:pt x="878" y="3334"/>
                </a:lnTo>
                <a:lnTo>
                  <a:pt x="887" y="3334"/>
                </a:lnTo>
                <a:lnTo>
                  <a:pt x="902" y="3332"/>
                </a:lnTo>
                <a:lnTo>
                  <a:pt x="919" y="3329"/>
                </a:lnTo>
                <a:lnTo>
                  <a:pt x="929" y="3325"/>
                </a:lnTo>
                <a:lnTo>
                  <a:pt x="940" y="3321"/>
                </a:lnTo>
                <a:lnTo>
                  <a:pt x="951" y="3315"/>
                </a:lnTo>
                <a:lnTo>
                  <a:pt x="962" y="3309"/>
                </a:lnTo>
                <a:lnTo>
                  <a:pt x="974" y="3300"/>
                </a:lnTo>
                <a:lnTo>
                  <a:pt x="985" y="3289"/>
                </a:lnTo>
                <a:lnTo>
                  <a:pt x="998" y="3278"/>
                </a:lnTo>
                <a:lnTo>
                  <a:pt x="1009" y="3263"/>
                </a:lnTo>
                <a:lnTo>
                  <a:pt x="1011" y="3225"/>
                </a:lnTo>
                <a:lnTo>
                  <a:pt x="1009" y="3214"/>
                </a:lnTo>
                <a:lnTo>
                  <a:pt x="1009" y="3179"/>
                </a:lnTo>
                <a:lnTo>
                  <a:pt x="1006" y="3141"/>
                </a:lnTo>
                <a:lnTo>
                  <a:pt x="1019" y="3146"/>
                </a:lnTo>
                <a:lnTo>
                  <a:pt x="1019" y="3146"/>
                </a:lnTo>
                <a:lnTo>
                  <a:pt x="1024" y="3142"/>
                </a:lnTo>
                <a:lnTo>
                  <a:pt x="1028" y="3138"/>
                </a:lnTo>
                <a:lnTo>
                  <a:pt x="1033" y="3131"/>
                </a:lnTo>
                <a:lnTo>
                  <a:pt x="1037" y="3124"/>
                </a:lnTo>
                <a:lnTo>
                  <a:pt x="1043" y="3108"/>
                </a:lnTo>
                <a:lnTo>
                  <a:pt x="1048" y="3091"/>
                </a:lnTo>
                <a:lnTo>
                  <a:pt x="1052" y="3075"/>
                </a:lnTo>
                <a:lnTo>
                  <a:pt x="1054" y="3060"/>
                </a:lnTo>
                <a:lnTo>
                  <a:pt x="1057" y="3046"/>
                </a:lnTo>
                <a:lnTo>
                  <a:pt x="1058" y="3032"/>
                </a:lnTo>
                <a:lnTo>
                  <a:pt x="1058" y="3032"/>
                </a:lnTo>
                <a:lnTo>
                  <a:pt x="1057" y="3027"/>
                </a:lnTo>
                <a:lnTo>
                  <a:pt x="1054" y="3023"/>
                </a:lnTo>
                <a:lnTo>
                  <a:pt x="1048" y="3014"/>
                </a:lnTo>
                <a:lnTo>
                  <a:pt x="1041" y="3008"/>
                </a:lnTo>
                <a:lnTo>
                  <a:pt x="1033" y="3002"/>
                </a:lnTo>
                <a:lnTo>
                  <a:pt x="1019" y="2995"/>
                </a:lnTo>
                <a:lnTo>
                  <a:pt x="1012" y="2992"/>
                </a:lnTo>
                <a:lnTo>
                  <a:pt x="1021" y="2908"/>
                </a:lnTo>
                <a:lnTo>
                  <a:pt x="1036" y="2718"/>
                </a:lnTo>
                <a:lnTo>
                  <a:pt x="1036" y="2718"/>
                </a:lnTo>
                <a:lnTo>
                  <a:pt x="1036" y="2702"/>
                </a:lnTo>
                <a:lnTo>
                  <a:pt x="1035" y="2680"/>
                </a:lnTo>
                <a:lnTo>
                  <a:pt x="1031" y="2626"/>
                </a:lnTo>
                <a:lnTo>
                  <a:pt x="1026" y="2558"/>
                </a:lnTo>
                <a:lnTo>
                  <a:pt x="1026" y="2531"/>
                </a:lnTo>
                <a:lnTo>
                  <a:pt x="1015" y="2386"/>
                </a:lnTo>
                <a:lnTo>
                  <a:pt x="1005" y="2256"/>
                </a:lnTo>
                <a:lnTo>
                  <a:pt x="995" y="2169"/>
                </a:lnTo>
                <a:lnTo>
                  <a:pt x="993" y="2132"/>
                </a:lnTo>
                <a:lnTo>
                  <a:pt x="990" y="2097"/>
                </a:lnTo>
                <a:lnTo>
                  <a:pt x="988" y="2047"/>
                </a:lnTo>
                <a:lnTo>
                  <a:pt x="984" y="1932"/>
                </a:lnTo>
                <a:lnTo>
                  <a:pt x="984" y="1878"/>
                </a:lnTo>
                <a:lnTo>
                  <a:pt x="982" y="1720"/>
                </a:lnTo>
                <a:lnTo>
                  <a:pt x="974" y="1594"/>
                </a:lnTo>
                <a:lnTo>
                  <a:pt x="977" y="1560"/>
                </a:lnTo>
                <a:lnTo>
                  <a:pt x="977" y="1560"/>
                </a:lnTo>
                <a:lnTo>
                  <a:pt x="974" y="1543"/>
                </a:lnTo>
                <a:lnTo>
                  <a:pt x="971" y="1529"/>
                </a:lnTo>
                <a:lnTo>
                  <a:pt x="967" y="1519"/>
                </a:lnTo>
                <a:lnTo>
                  <a:pt x="963" y="1513"/>
                </a:lnTo>
                <a:lnTo>
                  <a:pt x="941" y="1386"/>
                </a:lnTo>
                <a:lnTo>
                  <a:pt x="909" y="1343"/>
                </a:lnTo>
                <a:lnTo>
                  <a:pt x="909" y="1326"/>
                </a:lnTo>
                <a:lnTo>
                  <a:pt x="915" y="1317"/>
                </a:lnTo>
                <a:lnTo>
                  <a:pt x="915" y="1298"/>
                </a:lnTo>
                <a:lnTo>
                  <a:pt x="922" y="1298"/>
                </a:lnTo>
                <a:lnTo>
                  <a:pt x="925" y="1290"/>
                </a:lnTo>
                <a:lnTo>
                  <a:pt x="920" y="1249"/>
                </a:lnTo>
                <a:lnTo>
                  <a:pt x="925" y="1247"/>
                </a:lnTo>
                <a:lnTo>
                  <a:pt x="1012" y="1229"/>
                </a:lnTo>
                <a:lnTo>
                  <a:pt x="1041" y="1222"/>
                </a:lnTo>
                <a:lnTo>
                  <a:pt x="1093" y="1217"/>
                </a:lnTo>
                <a:lnTo>
                  <a:pt x="1093" y="1217"/>
                </a:lnTo>
                <a:lnTo>
                  <a:pt x="1104" y="1212"/>
                </a:lnTo>
                <a:lnTo>
                  <a:pt x="1115" y="1207"/>
                </a:lnTo>
                <a:lnTo>
                  <a:pt x="1131" y="1197"/>
                </a:lnTo>
                <a:lnTo>
                  <a:pt x="1141" y="1190"/>
                </a:lnTo>
                <a:lnTo>
                  <a:pt x="1144" y="1186"/>
                </a:lnTo>
                <a:lnTo>
                  <a:pt x="1144" y="1186"/>
                </a:lnTo>
                <a:lnTo>
                  <a:pt x="1147" y="1181"/>
                </a:lnTo>
                <a:lnTo>
                  <a:pt x="1148" y="1176"/>
                </a:lnTo>
                <a:lnTo>
                  <a:pt x="1152" y="1163"/>
                </a:lnTo>
                <a:lnTo>
                  <a:pt x="1154" y="1148"/>
                </a:lnTo>
                <a:lnTo>
                  <a:pt x="1155" y="1133"/>
                </a:lnTo>
                <a:lnTo>
                  <a:pt x="1155" y="1107"/>
                </a:lnTo>
                <a:lnTo>
                  <a:pt x="1155" y="1096"/>
                </a:lnTo>
                <a:lnTo>
                  <a:pt x="1155" y="1096"/>
                </a:lnTo>
                <a:close/>
                <a:moveTo>
                  <a:pt x="286" y="1152"/>
                </a:moveTo>
                <a:lnTo>
                  <a:pt x="284" y="1127"/>
                </a:lnTo>
                <a:lnTo>
                  <a:pt x="295" y="1109"/>
                </a:lnTo>
                <a:lnTo>
                  <a:pt x="295" y="1068"/>
                </a:lnTo>
                <a:lnTo>
                  <a:pt x="300" y="1056"/>
                </a:lnTo>
                <a:lnTo>
                  <a:pt x="300" y="1056"/>
                </a:lnTo>
                <a:lnTo>
                  <a:pt x="301" y="1056"/>
                </a:lnTo>
                <a:lnTo>
                  <a:pt x="302" y="1057"/>
                </a:lnTo>
                <a:lnTo>
                  <a:pt x="304" y="1059"/>
                </a:lnTo>
                <a:lnTo>
                  <a:pt x="299" y="1107"/>
                </a:lnTo>
                <a:lnTo>
                  <a:pt x="295" y="1155"/>
                </a:lnTo>
                <a:lnTo>
                  <a:pt x="284" y="1189"/>
                </a:lnTo>
                <a:lnTo>
                  <a:pt x="286" y="1162"/>
                </a:lnTo>
                <a:lnTo>
                  <a:pt x="286" y="1152"/>
                </a:lnTo>
                <a:close/>
                <a:moveTo>
                  <a:pt x="190" y="1636"/>
                </a:moveTo>
                <a:lnTo>
                  <a:pt x="194" y="1631"/>
                </a:lnTo>
                <a:lnTo>
                  <a:pt x="203" y="1637"/>
                </a:lnTo>
                <a:lnTo>
                  <a:pt x="205" y="1657"/>
                </a:lnTo>
                <a:lnTo>
                  <a:pt x="205" y="1657"/>
                </a:lnTo>
                <a:lnTo>
                  <a:pt x="201" y="1655"/>
                </a:lnTo>
                <a:lnTo>
                  <a:pt x="196" y="1653"/>
                </a:lnTo>
                <a:lnTo>
                  <a:pt x="193" y="1655"/>
                </a:lnTo>
                <a:lnTo>
                  <a:pt x="189" y="1657"/>
                </a:lnTo>
                <a:lnTo>
                  <a:pt x="190" y="1636"/>
                </a:lnTo>
                <a:close/>
                <a:moveTo>
                  <a:pt x="210" y="2070"/>
                </a:moveTo>
                <a:lnTo>
                  <a:pt x="219" y="1995"/>
                </a:lnTo>
                <a:lnTo>
                  <a:pt x="224" y="2028"/>
                </a:lnTo>
                <a:lnTo>
                  <a:pt x="210" y="2070"/>
                </a:lnTo>
                <a:close/>
                <a:moveTo>
                  <a:pt x="301" y="1489"/>
                </a:moveTo>
                <a:lnTo>
                  <a:pt x="293" y="1531"/>
                </a:lnTo>
                <a:lnTo>
                  <a:pt x="288" y="1552"/>
                </a:lnTo>
                <a:lnTo>
                  <a:pt x="268" y="1584"/>
                </a:lnTo>
                <a:lnTo>
                  <a:pt x="269" y="1649"/>
                </a:lnTo>
                <a:lnTo>
                  <a:pt x="254" y="1725"/>
                </a:lnTo>
                <a:lnTo>
                  <a:pt x="249" y="1794"/>
                </a:lnTo>
                <a:lnTo>
                  <a:pt x="231" y="1906"/>
                </a:lnTo>
                <a:lnTo>
                  <a:pt x="245" y="1796"/>
                </a:lnTo>
                <a:lnTo>
                  <a:pt x="240" y="1766"/>
                </a:lnTo>
                <a:lnTo>
                  <a:pt x="240" y="1766"/>
                </a:lnTo>
                <a:lnTo>
                  <a:pt x="237" y="1759"/>
                </a:lnTo>
                <a:lnTo>
                  <a:pt x="235" y="1755"/>
                </a:lnTo>
                <a:lnTo>
                  <a:pt x="227" y="1746"/>
                </a:lnTo>
                <a:lnTo>
                  <a:pt x="228" y="1742"/>
                </a:lnTo>
                <a:lnTo>
                  <a:pt x="224" y="1741"/>
                </a:lnTo>
                <a:lnTo>
                  <a:pt x="224" y="1690"/>
                </a:lnTo>
                <a:lnTo>
                  <a:pt x="228" y="1688"/>
                </a:lnTo>
                <a:lnTo>
                  <a:pt x="228" y="1688"/>
                </a:lnTo>
                <a:lnTo>
                  <a:pt x="233" y="1687"/>
                </a:lnTo>
                <a:lnTo>
                  <a:pt x="237" y="1685"/>
                </a:lnTo>
                <a:lnTo>
                  <a:pt x="242" y="1681"/>
                </a:lnTo>
                <a:lnTo>
                  <a:pt x="245" y="1677"/>
                </a:lnTo>
                <a:lnTo>
                  <a:pt x="246" y="1674"/>
                </a:lnTo>
                <a:lnTo>
                  <a:pt x="246" y="1639"/>
                </a:lnTo>
                <a:lnTo>
                  <a:pt x="251" y="1603"/>
                </a:lnTo>
                <a:lnTo>
                  <a:pt x="251" y="1577"/>
                </a:lnTo>
                <a:lnTo>
                  <a:pt x="251" y="1577"/>
                </a:lnTo>
                <a:lnTo>
                  <a:pt x="259" y="1579"/>
                </a:lnTo>
                <a:lnTo>
                  <a:pt x="263" y="1575"/>
                </a:lnTo>
                <a:lnTo>
                  <a:pt x="268" y="1510"/>
                </a:lnTo>
                <a:lnTo>
                  <a:pt x="268" y="1510"/>
                </a:lnTo>
                <a:lnTo>
                  <a:pt x="270" y="1512"/>
                </a:lnTo>
                <a:lnTo>
                  <a:pt x="277" y="1448"/>
                </a:lnTo>
                <a:lnTo>
                  <a:pt x="274" y="1444"/>
                </a:lnTo>
                <a:lnTo>
                  <a:pt x="277" y="1441"/>
                </a:lnTo>
                <a:lnTo>
                  <a:pt x="291" y="1476"/>
                </a:lnTo>
                <a:lnTo>
                  <a:pt x="307" y="1477"/>
                </a:lnTo>
                <a:lnTo>
                  <a:pt x="307" y="1477"/>
                </a:lnTo>
                <a:lnTo>
                  <a:pt x="301" y="1489"/>
                </a:lnTo>
                <a:close/>
                <a:moveTo>
                  <a:pt x="952" y="1067"/>
                </a:moveTo>
                <a:lnTo>
                  <a:pt x="946" y="1068"/>
                </a:lnTo>
                <a:lnTo>
                  <a:pt x="932" y="1063"/>
                </a:lnTo>
                <a:lnTo>
                  <a:pt x="902" y="1059"/>
                </a:lnTo>
                <a:lnTo>
                  <a:pt x="894" y="1063"/>
                </a:lnTo>
                <a:lnTo>
                  <a:pt x="893" y="1032"/>
                </a:lnTo>
                <a:lnTo>
                  <a:pt x="883" y="1010"/>
                </a:lnTo>
                <a:lnTo>
                  <a:pt x="884" y="980"/>
                </a:lnTo>
                <a:lnTo>
                  <a:pt x="889" y="961"/>
                </a:lnTo>
                <a:lnTo>
                  <a:pt x="894" y="918"/>
                </a:lnTo>
                <a:lnTo>
                  <a:pt x="908" y="961"/>
                </a:lnTo>
                <a:lnTo>
                  <a:pt x="940" y="1025"/>
                </a:lnTo>
                <a:lnTo>
                  <a:pt x="953" y="1049"/>
                </a:lnTo>
                <a:lnTo>
                  <a:pt x="952" y="1067"/>
                </a:lnTo>
                <a:close/>
              </a:path>
            </a:pathLst>
          </a:custGeom>
          <a:solidFill>
            <a:srgbClr val="000000">
              <a:alpha val="4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Freeform 63"/>
          <p:cNvSpPr/>
          <p:nvPr/>
        </p:nvSpPr>
        <p:spPr bwMode="gray">
          <a:xfrm rot="20888052">
            <a:off x="7788578" y="4008549"/>
            <a:ext cx="713910" cy="939809"/>
          </a:xfrm>
          <a:custGeom>
            <a:avLst/>
            <a:gdLst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86777 w 4081049"/>
              <a:gd name="connsiteY27" fmla="*/ 2400300 h 5328965"/>
              <a:gd name="connsiteX28" fmla="*/ 1820102 w 4081049"/>
              <a:gd name="connsiteY28" fmla="*/ 2590800 h 5328965"/>
              <a:gd name="connsiteX29" fmla="*/ 1829627 w 4081049"/>
              <a:gd name="connsiteY29" fmla="*/ 2838450 h 5328965"/>
              <a:gd name="connsiteX30" fmla="*/ 1601027 w 4081049"/>
              <a:gd name="connsiteY30" fmla="*/ 3495675 h 5328965"/>
              <a:gd name="connsiteX31" fmla="*/ 1439102 w 4081049"/>
              <a:gd name="connsiteY31" fmla="*/ 3581400 h 5328965"/>
              <a:gd name="connsiteX32" fmla="*/ 715202 w 4081049"/>
              <a:gd name="connsiteY32" fmla="*/ 3619500 h 5328965"/>
              <a:gd name="connsiteX33" fmla="*/ 391352 w 4081049"/>
              <a:gd name="connsiteY33" fmla="*/ 3705225 h 5328965"/>
              <a:gd name="connsiteX34" fmla="*/ 267527 w 4081049"/>
              <a:gd name="connsiteY34" fmla="*/ 3629025 h 5328965"/>
              <a:gd name="connsiteX35" fmla="*/ 153227 w 4081049"/>
              <a:gd name="connsiteY35" fmla="*/ 3848100 h 5328965"/>
              <a:gd name="connsiteX36" fmla="*/ 153227 w 4081049"/>
              <a:gd name="connsiteY36" fmla="*/ 4448175 h 5328965"/>
              <a:gd name="connsiteX37" fmla="*/ 286577 w 4081049"/>
              <a:gd name="connsiteY37" fmla="*/ 4171950 h 5328965"/>
              <a:gd name="connsiteX38" fmla="*/ 477077 w 4081049"/>
              <a:gd name="connsiteY38" fmla="*/ 4000500 h 5328965"/>
              <a:gd name="connsiteX39" fmla="*/ 572327 w 4081049"/>
              <a:gd name="connsiteY39" fmla="*/ 4086225 h 5328965"/>
              <a:gd name="connsiteX40" fmla="*/ 1753427 w 4081049"/>
              <a:gd name="connsiteY40" fmla="*/ 3990975 h 5328965"/>
              <a:gd name="connsiteX41" fmla="*/ 2229677 w 4081049"/>
              <a:gd name="connsiteY41" fmla="*/ 3209925 h 5328965"/>
              <a:gd name="connsiteX42" fmla="*/ 2829752 w 4081049"/>
              <a:gd name="connsiteY42" fmla="*/ 3714750 h 5328965"/>
              <a:gd name="connsiteX43" fmla="*/ 2858327 w 4081049"/>
              <a:gd name="connsiteY43" fmla="*/ 4238625 h 5328965"/>
              <a:gd name="connsiteX44" fmla="*/ 3029777 w 4081049"/>
              <a:gd name="connsiteY44" fmla="*/ 5000625 h 5328965"/>
              <a:gd name="connsiteX45" fmla="*/ 3086927 w 4081049"/>
              <a:gd name="connsiteY45" fmla="*/ 5067300 h 5328965"/>
              <a:gd name="connsiteX46" fmla="*/ 3029777 w 4081049"/>
              <a:gd name="connsiteY46" fmla="*/ 5229225 h 5328965"/>
              <a:gd name="connsiteX47" fmla="*/ 3172652 w 4081049"/>
              <a:gd name="connsiteY47" fmla="*/ 5324475 h 5328965"/>
              <a:gd name="connsiteX48" fmla="*/ 3201227 w 4081049"/>
              <a:gd name="connsiteY48" fmla="*/ 5314950 h 5328965"/>
              <a:gd name="connsiteX49" fmla="*/ 3429827 w 4081049"/>
              <a:gd name="connsiteY49" fmla="*/ 5219700 h 5328965"/>
              <a:gd name="connsiteX50" fmla="*/ 3544127 w 4081049"/>
              <a:gd name="connsiteY50" fmla="*/ 5219700 h 5328965"/>
              <a:gd name="connsiteX51" fmla="*/ 3906077 w 4081049"/>
              <a:gd name="connsiteY51" fmla="*/ 4991100 h 5328965"/>
              <a:gd name="connsiteX52" fmla="*/ 3706052 w 4081049"/>
              <a:gd name="connsiteY52" fmla="*/ 4991100 h 5328965"/>
              <a:gd name="connsiteX53" fmla="*/ 3486977 w 4081049"/>
              <a:gd name="connsiteY53" fmla="*/ 4933950 h 5328965"/>
              <a:gd name="connsiteX54" fmla="*/ 3391727 w 4081049"/>
              <a:gd name="connsiteY54" fmla="*/ 4686300 h 5328965"/>
              <a:gd name="connsiteX55" fmla="*/ 3315527 w 4081049"/>
              <a:gd name="connsiteY55" fmla="*/ 4543425 h 5328965"/>
              <a:gd name="connsiteX56" fmla="*/ 3306002 w 4081049"/>
              <a:gd name="connsiteY56" fmla="*/ 4410075 h 5328965"/>
              <a:gd name="connsiteX57" fmla="*/ 3248852 w 4081049"/>
              <a:gd name="connsiteY57" fmla="*/ 4095750 h 5328965"/>
              <a:gd name="connsiteX58" fmla="*/ 3153602 w 4081049"/>
              <a:gd name="connsiteY58" fmla="*/ 3819525 h 5328965"/>
              <a:gd name="connsiteX59" fmla="*/ 3210752 w 4081049"/>
              <a:gd name="connsiteY59" fmla="*/ 3543300 h 5328965"/>
              <a:gd name="connsiteX60" fmla="*/ 2925002 w 4081049"/>
              <a:gd name="connsiteY60" fmla="*/ 3133725 h 5328965"/>
              <a:gd name="connsiteX61" fmla="*/ 2591627 w 4081049"/>
              <a:gd name="connsiteY61" fmla="*/ 2676525 h 5328965"/>
              <a:gd name="connsiteX62" fmla="*/ 2620202 w 4081049"/>
              <a:gd name="connsiteY62" fmla="*/ 2543175 h 5328965"/>
              <a:gd name="connsiteX63" fmla="*/ 2563052 w 4081049"/>
              <a:gd name="connsiteY63" fmla="*/ 2486025 h 5328965"/>
              <a:gd name="connsiteX64" fmla="*/ 2610677 w 4081049"/>
              <a:gd name="connsiteY64" fmla="*/ 2390775 h 5328965"/>
              <a:gd name="connsiteX65" fmla="*/ 2801177 w 4081049"/>
              <a:gd name="connsiteY65" fmla="*/ 2466975 h 5328965"/>
              <a:gd name="connsiteX66" fmla="*/ 3258377 w 4081049"/>
              <a:gd name="connsiteY66" fmla="*/ 2333625 h 5328965"/>
              <a:gd name="connsiteX67" fmla="*/ 3525077 w 4081049"/>
              <a:gd name="connsiteY67" fmla="*/ 2343150 h 5328965"/>
              <a:gd name="connsiteX68" fmla="*/ 3687002 w 4081049"/>
              <a:gd name="connsiteY68" fmla="*/ 2257425 h 5328965"/>
              <a:gd name="connsiteX69" fmla="*/ 3648902 w 4081049"/>
              <a:gd name="connsiteY69" fmla="*/ 1657350 h 5328965"/>
              <a:gd name="connsiteX70" fmla="*/ 3667952 w 4081049"/>
              <a:gd name="connsiteY70" fmla="*/ 1524000 h 5328965"/>
              <a:gd name="connsiteX71" fmla="*/ 3839402 w 4081049"/>
              <a:gd name="connsiteY71" fmla="*/ 1524000 h 5328965"/>
              <a:gd name="connsiteX72" fmla="*/ 3963227 w 4081049"/>
              <a:gd name="connsiteY72" fmla="*/ 1400175 h 5328965"/>
              <a:gd name="connsiteX73" fmla="*/ 4001327 w 4081049"/>
              <a:gd name="connsiteY73" fmla="*/ 1495425 h 5328965"/>
              <a:gd name="connsiteX74" fmla="*/ 4077527 w 4081049"/>
              <a:gd name="connsiteY74" fmla="*/ 1362075 h 5328965"/>
              <a:gd name="connsiteX75" fmla="*/ 3953702 w 4081049"/>
              <a:gd name="connsiteY75" fmla="*/ 1200150 h 5328965"/>
              <a:gd name="connsiteX76" fmla="*/ 3744152 w 4081049"/>
              <a:gd name="connsiteY76" fmla="*/ 1343025 h 5328965"/>
              <a:gd name="connsiteX77" fmla="*/ 3639377 w 4081049"/>
              <a:gd name="connsiteY77" fmla="*/ 1295400 h 5328965"/>
              <a:gd name="connsiteX78" fmla="*/ 3477452 w 4081049"/>
              <a:gd name="connsiteY78" fmla="*/ 962025 h 5328965"/>
              <a:gd name="connsiteX79" fmla="*/ 3115502 w 4081049"/>
              <a:gd name="connsiteY79" fmla="*/ 695325 h 5328965"/>
              <a:gd name="connsiteX80" fmla="*/ 3048827 w 4081049"/>
              <a:gd name="connsiteY80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591627 w 4081049"/>
              <a:gd name="connsiteY62" fmla="*/ 2676525 h 5328965"/>
              <a:gd name="connsiteX63" fmla="*/ 2620202 w 4081049"/>
              <a:gd name="connsiteY63" fmla="*/ 2543175 h 5328965"/>
              <a:gd name="connsiteX64" fmla="*/ 2563052 w 4081049"/>
              <a:gd name="connsiteY64" fmla="*/ 2486025 h 5328965"/>
              <a:gd name="connsiteX65" fmla="*/ 2610677 w 4081049"/>
              <a:gd name="connsiteY65" fmla="*/ 2390775 h 5328965"/>
              <a:gd name="connsiteX66" fmla="*/ 2801177 w 4081049"/>
              <a:gd name="connsiteY66" fmla="*/ 2466975 h 5328965"/>
              <a:gd name="connsiteX67" fmla="*/ 3258377 w 4081049"/>
              <a:gd name="connsiteY67" fmla="*/ 2333625 h 5328965"/>
              <a:gd name="connsiteX68" fmla="*/ 3525077 w 4081049"/>
              <a:gd name="connsiteY68" fmla="*/ 2343150 h 5328965"/>
              <a:gd name="connsiteX69" fmla="*/ 3687002 w 4081049"/>
              <a:gd name="connsiteY69" fmla="*/ 2257425 h 5328965"/>
              <a:gd name="connsiteX70" fmla="*/ 3648902 w 4081049"/>
              <a:gd name="connsiteY70" fmla="*/ 1657350 h 5328965"/>
              <a:gd name="connsiteX71" fmla="*/ 3667952 w 4081049"/>
              <a:gd name="connsiteY71" fmla="*/ 1524000 h 5328965"/>
              <a:gd name="connsiteX72" fmla="*/ 3839402 w 4081049"/>
              <a:gd name="connsiteY72" fmla="*/ 1524000 h 5328965"/>
              <a:gd name="connsiteX73" fmla="*/ 3963227 w 4081049"/>
              <a:gd name="connsiteY73" fmla="*/ 1400175 h 5328965"/>
              <a:gd name="connsiteX74" fmla="*/ 4001327 w 4081049"/>
              <a:gd name="connsiteY74" fmla="*/ 1495425 h 5328965"/>
              <a:gd name="connsiteX75" fmla="*/ 4077527 w 4081049"/>
              <a:gd name="connsiteY75" fmla="*/ 1362075 h 5328965"/>
              <a:gd name="connsiteX76" fmla="*/ 3953702 w 4081049"/>
              <a:gd name="connsiteY76" fmla="*/ 1200150 h 5328965"/>
              <a:gd name="connsiteX77" fmla="*/ 3744152 w 4081049"/>
              <a:gd name="connsiteY77" fmla="*/ 1343025 h 5328965"/>
              <a:gd name="connsiteX78" fmla="*/ 3639377 w 4081049"/>
              <a:gd name="connsiteY78" fmla="*/ 1295400 h 5328965"/>
              <a:gd name="connsiteX79" fmla="*/ 3477452 w 4081049"/>
              <a:gd name="connsiteY79" fmla="*/ 962025 h 5328965"/>
              <a:gd name="connsiteX80" fmla="*/ 3115502 w 4081049"/>
              <a:gd name="connsiteY80" fmla="*/ 695325 h 5328965"/>
              <a:gd name="connsiteX81" fmla="*/ 3048827 w 4081049"/>
              <a:gd name="connsiteY81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591627 w 4081049"/>
              <a:gd name="connsiteY62" fmla="*/ 2676525 h 5328965"/>
              <a:gd name="connsiteX63" fmla="*/ 2620202 w 4081049"/>
              <a:gd name="connsiteY63" fmla="*/ 2543175 h 5328965"/>
              <a:gd name="connsiteX64" fmla="*/ 2563052 w 4081049"/>
              <a:gd name="connsiteY64" fmla="*/ 2486025 h 5328965"/>
              <a:gd name="connsiteX65" fmla="*/ 2610677 w 4081049"/>
              <a:gd name="connsiteY65" fmla="*/ 2390775 h 5328965"/>
              <a:gd name="connsiteX66" fmla="*/ 2801177 w 4081049"/>
              <a:gd name="connsiteY66" fmla="*/ 2466975 h 5328965"/>
              <a:gd name="connsiteX67" fmla="*/ 3258377 w 4081049"/>
              <a:gd name="connsiteY67" fmla="*/ 2333625 h 5328965"/>
              <a:gd name="connsiteX68" fmla="*/ 3525077 w 4081049"/>
              <a:gd name="connsiteY68" fmla="*/ 2343150 h 5328965"/>
              <a:gd name="connsiteX69" fmla="*/ 3687002 w 4081049"/>
              <a:gd name="connsiteY69" fmla="*/ 2257425 h 5328965"/>
              <a:gd name="connsiteX70" fmla="*/ 3648902 w 4081049"/>
              <a:gd name="connsiteY70" fmla="*/ 1657350 h 5328965"/>
              <a:gd name="connsiteX71" fmla="*/ 3667952 w 4081049"/>
              <a:gd name="connsiteY71" fmla="*/ 1524000 h 5328965"/>
              <a:gd name="connsiteX72" fmla="*/ 3839402 w 4081049"/>
              <a:gd name="connsiteY72" fmla="*/ 1524000 h 5328965"/>
              <a:gd name="connsiteX73" fmla="*/ 3963227 w 4081049"/>
              <a:gd name="connsiteY73" fmla="*/ 1400175 h 5328965"/>
              <a:gd name="connsiteX74" fmla="*/ 4001327 w 4081049"/>
              <a:gd name="connsiteY74" fmla="*/ 1495425 h 5328965"/>
              <a:gd name="connsiteX75" fmla="*/ 4077527 w 4081049"/>
              <a:gd name="connsiteY75" fmla="*/ 1362075 h 5328965"/>
              <a:gd name="connsiteX76" fmla="*/ 3953702 w 4081049"/>
              <a:gd name="connsiteY76" fmla="*/ 1200150 h 5328965"/>
              <a:gd name="connsiteX77" fmla="*/ 3744152 w 4081049"/>
              <a:gd name="connsiteY77" fmla="*/ 1343025 h 5328965"/>
              <a:gd name="connsiteX78" fmla="*/ 3639377 w 4081049"/>
              <a:gd name="connsiteY78" fmla="*/ 1295400 h 5328965"/>
              <a:gd name="connsiteX79" fmla="*/ 3477452 w 4081049"/>
              <a:gd name="connsiteY79" fmla="*/ 962025 h 5328965"/>
              <a:gd name="connsiteX80" fmla="*/ 3115502 w 4081049"/>
              <a:gd name="connsiteY80" fmla="*/ 695325 h 5328965"/>
              <a:gd name="connsiteX81" fmla="*/ 3048827 w 4081049"/>
              <a:gd name="connsiteY81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591627 w 4081049"/>
              <a:gd name="connsiteY62" fmla="*/ 2676525 h 5328965"/>
              <a:gd name="connsiteX63" fmla="*/ 2620202 w 4081049"/>
              <a:gd name="connsiteY63" fmla="*/ 2543175 h 5328965"/>
              <a:gd name="connsiteX64" fmla="*/ 2563052 w 4081049"/>
              <a:gd name="connsiteY64" fmla="*/ 2486025 h 5328965"/>
              <a:gd name="connsiteX65" fmla="*/ 2559604 w 4081049"/>
              <a:gd name="connsiteY65" fmla="*/ 2482285 h 5328965"/>
              <a:gd name="connsiteX66" fmla="*/ 2610677 w 4081049"/>
              <a:gd name="connsiteY66" fmla="*/ 2390775 h 5328965"/>
              <a:gd name="connsiteX67" fmla="*/ 2801177 w 4081049"/>
              <a:gd name="connsiteY67" fmla="*/ 2466975 h 5328965"/>
              <a:gd name="connsiteX68" fmla="*/ 3258377 w 4081049"/>
              <a:gd name="connsiteY68" fmla="*/ 2333625 h 5328965"/>
              <a:gd name="connsiteX69" fmla="*/ 3525077 w 4081049"/>
              <a:gd name="connsiteY69" fmla="*/ 2343150 h 5328965"/>
              <a:gd name="connsiteX70" fmla="*/ 3687002 w 4081049"/>
              <a:gd name="connsiteY70" fmla="*/ 2257425 h 5328965"/>
              <a:gd name="connsiteX71" fmla="*/ 3648902 w 4081049"/>
              <a:gd name="connsiteY71" fmla="*/ 1657350 h 5328965"/>
              <a:gd name="connsiteX72" fmla="*/ 3667952 w 4081049"/>
              <a:gd name="connsiteY72" fmla="*/ 1524000 h 5328965"/>
              <a:gd name="connsiteX73" fmla="*/ 3839402 w 4081049"/>
              <a:gd name="connsiteY73" fmla="*/ 1524000 h 5328965"/>
              <a:gd name="connsiteX74" fmla="*/ 3963227 w 4081049"/>
              <a:gd name="connsiteY74" fmla="*/ 1400175 h 5328965"/>
              <a:gd name="connsiteX75" fmla="*/ 4001327 w 4081049"/>
              <a:gd name="connsiteY75" fmla="*/ 1495425 h 5328965"/>
              <a:gd name="connsiteX76" fmla="*/ 4077527 w 4081049"/>
              <a:gd name="connsiteY76" fmla="*/ 1362075 h 5328965"/>
              <a:gd name="connsiteX77" fmla="*/ 3953702 w 4081049"/>
              <a:gd name="connsiteY77" fmla="*/ 1200150 h 5328965"/>
              <a:gd name="connsiteX78" fmla="*/ 3744152 w 4081049"/>
              <a:gd name="connsiteY78" fmla="*/ 1343025 h 5328965"/>
              <a:gd name="connsiteX79" fmla="*/ 3639377 w 4081049"/>
              <a:gd name="connsiteY79" fmla="*/ 1295400 h 5328965"/>
              <a:gd name="connsiteX80" fmla="*/ 3477452 w 4081049"/>
              <a:gd name="connsiteY80" fmla="*/ 962025 h 5328965"/>
              <a:gd name="connsiteX81" fmla="*/ 3115502 w 4081049"/>
              <a:gd name="connsiteY81" fmla="*/ 695325 h 5328965"/>
              <a:gd name="connsiteX82" fmla="*/ 3048827 w 4081049"/>
              <a:gd name="connsiteY82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591627 w 4081049"/>
              <a:gd name="connsiteY62" fmla="*/ 2676525 h 5328965"/>
              <a:gd name="connsiteX63" fmla="*/ 2620202 w 4081049"/>
              <a:gd name="connsiteY63" fmla="*/ 2543175 h 5328965"/>
              <a:gd name="connsiteX64" fmla="*/ 2563052 w 4081049"/>
              <a:gd name="connsiteY64" fmla="*/ 2486025 h 5328965"/>
              <a:gd name="connsiteX65" fmla="*/ 2559604 w 4081049"/>
              <a:gd name="connsiteY65" fmla="*/ 2482285 h 5328965"/>
              <a:gd name="connsiteX66" fmla="*/ 2610677 w 4081049"/>
              <a:gd name="connsiteY66" fmla="*/ 2427239 h 5328965"/>
              <a:gd name="connsiteX67" fmla="*/ 2801177 w 4081049"/>
              <a:gd name="connsiteY67" fmla="*/ 2466975 h 5328965"/>
              <a:gd name="connsiteX68" fmla="*/ 3258377 w 4081049"/>
              <a:gd name="connsiteY68" fmla="*/ 2333625 h 5328965"/>
              <a:gd name="connsiteX69" fmla="*/ 3525077 w 4081049"/>
              <a:gd name="connsiteY69" fmla="*/ 2343150 h 5328965"/>
              <a:gd name="connsiteX70" fmla="*/ 3687002 w 4081049"/>
              <a:gd name="connsiteY70" fmla="*/ 2257425 h 5328965"/>
              <a:gd name="connsiteX71" fmla="*/ 3648902 w 4081049"/>
              <a:gd name="connsiteY71" fmla="*/ 1657350 h 5328965"/>
              <a:gd name="connsiteX72" fmla="*/ 3667952 w 4081049"/>
              <a:gd name="connsiteY72" fmla="*/ 1524000 h 5328965"/>
              <a:gd name="connsiteX73" fmla="*/ 3839402 w 4081049"/>
              <a:gd name="connsiteY73" fmla="*/ 1524000 h 5328965"/>
              <a:gd name="connsiteX74" fmla="*/ 3963227 w 4081049"/>
              <a:gd name="connsiteY74" fmla="*/ 1400175 h 5328965"/>
              <a:gd name="connsiteX75" fmla="*/ 4001327 w 4081049"/>
              <a:gd name="connsiteY75" fmla="*/ 1495425 h 5328965"/>
              <a:gd name="connsiteX76" fmla="*/ 4077527 w 4081049"/>
              <a:gd name="connsiteY76" fmla="*/ 1362075 h 5328965"/>
              <a:gd name="connsiteX77" fmla="*/ 3953702 w 4081049"/>
              <a:gd name="connsiteY77" fmla="*/ 1200150 h 5328965"/>
              <a:gd name="connsiteX78" fmla="*/ 3744152 w 4081049"/>
              <a:gd name="connsiteY78" fmla="*/ 1343025 h 5328965"/>
              <a:gd name="connsiteX79" fmla="*/ 3639377 w 4081049"/>
              <a:gd name="connsiteY79" fmla="*/ 1295400 h 5328965"/>
              <a:gd name="connsiteX80" fmla="*/ 3477452 w 4081049"/>
              <a:gd name="connsiteY80" fmla="*/ 962025 h 5328965"/>
              <a:gd name="connsiteX81" fmla="*/ 3115502 w 4081049"/>
              <a:gd name="connsiteY81" fmla="*/ 695325 h 5328965"/>
              <a:gd name="connsiteX82" fmla="*/ 3048827 w 4081049"/>
              <a:gd name="connsiteY82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591627 w 4081049"/>
              <a:gd name="connsiteY62" fmla="*/ 2676525 h 5328965"/>
              <a:gd name="connsiteX63" fmla="*/ 2620202 w 4081049"/>
              <a:gd name="connsiteY63" fmla="*/ 2543175 h 5328965"/>
              <a:gd name="connsiteX64" fmla="*/ 2563052 w 4081049"/>
              <a:gd name="connsiteY64" fmla="*/ 2486025 h 5328965"/>
              <a:gd name="connsiteX65" fmla="*/ 2483404 w 4081049"/>
              <a:gd name="connsiteY65" fmla="*/ 2406085 h 5328965"/>
              <a:gd name="connsiteX66" fmla="*/ 2610677 w 4081049"/>
              <a:gd name="connsiteY66" fmla="*/ 2427239 h 5328965"/>
              <a:gd name="connsiteX67" fmla="*/ 2801177 w 4081049"/>
              <a:gd name="connsiteY67" fmla="*/ 2466975 h 5328965"/>
              <a:gd name="connsiteX68" fmla="*/ 3258377 w 4081049"/>
              <a:gd name="connsiteY68" fmla="*/ 2333625 h 5328965"/>
              <a:gd name="connsiteX69" fmla="*/ 3525077 w 4081049"/>
              <a:gd name="connsiteY69" fmla="*/ 2343150 h 5328965"/>
              <a:gd name="connsiteX70" fmla="*/ 3687002 w 4081049"/>
              <a:gd name="connsiteY70" fmla="*/ 2257425 h 5328965"/>
              <a:gd name="connsiteX71" fmla="*/ 3648902 w 4081049"/>
              <a:gd name="connsiteY71" fmla="*/ 1657350 h 5328965"/>
              <a:gd name="connsiteX72" fmla="*/ 3667952 w 4081049"/>
              <a:gd name="connsiteY72" fmla="*/ 1524000 h 5328965"/>
              <a:gd name="connsiteX73" fmla="*/ 3839402 w 4081049"/>
              <a:gd name="connsiteY73" fmla="*/ 1524000 h 5328965"/>
              <a:gd name="connsiteX74" fmla="*/ 3963227 w 4081049"/>
              <a:gd name="connsiteY74" fmla="*/ 1400175 h 5328965"/>
              <a:gd name="connsiteX75" fmla="*/ 4001327 w 4081049"/>
              <a:gd name="connsiteY75" fmla="*/ 1495425 h 5328965"/>
              <a:gd name="connsiteX76" fmla="*/ 4077527 w 4081049"/>
              <a:gd name="connsiteY76" fmla="*/ 1362075 h 5328965"/>
              <a:gd name="connsiteX77" fmla="*/ 3953702 w 4081049"/>
              <a:gd name="connsiteY77" fmla="*/ 1200150 h 5328965"/>
              <a:gd name="connsiteX78" fmla="*/ 3744152 w 4081049"/>
              <a:gd name="connsiteY78" fmla="*/ 1343025 h 5328965"/>
              <a:gd name="connsiteX79" fmla="*/ 3639377 w 4081049"/>
              <a:gd name="connsiteY79" fmla="*/ 1295400 h 5328965"/>
              <a:gd name="connsiteX80" fmla="*/ 3477452 w 4081049"/>
              <a:gd name="connsiteY80" fmla="*/ 962025 h 5328965"/>
              <a:gd name="connsiteX81" fmla="*/ 3115502 w 4081049"/>
              <a:gd name="connsiteY81" fmla="*/ 695325 h 5328965"/>
              <a:gd name="connsiteX82" fmla="*/ 3048827 w 4081049"/>
              <a:gd name="connsiteY82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591627 w 4081049"/>
              <a:gd name="connsiteY62" fmla="*/ 2676525 h 5328965"/>
              <a:gd name="connsiteX63" fmla="*/ 2620202 w 4081049"/>
              <a:gd name="connsiteY63" fmla="*/ 2543175 h 5328965"/>
              <a:gd name="connsiteX64" fmla="*/ 2563052 w 4081049"/>
              <a:gd name="connsiteY64" fmla="*/ 2486025 h 5328965"/>
              <a:gd name="connsiteX65" fmla="*/ 2483404 w 4081049"/>
              <a:gd name="connsiteY65" fmla="*/ 2406085 h 5328965"/>
              <a:gd name="connsiteX66" fmla="*/ 2610677 w 4081049"/>
              <a:gd name="connsiteY66" fmla="*/ 2427239 h 5328965"/>
              <a:gd name="connsiteX67" fmla="*/ 2801177 w 4081049"/>
              <a:gd name="connsiteY67" fmla="*/ 2466975 h 5328965"/>
              <a:gd name="connsiteX68" fmla="*/ 3258377 w 4081049"/>
              <a:gd name="connsiteY68" fmla="*/ 2333625 h 5328965"/>
              <a:gd name="connsiteX69" fmla="*/ 3525077 w 4081049"/>
              <a:gd name="connsiteY69" fmla="*/ 2343150 h 5328965"/>
              <a:gd name="connsiteX70" fmla="*/ 3687002 w 4081049"/>
              <a:gd name="connsiteY70" fmla="*/ 2257425 h 5328965"/>
              <a:gd name="connsiteX71" fmla="*/ 3648902 w 4081049"/>
              <a:gd name="connsiteY71" fmla="*/ 1657350 h 5328965"/>
              <a:gd name="connsiteX72" fmla="*/ 3667952 w 4081049"/>
              <a:gd name="connsiteY72" fmla="*/ 1524000 h 5328965"/>
              <a:gd name="connsiteX73" fmla="*/ 3839402 w 4081049"/>
              <a:gd name="connsiteY73" fmla="*/ 1524000 h 5328965"/>
              <a:gd name="connsiteX74" fmla="*/ 3963227 w 4081049"/>
              <a:gd name="connsiteY74" fmla="*/ 1400175 h 5328965"/>
              <a:gd name="connsiteX75" fmla="*/ 4001327 w 4081049"/>
              <a:gd name="connsiteY75" fmla="*/ 1495425 h 5328965"/>
              <a:gd name="connsiteX76" fmla="*/ 4077527 w 4081049"/>
              <a:gd name="connsiteY76" fmla="*/ 1362075 h 5328965"/>
              <a:gd name="connsiteX77" fmla="*/ 3953702 w 4081049"/>
              <a:gd name="connsiteY77" fmla="*/ 1200150 h 5328965"/>
              <a:gd name="connsiteX78" fmla="*/ 3744152 w 4081049"/>
              <a:gd name="connsiteY78" fmla="*/ 1343025 h 5328965"/>
              <a:gd name="connsiteX79" fmla="*/ 3639377 w 4081049"/>
              <a:gd name="connsiteY79" fmla="*/ 1295400 h 5328965"/>
              <a:gd name="connsiteX80" fmla="*/ 3477452 w 4081049"/>
              <a:gd name="connsiteY80" fmla="*/ 962025 h 5328965"/>
              <a:gd name="connsiteX81" fmla="*/ 3115502 w 4081049"/>
              <a:gd name="connsiteY81" fmla="*/ 695325 h 5328965"/>
              <a:gd name="connsiteX82" fmla="*/ 3048827 w 4081049"/>
              <a:gd name="connsiteY82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591627 w 4081049"/>
              <a:gd name="connsiteY62" fmla="*/ 2676525 h 5328965"/>
              <a:gd name="connsiteX63" fmla="*/ 2620202 w 4081049"/>
              <a:gd name="connsiteY63" fmla="*/ 2543175 h 5328965"/>
              <a:gd name="connsiteX64" fmla="*/ 2563052 w 4081049"/>
              <a:gd name="connsiteY64" fmla="*/ 2486025 h 5328965"/>
              <a:gd name="connsiteX65" fmla="*/ 2610677 w 4081049"/>
              <a:gd name="connsiteY65" fmla="*/ 2427239 h 5328965"/>
              <a:gd name="connsiteX66" fmla="*/ 2801177 w 4081049"/>
              <a:gd name="connsiteY66" fmla="*/ 2466975 h 5328965"/>
              <a:gd name="connsiteX67" fmla="*/ 3258377 w 4081049"/>
              <a:gd name="connsiteY67" fmla="*/ 2333625 h 5328965"/>
              <a:gd name="connsiteX68" fmla="*/ 3525077 w 4081049"/>
              <a:gd name="connsiteY68" fmla="*/ 2343150 h 5328965"/>
              <a:gd name="connsiteX69" fmla="*/ 3687002 w 4081049"/>
              <a:gd name="connsiteY69" fmla="*/ 2257425 h 5328965"/>
              <a:gd name="connsiteX70" fmla="*/ 3648902 w 4081049"/>
              <a:gd name="connsiteY70" fmla="*/ 1657350 h 5328965"/>
              <a:gd name="connsiteX71" fmla="*/ 3667952 w 4081049"/>
              <a:gd name="connsiteY71" fmla="*/ 1524000 h 5328965"/>
              <a:gd name="connsiteX72" fmla="*/ 3839402 w 4081049"/>
              <a:gd name="connsiteY72" fmla="*/ 1524000 h 5328965"/>
              <a:gd name="connsiteX73" fmla="*/ 3963227 w 4081049"/>
              <a:gd name="connsiteY73" fmla="*/ 1400175 h 5328965"/>
              <a:gd name="connsiteX74" fmla="*/ 4001327 w 4081049"/>
              <a:gd name="connsiteY74" fmla="*/ 1495425 h 5328965"/>
              <a:gd name="connsiteX75" fmla="*/ 4077527 w 4081049"/>
              <a:gd name="connsiteY75" fmla="*/ 1362075 h 5328965"/>
              <a:gd name="connsiteX76" fmla="*/ 3953702 w 4081049"/>
              <a:gd name="connsiteY76" fmla="*/ 1200150 h 5328965"/>
              <a:gd name="connsiteX77" fmla="*/ 3744152 w 4081049"/>
              <a:gd name="connsiteY77" fmla="*/ 1343025 h 5328965"/>
              <a:gd name="connsiteX78" fmla="*/ 3639377 w 4081049"/>
              <a:gd name="connsiteY78" fmla="*/ 1295400 h 5328965"/>
              <a:gd name="connsiteX79" fmla="*/ 3477452 w 4081049"/>
              <a:gd name="connsiteY79" fmla="*/ 962025 h 5328965"/>
              <a:gd name="connsiteX80" fmla="*/ 3115502 w 4081049"/>
              <a:gd name="connsiteY80" fmla="*/ 695325 h 5328965"/>
              <a:gd name="connsiteX81" fmla="*/ 3048827 w 4081049"/>
              <a:gd name="connsiteY81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591627 w 4081049"/>
              <a:gd name="connsiteY62" fmla="*/ 2676525 h 5328965"/>
              <a:gd name="connsiteX63" fmla="*/ 2620202 w 4081049"/>
              <a:gd name="connsiteY63" fmla="*/ 2543175 h 5328965"/>
              <a:gd name="connsiteX64" fmla="*/ 2563052 w 4081049"/>
              <a:gd name="connsiteY64" fmla="*/ 2486025 h 5328965"/>
              <a:gd name="connsiteX65" fmla="*/ 2610677 w 4081049"/>
              <a:gd name="connsiteY65" fmla="*/ 2427239 h 5328965"/>
              <a:gd name="connsiteX66" fmla="*/ 2688981 w 4081049"/>
              <a:gd name="connsiteY66" fmla="*/ 2466975 h 5328965"/>
              <a:gd name="connsiteX67" fmla="*/ 3258377 w 4081049"/>
              <a:gd name="connsiteY67" fmla="*/ 2333625 h 5328965"/>
              <a:gd name="connsiteX68" fmla="*/ 3525077 w 4081049"/>
              <a:gd name="connsiteY68" fmla="*/ 2343150 h 5328965"/>
              <a:gd name="connsiteX69" fmla="*/ 3687002 w 4081049"/>
              <a:gd name="connsiteY69" fmla="*/ 2257425 h 5328965"/>
              <a:gd name="connsiteX70" fmla="*/ 3648902 w 4081049"/>
              <a:gd name="connsiteY70" fmla="*/ 1657350 h 5328965"/>
              <a:gd name="connsiteX71" fmla="*/ 3667952 w 4081049"/>
              <a:gd name="connsiteY71" fmla="*/ 1524000 h 5328965"/>
              <a:gd name="connsiteX72" fmla="*/ 3839402 w 4081049"/>
              <a:gd name="connsiteY72" fmla="*/ 1524000 h 5328965"/>
              <a:gd name="connsiteX73" fmla="*/ 3963227 w 4081049"/>
              <a:gd name="connsiteY73" fmla="*/ 1400175 h 5328965"/>
              <a:gd name="connsiteX74" fmla="*/ 4001327 w 4081049"/>
              <a:gd name="connsiteY74" fmla="*/ 1495425 h 5328965"/>
              <a:gd name="connsiteX75" fmla="*/ 4077527 w 4081049"/>
              <a:gd name="connsiteY75" fmla="*/ 1362075 h 5328965"/>
              <a:gd name="connsiteX76" fmla="*/ 3953702 w 4081049"/>
              <a:gd name="connsiteY76" fmla="*/ 1200150 h 5328965"/>
              <a:gd name="connsiteX77" fmla="*/ 3744152 w 4081049"/>
              <a:gd name="connsiteY77" fmla="*/ 1343025 h 5328965"/>
              <a:gd name="connsiteX78" fmla="*/ 3639377 w 4081049"/>
              <a:gd name="connsiteY78" fmla="*/ 1295400 h 5328965"/>
              <a:gd name="connsiteX79" fmla="*/ 3477452 w 4081049"/>
              <a:gd name="connsiteY79" fmla="*/ 962025 h 5328965"/>
              <a:gd name="connsiteX80" fmla="*/ 3115502 w 4081049"/>
              <a:gd name="connsiteY80" fmla="*/ 695325 h 5328965"/>
              <a:gd name="connsiteX81" fmla="*/ 3048827 w 4081049"/>
              <a:gd name="connsiteY81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591627 w 4081049"/>
              <a:gd name="connsiteY62" fmla="*/ 2676525 h 5328965"/>
              <a:gd name="connsiteX63" fmla="*/ 2620202 w 4081049"/>
              <a:gd name="connsiteY63" fmla="*/ 2543175 h 5328965"/>
              <a:gd name="connsiteX64" fmla="*/ 2563052 w 4081049"/>
              <a:gd name="connsiteY64" fmla="*/ 2486025 h 5328965"/>
              <a:gd name="connsiteX65" fmla="*/ 2610677 w 4081049"/>
              <a:gd name="connsiteY65" fmla="*/ 2427239 h 5328965"/>
              <a:gd name="connsiteX66" fmla="*/ 2688981 w 4081049"/>
              <a:gd name="connsiteY66" fmla="*/ 2466975 h 5328965"/>
              <a:gd name="connsiteX67" fmla="*/ 2918633 w 4081049"/>
              <a:gd name="connsiteY67" fmla="*/ 2473870 h 5328965"/>
              <a:gd name="connsiteX68" fmla="*/ 3258377 w 4081049"/>
              <a:gd name="connsiteY68" fmla="*/ 2333625 h 5328965"/>
              <a:gd name="connsiteX69" fmla="*/ 3525077 w 4081049"/>
              <a:gd name="connsiteY69" fmla="*/ 2343150 h 5328965"/>
              <a:gd name="connsiteX70" fmla="*/ 3687002 w 4081049"/>
              <a:gd name="connsiteY70" fmla="*/ 2257425 h 5328965"/>
              <a:gd name="connsiteX71" fmla="*/ 3648902 w 4081049"/>
              <a:gd name="connsiteY71" fmla="*/ 1657350 h 5328965"/>
              <a:gd name="connsiteX72" fmla="*/ 3667952 w 4081049"/>
              <a:gd name="connsiteY72" fmla="*/ 1524000 h 5328965"/>
              <a:gd name="connsiteX73" fmla="*/ 3839402 w 4081049"/>
              <a:gd name="connsiteY73" fmla="*/ 1524000 h 5328965"/>
              <a:gd name="connsiteX74" fmla="*/ 3963227 w 4081049"/>
              <a:gd name="connsiteY74" fmla="*/ 1400175 h 5328965"/>
              <a:gd name="connsiteX75" fmla="*/ 4001327 w 4081049"/>
              <a:gd name="connsiteY75" fmla="*/ 1495425 h 5328965"/>
              <a:gd name="connsiteX76" fmla="*/ 4077527 w 4081049"/>
              <a:gd name="connsiteY76" fmla="*/ 1362075 h 5328965"/>
              <a:gd name="connsiteX77" fmla="*/ 3953702 w 4081049"/>
              <a:gd name="connsiteY77" fmla="*/ 1200150 h 5328965"/>
              <a:gd name="connsiteX78" fmla="*/ 3744152 w 4081049"/>
              <a:gd name="connsiteY78" fmla="*/ 1343025 h 5328965"/>
              <a:gd name="connsiteX79" fmla="*/ 3639377 w 4081049"/>
              <a:gd name="connsiteY79" fmla="*/ 1295400 h 5328965"/>
              <a:gd name="connsiteX80" fmla="*/ 3477452 w 4081049"/>
              <a:gd name="connsiteY80" fmla="*/ 962025 h 5328965"/>
              <a:gd name="connsiteX81" fmla="*/ 3115502 w 4081049"/>
              <a:gd name="connsiteY81" fmla="*/ 695325 h 5328965"/>
              <a:gd name="connsiteX82" fmla="*/ 3048827 w 4081049"/>
              <a:gd name="connsiteY82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758753 w 4081049"/>
              <a:gd name="connsiteY62" fmla="*/ 2903021 h 5328965"/>
              <a:gd name="connsiteX63" fmla="*/ 2591627 w 4081049"/>
              <a:gd name="connsiteY63" fmla="*/ 2676525 h 5328965"/>
              <a:gd name="connsiteX64" fmla="*/ 2620202 w 4081049"/>
              <a:gd name="connsiteY64" fmla="*/ 2543175 h 5328965"/>
              <a:gd name="connsiteX65" fmla="*/ 2563052 w 4081049"/>
              <a:gd name="connsiteY65" fmla="*/ 2486025 h 5328965"/>
              <a:gd name="connsiteX66" fmla="*/ 2610677 w 4081049"/>
              <a:gd name="connsiteY66" fmla="*/ 2427239 h 5328965"/>
              <a:gd name="connsiteX67" fmla="*/ 2688981 w 4081049"/>
              <a:gd name="connsiteY67" fmla="*/ 2466975 h 5328965"/>
              <a:gd name="connsiteX68" fmla="*/ 2918633 w 4081049"/>
              <a:gd name="connsiteY68" fmla="*/ 2473870 h 5328965"/>
              <a:gd name="connsiteX69" fmla="*/ 3258377 w 4081049"/>
              <a:gd name="connsiteY69" fmla="*/ 2333625 h 5328965"/>
              <a:gd name="connsiteX70" fmla="*/ 3525077 w 4081049"/>
              <a:gd name="connsiteY70" fmla="*/ 2343150 h 5328965"/>
              <a:gd name="connsiteX71" fmla="*/ 3687002 w 4081049"/>
              <a:gd name="connsiteY71" fmla="*/ 2257425 h 5328965"/>
              <a:gd name="connsiteX72" fmla="*/ 3648902 w 4081049"/>
              <a:gd name="connsiteY72" fmla="*/ 1657350 h 5328965"/>
              <a:gd name="connsiteX73" fmla="*/ 3667952 w 4081049"/>
              <a:gd name="connsiteY73" fmla="*/ 1524000 h 5328965"/>
              <a:gd name="connsiteX74" fmla="*/ 3839402 w 4081049"/>
              <a:gd name="connsiteY74" fmla="*/ 1524000 h 5328965"/>
              <a:gd name="connsiteX75" fmla="*/ 3963227 w 4081049"/>
              <a:gd name="connsiteY75" fmla="*/ 1400175 h 5328965"/>
              <a:gd name="connsiteX76" fmla="*/ 4001327 w 4081049"/>
              <a:gd name="connsiteY76" fmla="*/ 1495425 h 5328965"/>
              <a:gd name="connsiteX77" fmla="*/ 4077527 w 4081049"/>
              <a:gd name="connsiteY77" fmla="*/ 1362075 h 5328965"/>
              <a:gd name="connsiteX78" fmla="*/ 3953702 w 4081049"/>
              <a:gd name="connsiteY78" fmla="*/ 1200150 h 5328965"/>
              <a:gd name="connsiteX79" fmla="*/ 3744152 w 4081049"/>
              <a:gd name="connsiteY79" fmla="*/ 1343025 h 5328965"/>
              <a:gd name="connsiteX80" fmla="*/ 3639377 w 4081049"/>
              <a:gd name="connsiteY80" fmla="*/ 1295400 h 5328965"/>
              <a:gd name="connsiteX81" fmla="*/ 3477452 w 4081049"/>
              <a:gd name="connsiteY81" fmla="*/ 962025 h 5328965"/>
              <a:gd name="connsiteX82" fmla="*/ 3115502 w 4081049"/>
              <a:gd name="connsiteY82" fmla="*/ 695325 h 5328965"/>
              <a:gd name="connsiteX83" fmla="*/ 3048827 w 4081049"/>
              <a:gd name="connsiteY83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699382 w 4081049"/>
              <a:gd name="connsiteY62" fmla="*/ 2931070 h 5328965"/>
              <a:gd name="connsiteX63" fmla="*/ 2758753 w 4081049"/>
              <a:gd name="connsiteY63" fmla="*/ 2903021 h 5328965"/>
              <a:gd name="connsiteX64" fmla="*/ 2591627 w 4081049"/>
              <a:gd name="connsiteY64" fmla="*/ 2676525 h 5328965"/>
              <a:gd name="connsiteX65" fmla="*/ 2620202 w 4081049"/>
              <a:gd name="connsiteY65" fmla="*/ 2543175 h 5328965"/>
              <a:gd name="connsiteX66" fmla="*/ 2563052 w 4081049"/>
              <a:gd name="connsiteY66" fmla="*/ 2486025 h 5328965"/>
              <a:gd name="connsiteX67" fmla="*/ 2610677 w 4081049"/>
              <a:gd name="connsiteY67" fmla="*/ 2427239 h 5328965"/>
              <a:gd name="connsiteX68" fmla="*/ 2688981 w 4081049"/>
              <a:gd name="connsiteY68" fmla="*/ 2466975 h 5328965"/>
              <a:gd name="connsiteX69" fmla="*/ 2918633 w 4081049"/>
              <a:gd name="connsiteY69" fmla="*/ 2473870 h 5328965"/>
              <a:gd name="connsiteX70" fmla="*/ 3258377 w 4081049"/>
              <a:gd name="connsiteY70" fmla="*/ 2333625 h 5328965"/>
              <a:gd name="connsiteX71" fmla="*/ 3525077 w 4081049"/>
              <a:gd name="connsiteY71" fmla="*/ 2343150 h 5328965"/>
              <a:gd name="connsiteX72" fmla="*/ 3687002 w 4081049"/>
              <a:gd name="connsiteY72" fmla="*/ 2257425 h 5328965"/>
              <a:gd name="connsiteX73" fmla="*/ 3648902 w 4081049"/>
              <a:gd name="connsiteY73" fmla="*/ 1657350 h 5328965"/>
              <a:gd name="connsiteX74" fmla="*/ 3667952 w 4081049"/>
              <a:gd name="connsiteY74" fmla="*/ 1524000 h 5328965"/>
              <a:gd name="connsiteX75" fmla="*/ 3839402 w 4081049"/>
              <a:gd name="connsiteY75" fmla="*/ 1524000 h 5328965"/>
              <a:gd name="connsiteX76" fmla="*/ 3963227 w 4081049"/>
              <a:gd name="connsiteY76" fmla="*/ 1400175 h 5328965"/>
              <a:gd name="connsiteX77" fmla="*/ 4001327 w 4081049"/>
              <a:gd name="connsiteY77" fmla="*/ 1495425 h 5328965"/>
              <a:gd name="connsiteX78" fmla="*/ 4077527 w 4081049"/>
              <a:gd name="connsiteY78" fmla="*/ 1362075 h 5328965"/>
              <a:gd name="connsiteX79" fmla="*/ 3953702 w 4081049"/>
              <a:gd name="connsiteY79" fmla="*/ 1200150 h 5328965"/>
              <a:gd name="connsiteX80" fmla="*/ 3744152 w 4081049"/>
              <a:gd name="connsiteY80" fmla="*/ 1343025 h 5328965"/>
              <a:gd name="connsiteX81" fmla="*/ 3639377 w 4081049"/>
              <a:gd name="connsiteY81" fmla="*/ 1295400 h 5328965"/>
              <a:gd name="connsiteX82" fmla="*/ 3477452 w 4081049"/>
              <a:gd name="connsiteY82" fmla="*/ 962025 h 5328965"/>
              <a:gd name="connsiteX83" fmla="*/ 3115502 w 4081049"/>
              <a:gd name="connsiteY83" fmla="*/ 695325 h 5328965"/>
              <a:gd name="connsiteX84" fmla="*/ 3048827 w 4081049"/>
              <a:gd name="connsiteY84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802696 w 4081049"/>
              <a:gd name="connsiteY62" fmla="*/ 2935745 h 5328965"/>
              <a:gd name="connsiteX63" fmla="*/ 2758753 w 4081049"/>
              <a:gd name="connsiteY63" fmla="*/ 2903021 h 5328965"/>
              <a:gd name="connsiteX64" fmla="*/ 2591627 w 4081049"/>
              <a:gd name="connsiteY64" fmla="*/ 2676525 h 5328965"/>
              <a:gd name="connsiteX65" fmla="*/ 2620202 w 4081049"/>
              <a:gd name="connsiteY65" fmla="*/ 2543175 h 5328965"/>
              <a:gd name="connsiteX66" fmla="*/ 2563052 w 4081049"/>
              <a:gd name="connsiteY66" fmla="*/ 2486025 h 5328965"/>
              <a:gd name="connsiteX67" fmla="*/ 2610677 w 4081049"/>
              <a:gd name="connsiteY67" fmla="*/ 2427239 h 5328965"/>
              <a:gd name="connsiteX68" fmla="*/ 2688981 w 4081049"/>
              <a:gd name="connsiteY68" fmla="*/ 2466975 h 5328965"/>
              <a:gd name="connsiteX69" fmla="*/ 2918633 w 4081049"/>
              <a:gd name="connsiteY69" fmla="*/ 2473870 h 5328965"/>
              <a:gd name="connsiteX70" fmla="*/ 3258377 w 4081049"/>
              <a:gd name="connsiteY70" fmla="*/ 2333625 h 5328965"/>
              <a:gd name="connsiteX71" fmla="*/ 3525077 w 4081049"/>
              <a:gd name="connsiteY71" fmla="*/ 2343150 h 5328965"/>
              <a:gd name="connsiteX72" fmla="*/ 3687002 w 4081049"/>
              <a:gd name="connsiteY72" fmla="*/ 2257425 h 5328965"/>
              <a:gd name="connsiteX73" fmla="*/ 3648902 w 4081049"/>
              <a:gd name="connsiteY73" fmla="*/ 1657350 h 5328965"/>
              <a:gd name="connsiteX74" fmla="*/ 3667952 w 4081049"/>
              <a:gd name="connsiteY74" fmla="*/ 1524000 h 5328965"/>
              <a:gd name="connsiteX75" fmla="*/ 3839402 w 4081049"/>
              <a:gd name="connsiteY75" fmla="*/ 1524000 h 5328965"/>
              <a:gd name="connsiteX76" fmla="*/ 3963227 w 4081049"/>
              <a:gd name="connsiteY76" fmla="*/ 1400175 h 5328965"/>
              <a:gd name="connsiteX77" fmla="*/ 4001327 w 4081049"/>
              <a:gd name="connsiteY77" fmla="*/ 1495425 h 5328965"/>
              <a:gd name="connsiteX78" fmla="*/ 4077527 w 4081049"/>
              <a:gd name="connsiteY78" fmla="*/ 1362075 h 5328965"/>
              <a:gd name="connsiteX79" fmla="*/ 3953702 w 4081049"/>
              <a:gd name="connsiteY79" fmla="*/ 1200150 h 5328965"/>
              <a:gd name="connsiteX80" fmla="*/ 3744152 w 4081049"/>
              <a:gd name="connsiteY80" fmla="*/ 1343025 h 5328965"/>
              <a:gd name="connsiteX81" fmla="*/ 3639377 w 4081049"/>
              <a:gd name="connsiteY81" fmla="*/ 1295400 h 5328965"/>
              <a:gd name="connsiteX82" fmla="*/ 3477452 w 4081049"/>
              <a:gd name="connsiteY82" fmla="*/ 962025 h 5328965"/>
              <a:gd name="connsiteX83" fmla="*/ 3115502 w 4081049"/>
              <a:gd name="connsiteY83" fmla="*/ 695325 h 5328965"/>
              <a:gd name="connsiteX84" fmla="*/ 3048827 w 4081049"/>
              <a:gd name="connsiteY84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802696 w 4081049"/>
              <a:gd name="connsiteY62" fmla="*/ 2935745 h 5328965"/>
              <a:gd name="connsiteX63" fmla="*/ 2758753 w 4081049"/>
              <a:gd name="connsiteY63" fmla="*/ 2903021 h 5328965"/>
              <a:gd name="connsiteX64" fmla="*/ 2591627 w 4081049"/>
              <a:gd name="connsiteY64" fmla="*/ 2676525 h 5328965"/>
              <a:gd name="connsiteX65" fmla="*/ 2620202 w 4081049"/>
              <a:gd name="connsiteY65" fmla="*/ 2543175 h 5328965"/>
              <a:gd name="connsiteX66" fmla="*/ 2563052 w 4081049"/>
              <a:gd name="connsiteY66" fmla="*/ 2486025 h 5328965"/>
              <a:gd name="connsiteX67" fmla="*/ 2610677 w 4081049"/>
              <a:gd name="connsiteY67" fmla="*/ 2427239 h 5328965"/>
              <a:gd name="connsiteX68" fmla="*/ 2688981 w 4081049"/>
              <a:gd name="connsiteY68" fmla="*/ 2466975 h 5328965"/>
              <a:gd name="connsiteX69" fmla="*/ 2918633 w 4081049"/>
              <a:gd name="connsiteY69" fmla="*/ 2473870 h 5328965"/>
              <a:gd name="connsiteX70" fmla="*/ 3258377 w 4081049"/>
              <a:gd name="connsiteY70" fmla="*/ 2333625 h 5328965"/>
              <a:gd name="connsiteX71" fmla="*/ 3525077 w 4081049"/>
              <a:gd name="connsiteY71" fmla="*/ 2343150 h 5328965"/>
              <a:gd name="connsiteX72" fmla="*/ 3687002 w 4081049"/>
              <a:gd name="connsiteY72" fmla="*/ 2257425 h 5328965"/>
              <a:gd name="connsiteX73" fmla="*/ 3648902 w 4081049"/>
              <a:gd name="connsiteY73" fmla="*/ 1657350 h 5328965"/>
              <a:gd name="connsiteX74" fmla="*/ 3667952 w 4081049"/>
              <a:gd name="connsiteY74" fmla="*/ 1524000 h 5328965"/>
              <a:gd name="connsiteX75" fmla="*/ 3839402 w 4081049"/>
              <a:gd name="connsiteY75" fmla="*/ 1524000 h 5328965"/>
              <a:gd name="connsiteX76" fmla="*/ 3963227 w 4081049"/>
              <a:gd name="connsiteY76" fmla="*/ 1400175 h 5328965"/>
              <a:gd name="connsiteX77" fmla="*/ 4001327 w 4081049"/>
              <a:gd name="connsiteY77" fmla="*/ 1495425 h 5328965"/>
              <a:gd name="connsiteX78" fmla="*/ 4077527 w 4081049"/>
              <a:gd name="connsiteY78" fmla="*/ 1362075 h 5328965"/>
              <a:gd name="connsiteX79" fmla="*/ 3953702 w 4081049"/>
              <a:gd name="connsiteY79" fmla="*/ 1200150 h 5328965"/>
              <a:gd name="connsiteX80" fmla="*/ 3744152 w 4081049"/>
              <a:gd name="connsiteY80" fmla="*/ 1343025 h 5328965"/>
              <a:gd name="connsiteX81" fmla="*/ 3639377 w 4081049"/>
              <a:gd name="connsiteY81" fmla="*/ 1295400 h 5328965"/>
              <a:gd name="connsiteX82" fmla="*/ 3477452 w 4081049"/>
              <a:gd name="connsiteY82" fmla="*/ 962025 h 5328965"/>
              <a:gd name="connsiteX83" fmla="*/ 3115502 w 4081049"/>
              <a:gd name="connsiteY83" fmla="*/ 695325 h 5328965"/>
              <a:gd name="connsiteX84" fmla="*/ 3048827 w 4081049"/>
              <a:gd name="connsiteY84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824668 w 4081049"/>
              <a:gd name="connsiteY62" fmla="*/ 3016620 h 5328965"/>
              <a:gd name="connsiteX63" fmla="*/ 2802696 w 4081049"/>
              <a:gd name="connsiteY63" fmla="*/ 2935745 h 5328965"/>
              <a:gd name="connsiteX64" fmla="*/ 2758753 w 4081049"/>
              <a:gd name="connsiteY64" fmla="*/ 2903021 h 5328965"/>
              <a:gd name="connsiteX65" fmla="*/ 2591627 w 4081049"/>
              <a:gd name="connsiteY65" fmla="*/ 2676525 h 5328965"/>
              <a:gd name="connsiteX66" fmla="*/ 2620202 w 4081049"/>
              <a:gd name="connsiteY66" fmla="*/ 2543175 h 5328965"/>
              <a:gd name="connsiteX67" fmla="*/ 2563052 w 4081049"/>
              <a:gd name="connsiteY67" fmla="*/ 2486025 h 5328965"/>
              <a:gd name="connsiteX68" fmla="*/ 2610677 w 4081049"/>
              <a:gd name="connsiteY68" fmla="*/ 2427239 h 5328965"/>
              <a:gd name="connsiteX69" fmla="*/ 2688981 w 4081049"/>
              <a:gd name="connsiteY69" fmla="*/ 2466975 h 5328965"/>
              <a:gd name="connsiteX70" fmla="*/ 2918633 w 4081049"/>
              <a:gd name="connsiteY70" fmla="*/ 2473870 h 5328965"/>
              <a:gd name="connsiteX71" fmla="*/ 3258377 w 4081049"/>
              <a:gd name="connsiteY71" fmla="*/ 2333625 h 5328965"/>
              <a:gd name="connsiteX72" fmla="*/ 3525077 w 4081049"/>
              <a:gd name="connsiteY72" fmla="*/ 2343150 h 5328965"/>
              <a:gd name="connsiteX73" fmla="*/ 3687002 w 4081049"/>
              <a:gd name="connsiteY73" fmla="*/ 2257425 h 5328965"/>
              <a:gd name="connsiteX74" fmla="*/ 3648902 w 4081049"/>
              <a:gd name="connsiteY74" fmla="*/ 1657350 h 5328965"/>
              <a:gd name="connsiteX75" fmla="*/ 3667952 w 4081049"/>
              <a:gd name="connsiteY75" fmla="*/ 1524000 h 5328965"/>
              <a:gd name="connsiteX76" fmla="*/ 3839402 w 4081049"/>
              <a:gd name="connsiteY76" fmla="*/ 1524000 h 5328965"/>
              <a:gd name="connsiteX77" fmla="*/ 3963227 w 4081049"/>
              <a:gd name="connsiteY77" fmla="*/ 1400175 h 5328965"/>
              <a:gd name="connsiteX78" fmla="*/ 4001327 w 4081049"/>
              <a:gd name="connsiteY78" fmla="*/ 1495425 h 5328965"/>
              <a:gd name="connsiteX79" fmla="*/ 4077527 w 4081049"/>
              <a:gd name="connsiteY79" fmla="*/ 1362075 h 5328965"/>
              <a:gd name="connsiteX80" fmla="*/ 3953702 w 4081049"/>
              <a:gd name="connsiteY80" fmla="*/ 1200150 h 5328965"/>
              <a:gd name="connsiteX81" fmla="*/ 3744152 w 4081049"/>
              <a:gd name="connsiteY81" fmla="*/ 1343025 h 5328965"/>
              <a:gd name="connsiteX82" fmla="*/ 3639377 w 4081049"/>
              <a:gd name="connsiteY82" fmla="*/ 1295400 h 5328965"/>
              <a:gd name="connsiteX83" fmla="*/ 3477452 w 4081049"/>
              <a:gd name="connsiteY83" fmla="*/ 962025 h 5328965"/>
              <a:gd name="connsiteX84" fmla="*/ 3115502 w 4081049"/>
              <a:gd name="connsiteY84" fmla="*/ 695325 h 5328965"/>
              <a:gd name="connsiteX85" fmla="*/ 3048827 w 4081049"/>
              <a:gd name="connsiteY85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824668 w 4081049"/>
              <a:gd name="connsiteY62" fmla="*/ 3016620 h 5328965"/>
              <a:gd name="connsiteX63" fmla="*/ 2802696 w 4081049"/>
              <a:gd name="connsiteY63" fmla="*/ 2935745 h 5328965"/>
              <a:gd name="connsiteX64" fmla="*/ 2758753 w 4081049"/>
              <a:gd name="connsiteY64" fmla="*/ 2903021 h 5328965"/>
              <a:gd name="connsiteX65" fmla="*/ 2591627 w 4081049"/>
              <a:gd name="connsiteY65" fmla="*/ 2676525 h 5328965"/>
              <a:gd name="connsiteX66" fmla="*/ 2620202 w 4081049"/>
              <a:gd name="connsiteY66" fmla="*/ 2543175 h 5328965"/>
              <a:gd name="connsiteX67" fmla="*/ 2563052 w 4081049"/>
              <a:gd name="connsiteY67" fmla="*/ 2486025 h 5328965"/>
              <a:gd name="connsiteX68" fmla="*/ 2610677 w 4081049"/>
              <a:gd name="connsiteY68" fmla="*/ 2427239 h 5328965"/>
              <a:gd name="connsiteX69" fmla="*/ 2688981 w 4081049"/>
              <a:gd name="connsiteY69" fmla="*/ 2466975 h 5328965"/>
              <a:gd name="connsiteX70" fmla="*/ 2918633 w 4081049"/>
              <a:gd name="connsiteY70" fmla="*/ 2473870 h 5328965"/>
              <a:gd name="connsiteX71" fmla="*/ 3258377 w 4081049"/>
              <a:gd name="connsiteY71" fmla="*/ 2333625 h 5328965"/>
              <a:gd name="connsiteX72" fmla="*/ 3525077 w 4081049"/>
              <a:gd name="connsiteY72" fmla="*/ 2343150 h 5328965"/>
              <a:gd name="connsiteX73" fmla="*/ 3687002 w 4081049"/>
              <a:gd name="connsiteY73" fmla="*/ 2257425 h 5328965"/>
              <a:gd name="connsiteX74" fmla="*/ 3648902 w 4081049"/>
              <a:gd name="connsiteY74" fmla="*/ 1657350 h 5328965"/>
              <a:gd name="connsiteX75" fmla="*/ 3667952 w 4081049"/>
              <a:gd name="connsiteY75" fmla="*/ 1524000 h 5328965"/>
              <a:gd name="connsiteX76" fmla="*/ 3839402 w 4081049"/>
              <a:gd name="connsiteY76" fmla="*/ 1524000 h 5328965"/>
              <a:gd name="connsiteX77" fmla="*/ 3963227 w 4081049"/>
              <a:gd name="connsiteY77" fmla="*/ 1400175 h 5328965"/>
              <a:gd name="connsiteX78" fmla="*/ 4001327 w 4081049"/>
              <a:gd name="connsiteY78" fmla="*/ 1495425 h 5328965"/>
              <a:gd name="connsiteX79" fmla="*/ 4077527 w 4081049"/>
              <a:gd name="connsiteY79" fmla="*/ 1362075 h 5328965"/>
              <a:gd name="connsiteX80" fmla="*/ 3953702 w 4081049"/>
              <a:gd name="connsiteY80" fmla="*/ 1200150 h 5328965"/>
              <a:gd name="connsiteX81" fmla="*/ 3744152 w 4081049"/>
              <a:gd name="connsiteY81" fmla="*/ 1343025 h 5328965"/>
              <a:gd name="connsiteX82" fmla="*/ 3639377 w 4081049"/>
              <a:gd name="connsiteY82" fmla="*/ 1295400 h 5328965"/>
              <a:gd name="connsiteX83" fmla="*/ 3477452 w 4081049"/>
              <a:gd name="connsiteY83" fmla="*/ 962025 h 5328965"/>
              <a:gd name="connsiteX84" fmla="*/ 3115502 w 4081049"/>
              <a:gd name="connsiteY84" fmla="*/ 695325 h 5328965"/>
              <a:gd name="connsiteX85" fmla="*/ 3048827 w 4081049"/>
              <a:gd name="connsiteY85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892278 w 4081049"/>
              <a:gd name="connsiteY61" fmla="*/ 3151022 h 5328965"/>
              <a:gd name="connsiteX62" fmla="*/ 2824668 w 4081049"/>
              <a:gd name="connsiteY62" fmla="*/ 3016620 h 5328965"/>
              <a:gd name="connsiteX63" fmla="*/ 2802696 w 4081049"/>
              <a:gd name="connsiteY63" fmla="*/ 2935745 h 5328965"/>
              <a:gd name="connsiteX64" fmla="*/ 2758753 w 4081049"/>
              <a:gd name="connsiteY64" fmla="*/ 2903021 h 5328965"/>
              <a:gd name="connsiteX65" fmla="*/ 2591627 w 4081049"/>
              <a:gd name="connsiteY65" fmla="*/ 2676525 h 5328965"/>
              <a:gd name="connsiteX66" fmla="*/ 2620202 w 4081049"/>
              <a:gd name="connsiteY66" fmla="*/ 2543175 h 5328965"/>
              <a:gd name="connsiteX67" fmla="*/ 2563052 w 4081049"/>
              <a:gd name="connsiteY67" fmla="*/ 2486025 h 5328965"/>
              <a:gd name="connsiteX68" fmla="*/ 2610677 w 4081049"/>
              <a:gd name="connsiteY68" fmla="*/ 2427239 h 5328965"/>
              <a:gd name="connsiteX69" fmla="*/ 2688981 w 4081049"/>
              <a:gd name="connsiteY69" fmla="*/ 2466975 h 5328965"/>
              <a:gd name="connsiteX70" fmla="*/ 2918633 w 4081049"/>
              <a:gd name="connsiteY70" fmla="*/ 2473870 h 5328965"/>
              <a:gd name="connsiteX71" fmla="*/ 3258377 w 4081049"/>
              <a:gd name="connsiteY71" fmla="*/ 2333625 h 5328965"/>
              <a:gd name="connsiteX72" fmla="*/ 3525077 w 4081049"/>
              <a:gd name="connsiteY72" fmla="*/ 2343150 h 5328965"/>
              <a:gd name="connsiteX73" fmla="*/ 3687002 w 4081049"/>
              <a:gd name="connsiteY73" fmla="*/ 2257425 h 5328965"/>
              <a:gd name="connsiteX74" fmla="*/ 3648902 w 4081049"/>
              <a:gd name="connsiteY74" fmla="*/ 1657350 h 5328965"/>
              <a:gd name="connsiteX75" fmla="*/ 3667952 w 4081049"/>
              <a:gd name="connsiteY75" fmla="*/ 1524000 h 5328965"/>
              <a:gd name="connsiteX76" fmla="*/ 3839402 w 4081049"/>
              <a:gd name="connsiteY76" fmla="*/ 1524000 h 5328965"/>
              <a:gd name="connsiteX77" fmla="*/ 3963227 w 4081049"/>
              <a:gd name="connsiteY77" fmla="*/ 1400175 h 5328965"/>
              <a:gd name="connsiteX78" fmla="*/ 4001327 w 4081049"/>
              <a:gd name="connsiteY78" fmla="*/ 1495425 h 5328965"/>
              <a:gd name="connsiteX79" fmla="*/ 4077527 w 4081049"/>
              <a:gd name="connsiteY79" fmla="*/ 1362075 h 5328965"/>
              <a:gd name="connsiteX80" fmla="*/ 3953702 w 4081049"/>
              <a:gd name="connsiteY80" fmla="*/ 1200150 h 5328965"/>
              <a:gd name="connsiteX81" fmla="*/ 3744152 w 4081049"/>
              <a:gd name="connsiteY81" fmla="*/ 1343025 h 5328965"/>
              <a:gd name="connsiteX82" fmla="*/ 3639377 w 4081049"/>
              <a:gd name="connsiteY82" fmla="*/ 1295400 h 5328965"/>
              <a:gd name="connsiteX83" fmla="*/ 3477452 w 4081049"/>
              <a:gd name="connsiteY83" fmla="*/ 962025 h 5328965"/>
              <a:gd name="connsiteX84" fmla="*/ 3115502 w 4081049"/>
              <a:gd name="connsiteY84" fmla="*/ 695325 h 5328965"/>
              <a:gd name="connsiteX85" fmla="*/ 3048827 w 4081049"/>
              <a:gd name="connsiteY85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3031297 w 4081049"/>
              <a:gd name="connsiteY61" fmla="*/ 3326095 h 5328965"/>
              <a:gd name="connsiteX62" fmla="*/ 2892278 w 4081049"/>
              <a:gd name="connsiteY62" fmla="*/ 3151022 h 5328965"/>
              <a:gd name="connsiteX63" fmla="*/ 2824668 w 4081049"/>
              <a:gd name="connsiteY63" fmla="*/ 3016620 h 5328965"/>
              <a:gd name="connsiteX64" fmla="*/ 2802696 w 4081049"/>
              <a:gd name="connsiteY64" fmla="*/ 2935745 h 5328965"/>
              <a:gd name="connsiteX65" fmla="*/ 2758753 w 4081049"/>
              <a:gd name="connsiteY65" fmla="*/ 2903021 h 5328965"/>
              <a:gd name="connsiteX66" fmla="*/ 2591627 w 4081049"/>
              <a:gd name="connsiteY66" fmla="*/ 2676525 h 5328965"/>
              <a:gd name="connsiteX67" fmla="*/ 2620202 w 4081049"/>
              <a:gd name="connsiteY67" fmla="*/ 2543175 h 5328965"/>
              <a:gd name="connsiteX68" fmla="*/ 2563052 w 4081049"/>
              <a:gd name="connsiteY68" fmla="*/ 2486025 h 5328965"/>
              <a:gd name="connsiteX69" fmla="*/ 2610677 w 4081049"/>
              <a:gd name="connsiteY69" fmla="*/ 2427239 h 5328965"/>
              <a:gd name="connsiteX70" fmla="*/ 2688981 w 4081049"/>
              <a:gd name="connsiteY70" fmla="*/ 2466975 h 5328965"/>
              <a:gd name="connsiteX71" fmla="*/ 2918633 w 4081049"/>
              <a:gd name="connsiteY71" fmla="*/ 2473870 h 5328965"/>
              <a:gd name="connsiteX72" fmla="*/ 3258377 w 4081049"/>
              <a:gd name="connsiteY72" fmla="*/ 2333625 h 5328965"/>
              <a:gd name="connsiteX73" fmla="*/ 3525077 w 4081049"/>
              <a:gd name="connsiteY73" fmla="*/ 2343150 h 5328965"/>
              <a:gd name="connsiteX74" fmla="*/ 3687002 w 4081049"/>
              <a:gd name="connsiteY74" fmla="*/ 2257425 h 5328965"/>
              <a:gd name="connsiteX75" fmla="*/ 3648902 w 4081049"/>
              <a:gd name="connsiteY75" fmla="*/ 1657350 h 5328965"/>
              <a:gd name="connsiteX76" fmla="*/ 3667952 w 4081049"/>
              <a:gd name="connsiteY76" fmla="*/ 1524000 h 5328965"/>
              <a:gd name="connsiteX77" fmla="*/ 3839402 w 4081049"/>
              <a:gd name="connsiteY77" fmla="*/ 1524000 h 5328965"/>
              <a:gd name="connsiteX78" fmla="*/ 3963227 w 4081049"/>
              <a:gd name="connsiteY78" fmla="*/ 1400175 h 5328965"/>
              <a:gd name="connsiteX79" fmla="*/ 4001327 w 4081049"/>
              <a:gd name="connsiteY79" fmla="*/ 1495425 h 5328965"/>
              <a:gd name="connsiteX80" fmla="*/ 4077527 w 4081049"/>
              <a:gd name="connsiteY80" fmla="*/ 1362075 h 5328965"/>
              <a:gd name="connsiteX81" fmla="*/ 3953702 w 4081049"/>
              <a:gd name="connsiteY81" fmla="*/ 1200150 h 5328965"/>
              <a:gd name="connsiteX82" fmla="*/ 3744152 w 4081049"/>
              <a:gd name="connsiteY82" fmla="*/ 1343025 h 5328965"/>
              <a:gd name="connsiteX83" fmla="*/ 3639377 w 4081049"/>
              <a:gd name="connsiteY83" fmla="*/ 1295400 h 5328965"/>
              <a:gd name="connsiteX84" fmla="*/ 3477452 w 4081049"/>
              <a:gd name="connsiteY84" fmla="*/ 962025 h 5328965"/>
              <a:gd name="connsiteX85" fmla="*/ 3115502 w 4081049"/>
              <a:gd name="connsiteY85" fmla="*/ 695325 h 5328965"/>
              <a:gd name="connsiteX86" fmla="*/ 3048827 w 4081049"/>
              <a:gd name="connsiteY86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131280 w 4081049"/>
              <a:gd name="connsiteY60" fmla="*/ 3446063 h 5328965"/>
              <a:gd name="connsiteX61" fmla="*/ 3031297 w 4081049"/>
              <a:gd name="connsiteY61" fmla="*/ 3326095 h 5328965"/>
              <a:gd name="connsiteX62" fmla="*/ 2892278 w 4081049"/>
              <a:gd name="connsiteY62" fmla="*/ 3151022 h 5328965"/>
              <a:gd name="connsiteX63" fmla="*/ 2824668 w 4081049"/>
              <a:gd name="connsiteY63" fmla="*/ 3016620 h 5328965"/>
              <a:gd name="connsiteX64" fmla="*/ 2802696 w 4081049"/>
              <a:gd name="connsiteY64" fmla="*/ 2935745 h 5328965"/>
              <a:gd name="connsiteX65" fmla="*/ 2758753 w 4081049"/>
              <a:gd name="connsiteY65" fmla="*/ 2903021 h 5328965"/>
              <a:gd name="connsiteX66" fmla="*/ 2591627 w 4081049"/>
              <a:gd name="connsiteY66" fmla="*/ 2676525 h 5328965"/>
              <a:gd name="connsiteX67" fmla="*/ 2620202 w 4081049"/>
              <a:gd name="connsiteY67" fmla="*/ 2543175 h 5328965"/>
              <a:gd name="connsiteX68" fmla="*/ 2563052 w 4081049"/>
              <a:gd name="connsiteY68" fmla="*/ 2486025 h 5328965"/>
              <a:gd name="connsiteX69" fmla="*/ 2610677 w 4081049"/>
              <a:gd name="connsiteY69" fmla="*/ 2427239 h 5328965"/>
              <a:gd name="connsiteX70" fmla="*/ 2688981 w 4081049"/>
              <a:gd name="connsiteY70" fmla="*/ 2466975 h 5328965"/>
              <a:gd name="connsiteX71" fmla="*/ 2918633 w 4081049"/>
              <a:gd name="connsiteY71" fmla="*/ 2473870 h 5328965"/>
              <a:gd name="connsiteX72" fmla="*/ 3258377 w 4081049"/>
              <a:gd name="connsiteY72" fmla="*/ 2333625 h 5328965"/>
              <a:gd name="connsiteX73" fmla="*/ 3525077 w 4081049"/>
              <a:gd name="connsiteY73" fmla="*/ 2343150 h 5328965"/>
              <a:gd name="connsiteX74" fmla="*/ 3687002 w 4081049"/>
              <a:gd name="connsiteY74" fmla="*/ 2257425 h 5328965"/>
              <a:gd name="connsiteX75" fmla="*/ 3648902 w 4081049"/>
              <a:gd name="connsiteY75" fmla="*/ 1657350 h 5328965"/>
              <a:gd name="connsiteX76" fmla="*/ 3667952 w 4081049"/>
              <a:gd name="connsiteY76" fmla="*/ 1524000 h 5328965"/>
              <a:gd name="connsiteX77" fmla="*/ 3839402 w 4081049"/>
              <a:gd name="connsiteY77" fmla="*/ 1524000 h 5328965"/>
              <a:gd name="connsiteX78" fmla="*/ 3963227 w 4081049"/>
              <a:gd name="connsiteY78" fmla="*/ 1400175 h 5328965"/>
              <a:gd name="connsiteX79" fmla="*/ 4001327 w 4081049"/>
              <a:gd name="connsiteY79" fmla="*/ 1495425 h 5328965"/>
              <a:gd name="connsiteX80" fmla="*/ 4077527 w 4081049"/>
              <a:gd name="connsiteY80" fmla="*/ 1362075 h 5328965"/>
              <a:gd name="connsiteX81" fmla="*/ 3953702 w 4081049"/>
              <a:gd name="connsiteY81" fmla="*/ 1200150 h 5328965"/>
              <a:gd name="connsiteX82" fmla="*/ 3744152 w 4081049"/>
              <a:gd name="connsiteY82" fmla="*/ 1343025 h 5328965"/>
              <a:gd name="connsiteX83" fmla="*/ 3639377 w 4081049"/>
              <a:gd name="connsiteY83" fmla="*/ 1295400 h 5328965"/>
              <a:gd name="connsiteX84" fmla="*/ 3477452 w 4081049"/>
              <a:gd name="connsiteY84" fmla="*/ 962025 h 5328965"/>
              <a:gd name="connsiteX85" fmla="*/ 3115502 w 4081049"/>
              <a:gd name="connsiteY85" fmla="*/ 695325 h 5328965"/>
              <a:gd name="connsiteX86" fmla="*/ 3048827 w 4081049"/>
              <a:gd name="connsiteY86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209233 w 4081049"/>
              <a:gd name="connsiteY59" fmla="*/ 3787736 h 5328965"/>
              <a:gd name="connsiteX60" fmla="*/ 3131280 w 4081049"/>
              <a:gd name="connsiteY60" fmla="*/ 3446063 h 5328965"/>
              <a:gd name="connsiteX61" fmla="*/ 3031297 w 4081049"/>
              <a:gd name="connsiteY61" fmla="*/ 3326095 h 5328965"/>
              <a:gd name="connsiteX62" fmla="*/ 2892278 w 4081049"/>
              <a:gd name="connsiteY62" fmla="*/ 3151022 h 5328965"/>
              <a:gd name="connsiteX63" fmla="*/ 2824668 w 4081049"/>
              <a:gd name="connsiteY63" fmla="*/ 3016620 h 5328965"/>
              <a:gd name="connsiteX64" fmla="*/ 2802696 w 4081049"/>
              <a:gd name="connsiteY64" fmla="*/ 2935745 h 5328965"/>
              <a:gd name="connsiteX65" fmla="*/ 2758753 w 4081049"/>
              <a:gd name="connsiteY65" fmla="*/ 2903021 h 5328965"/>
              <a:gd name="connsiteX66" fmla="*/ 2591627 w 4081049"/>
              <a:gd name="connsiteY66" fmla="*/ 2676525 h 5328965"/>
              <a:gd name="connsiteX67" fmla="*/ 2620202 w 4081049"/>
              <a:gd name="connsiteY67" fmla="*/ 2543175 h 5328965"/>
              <a:gd name="connsiteX68" fmla="*/ 2563052 w 4081049"/>
              <a:gd name="connsiteY68" fmla="*/ 2486025 h 5328965"/>
              <a:gd name="connsiteX69" fmla="*/ 2610677 w 4081049"/>
              <a:gd name="connsiteY69" fmla="*/ 2427239 h 5328965"/>
              <a:gd name="connsiteX70" fmla="*/ 2688981 w 4081049"/>
              <a:gd name="connsiteY70" fmla="*/ 2466975 h 5328965"/>
              <a:gd name="connsiteX71" fmla="*/ 2918633 w 4081049"/>
              <a:gd name="connsiteY71" fmla="*/ 2473870 h 5328965"/>
              <a:gd name="connsiteX72" fmla="*/ 3258377 w 4081049"/>
              <a:gd name="connsiteY72" fmla="*/ 2333625 h 5328965"/>
              <a:gd name="connsiteX73" fmla="*/ 3525077 w 4081049"/>
              <a:gd name="connsiteY73" fmla="*/ 2343150 h 5328965"/>
              <a:gd name="connsiteX74" fmla="*/ 3687002 w 4081049"/>
              <a:gd name="connsiteY74" fmla="*/ 2257425 h 5328965"/>
              <a:gd name="connsiteX75" fmla="*/ 3648902 w 4081049"/>
              <a:gd name="connsiteY75" fmla="*/ 1657350 h 5328965"/>
              <a:gd name="connsiteX76" fmla="*/ 3667952 w 4081049"/>
              <a:gd name="connsiteY76" fmla="*/ 1524000 h 5328965"/>
              <a:gd name="connsiteX77" fmla="*/ 3839402 w 4081049"/>
              <a:gd name="connsiteY77" fmla="*/ 1524000 h 5328965"/>
              <a:gd name="connsiteX78" fmla="*/ 3963227 w 4081049"/>
              <a:gd name="connsiteY78" fmla="*/ 1400175 h 5328965"/>
              <a:gd name="connsiteX79" fmla="*/ 4001327 w 4081049"/>
              <a:gd name="connsiteY79" fmla="*/ 1495425 h 5328965"/>
              <a:gd name="connsiteX80" fmla="*/ 4077527 w 4081049"/>
              <a:gd name="connsiteY80" fmla="*/ 1362075 h 5328965"/>
              <a:gd name="connsiteX81" fmla="*/ 3953702 w 4081049"/>
              <a:gd name="connsiteY81" fmla="*/ 1200150 h 5328965"/>
              <a:gd name="connsiteX82" fmla="*/ 3744152 w 4081049"/>
              <a:gd name="connsiteY82" fmla="*/ 1343025 h 5328965"/>
              <a:gd name="connsiteX83" fmla="*/ 3639377 w 4081049"/>
              <a:gd name="connsiteY83" fmla="*/ 1295400 h 5328965"/>
              <a:gd name="connsiteX84" fmla="*/ 3477452 w 4081049"/>
              <a:gd name="connsiteY84" fmla="*/ 962025 h 5328965"/>
              <a:gd name="connsiteX85" fmla="*/ 3115502 w 4081049"/>
              <a:gd name="connsiteY85" fmla="*/ 695325 h 5328965"/>
              <a:gd name="connsiteX86" fmla="*/ 3048827 w 4081049"/>
              <a:gd name="connsiteY86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209233 w 4081049"/>
              <a:gd name="connsiteY59" fmla="*/ 3787736 h 5328965"/>
              <a:gd name="connsiteX60" fmla="*/ 3131280 w 4081049"/>
              <a:gd name="connsiteY60" fmla="*/ 3446063 h 5328965"/>
              <a:gd name="connsiteX61" fmla="*/ 3031297 w 4081049"/>
              <a:gd name="connsiteY61" fmla="*/ 3326095 h 5328965"/>
              <a:gd name="connsiteX62" fmla="*/ 2892278 w 4081049"/>
              <a:gd name="connsiteY62" fmla="*/ 3151022 h 5328965"/>
              <a:gd name="connsiteX63" fmla="*/ 2824668 w 4081049"/>
              <a:gd name="connsiteY63" fmla="*/ 3016620 h 5328965"/>
              <a:gd name="connsiteX64" fmla="*/ 2802696 w 4081049"/>
              <a:gd name="connsiteY64" fmla="*/ 2935745 h 5328965"/>
              <a:gd name="connsiteX65" fmla="*/ 2758753 w 4081049"/>
              <a:gd name="connsiteY65" fmla="*/ 2903021 h 5328965"/>
              <a:gd name="connsiteX66" fmla="*/ 2591627 w 4081049"/>
              <a:gd name="connsiteY66" fmla="*/ 2676525 h 5328965"/>
              <a:gd name="connsiteX67" fmla="*/ 2620202 w 4081049"/>
              <a:gd name="connsiteY67" fmla="*/ 2543175 h 5328965"/>
              <a:gd name="connsiteX68" fmla="*/ 2563052 w 4081049"/>
              <a:gd name="connsiteY68" fmla="*/ 2486025 h 5328965"/>
              <a:gd name="connsiteX69" fmla="*/ 2610677 w 4081049"/>
              <a:gd name="connsiteY69" fmla="*/ 2427239 h 5328965"/>
              <a:gd name="connsiteX70" fmla="*/ 2688981 w 4081049"/>
              <a:gd name="connsiteY70" fmla="*/ 2466975 h 5328965"/>
              <a:gd name="connsiteX71" fmla="*/ 2918633 w 4081049"/>
              <a:gd name="connsiteY71" fmla="*/ 2473870 h 5328965"/>
              <a:gd name="connsiteX72" fmla="*/ 3258377 w 4081049"/>
              <a:gd name="connsiteY72" fmla="*/ 2333625 h 5328965"/>
              <a:gd name="connsiteX73" fmla="*/ 3525077 w 4081049"/>
              <a:gd name="connsiteY73" fmla="*/ 2343150 h 5328965"/>
              <a:gd name="connsiteX74" fmla="*/ 3687002 w 4081049"/>
              <a:gd name="connsiteY74" fmla="*/ 2257425 h 5328965"/>
              <a:gd name="connsiteX75" fmla="*/ 3648902 w 4081049"/>
              <a:gd name="connsiteY75" fmla="*/ 1657350 h 5328965"/>
              <a:gd name="connsiteX76" fmla="*/ 3667952 w 4081049"/>
              <a:gd name="connsiteY76" fmla="*/ 1524000 h 5328965"/>
              <a:gd name="connsiteX77" fmla="*/ 3839402 w 4081049"/>
              <a:gd name="connsiteY77" fmla="*/ 1524000 h 5328965"/>
              <a:gd name="connsiteX78" fmla="*/ 3963227 w 4081049"/>
              <a:gd name="connsiteY78" fmla="*/ 1400175 h 5328965"/>
              <a:gd name="connsiteX79" fmla="*/ 4001327 w 4081049"/>
              <a:gd name="connsiteY79" fmla="*/ 1495425 h 5328965"/>
              <a:gd name="connsiteX80" fmla="*/ 4077527 w 4081049"/>
              <a:gd name="connsiteY80" fmla="*/ 1362075 h 5328965"/>
              <a:gd name="connsiteX81" fmla="*/ 3953702 w 4081049"/>
              <a:gd name="connsiteY81" fmla="*/ 1200150 h 5328965"/>
              <a:gd name="connsiteX82" fmla="*/ 3744152 w 4081049"/>
              <a:gd name="connsiteY82" fmla="*/ 1343025 h 5328965"/>
              <a:gd name="connsiteX83" fmla="*/ 3639377 w 4081049"/>
              <a:gd name="connsiteY83" fmla="*/ 1295400 h 5328965"/>
              <a:gd name="connsiteX84" fmla="*/ 3477452 w 4081049"/>
              <a:gd name="connsiteY84" fmla="*/ 962025 h 5328965"/>
              <a:gd name="connsiteX85" fmla="*/ 3115502 w 4081049"/>
              <a:gd name="connsiteY85" fmla="*/ 695325 h 5328965"/>
              <a:gd name="connsiteX86" fmla="*/ 3048827 w 4081049"/>
              <a:gd name="connsiteY86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209233 w 4081049"/>
              <a:gd name="connsiteY59" fmla="*/ 3787736 h 5328965"/>
              <a:gd name="connsiteX60" fmla="*/ 3131280 w 4081049"/>
              <a:gd name="connsiteY60" fmla="*/ 3446063 h 5328965"/>
              <a:gd name="connsiteX61" fmla="*/ 3031297 w 4081049"/>
              <a:gd name="connsiteY61" fmla="*/ 3326095 h 5328965"/>
              <a:gd name="connsiteX62" fmla="*/ 2892278 w 4081049"/>
              <a:gd name="connsiteY62" fmla="*/ 3151022 h 5328965"/>
              <a:gd name="connsiteX63" fmla="*/ 2824668 w 4081049"/>
              <a:gd name="connsiteY63" fmla="*/ 3016620 h 5328965"/>
              <a:gd name="connsiteX64" fmla="*/ 2802696 w 4081049"/>
              <a:gd name="connsiteY64" fmla="*/ 2935745 h 5328965"/>
              <a:gd name="connsiteX65" fmla="*/ 2758753 w 4081049"/>
              <a:gd name="connsiteY65" fmla="*/ 2903021 h 5328965"/>
              <a:gd name="connsiteX66" fmla="*/ 2591627 w 4081049"/>
              <a:gd name="connsiteY66" fmla="*/ 2676525 h 5328965"/>
              <a:gd name="connsiteX67" fmla="*/ 2620202 w 4081049"/>
              <a:gd name="connsiteY67" fmla="*/ 2543175 h 5328965"/>
              <a:gd name="connsiteX68" fmla="*/ 2563052 w 4081049"/>
              <a:gd name="connsiteY68" fmla="*/ 2486025 h 5328965"/>
              <a:gd name="connsiteX69" fmla="*/ 2610677 w 4081049"/>
              <a:gd name="connsiteY69" fmla="*/ 2427239 h 5328965"/>
              <a:gd name="connsiteX70" fmla="*/ 2688981 w 4081049"/>
              <a:gd name="connsiteY70" fmla="*/ 2466975 h 5328965"/>
              <a:gd name="connsiteX71" fmla="*/ 2918633 w 4081049"/>
              <a:gd name="connsiteY71" fmla="*/ 2473870 h 5328965"/>
              <a:gd name="connsiteX72" fmla="*/ 3258377 w 4081049"/>
              <a:gd name="connsiteY72" fmla="*/ 2333625 h 5328965"/>
              <a:gd name="connsiteX73" fmla="*/ 3525077 w 4081049"/>
              <a:gd name="connsiteY73" fmla="*/ 2343150 h 5328965"/>
              <a:gd name="connsiteX74" fmla="*/ 3687002 w 4081049"/>
              <a:gd name="connsiteY74" fmla="*/ 2257425 h 5328965"/>
              <a:gd name="connsiteX75" fmla="*/ 3648902 w 4081049"/>
              <a:gd name="connsiteY75" fmla="*/ 1657350 h 5328965"/>
              <a:gd name="connsiteX76" fmla="*/ 3667952 w 4081049"/>
              <a:gd name="connsiteY76" fmla="*/ 1524000 h 5328965"/>
              <a:gd name="connsiteX77" fmla="*/ 3839402 w 4081049"/>
              <a:gd name="connsiteY77" fmla="*/ 1524000 h 5328965"/>
              <a:gd name="connsiteX78" fmla="*/ 3963227 w 4081049"/>
              <a:gd name="connsiteY78" fmla="*/ 1400175 h 5328965"/>
              <a:gd name="connsiteX79" fmla="*/ 4001327 w 4081049"/>
              <a:gd name="connsiteY79" fmla="*/ 1495425 h 5328965"/>
              <a:gd name="connsiteX80" fmla="*/ 4077527 w 4081049"/>
              <a:gd name="connsiteY80" fmla="*/ 1362075 h 5328965"/>
              <a:gd name="connsiteX81" fmla="*/ 3953702 w 4081049"/>
              <a:gd name="connsiteY81" fmla="*/ 1200150 h 5328965"/>
              <a:gd name="connsiteX82" fmla="*/ 3744152 w 4081049"/>
              <a:gd name="connsiteY82" fmla="*/ 1343025 h 5328965"/>
              <a:gd name="connsiteX83" fmla="*/ 3639377 w 4081049"/>
              <a:gd name="connsiteY83" fmla="*/ 1295400 h 5328965"/>
              <a:gd name="connsiteX84" fmla="*/ 3477452 w 4081049"/>
              <a:gd name="connsiteY84" fmla="*/ 962025 h 5328965"/>
              <a:gd name="connsiteX85" fmla="*/ 3115502 w 4081049"/>
              <a:gd name="connsiteY85" fmla="*/ 695325 h 5328965"/>
              <a:gd name="connsiteX86" fmla="*/ 3048827 w 4081049"/>
              <a:gd name="connsiteY86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209233 w 4081049"/>
              <a:gd name="connsiteY59" fmla="*/ 3787736 h 5328965"/>
              <a:gd name="connsiteX60" fmla="*/ 3131280 w 4081049"/>
              <a:gd name="connsiteY60" fmla="*/ 3446063 h 5328965"/>
              <a:gd name="connsiteX61" fmla="*/ 3031297 w 4081049"/>
              <a:gd name="connsiteY61" fmla="*/ 3326095 h 5328965"/>
              <a:gd name="connsiteX62" fmla="*/ 2892278 w 4081049"/>
              <a:gd name="connsiteY62" fmla="*/ 3151022 h 5328965"/>
              <a:gd name="connsiteX63" fmla="*/ 2824668 w 4081049"/>
              <a:gd name="connsiteY63" fmla="*/ 3016620 h 5328965"/>
              <a:gd name="connsiteX64" fmla="*/ 2802696 w 4081049"/>
              <a:gd name="connsiteY64" fmla="*/ 2935745 h 5328965"/>
              <a:gd name="connsiteX65" fmla="*/ 2758753 w 4081049"/>
              <a:gd name="connsiteY65" fmla="*/ 2903021 h 5328965"/>
              <a:gd name="connsiteX66" fmla="*/ 2591627 w 4081049"/>
              <a:gd name="connsiteY66" fmla="*/ 2676525 h 5328965"/>
              <a:gd name="connsiteX67" fmla="*/ 2620202 w 4081049"/>
              <a:gd name="connsiteY67" fmla="*/ 2543175 h 5328965"/>
              <a:gd name="connsiteX68" fmla="*/ 2563052 w 4081049"/>
              <a:gd name="connsiteY68" fmla="*/ 2486025 h 5328965"/>
              <a:gd name="connsiteX69" fmla="*/ 2610677 w 4081049"/>
              <a:gd name="connsiteY69" fmla="*/ 2427239 h 5328965"/>
              <a:gd name="connsiteX70" fmla="*/ 2688981 w 4081049"/>
              <a:gd name="connsiteY70" fmla="*/ 2466975 h 5328965"/>
              <a:gd name="connsiteX71" fmla="*/ 2918633 w 4081049"/>
              <a:gd name="connsiteY71" fmla="*/ 2473870 h 5328965"/>
              <a:gd name="connsiteX72" fmla="*/ 3258377 w 4081049"/>
              <a:gd name="connsiteY72" fmla="*/ 2333625 h 5328965"/>
              <a:gd name="connsiteX73" fmla="*/ 3525077 w 4081049"/>
              <a:gd name="connsiteY73" fmla="*/ 2343150 h 5328965"/>
              <a:gd name="connsiteX74" fmla="*/ 3687002 w 4081049"/>
              <a:gd name="connsiteY74" fmla="*/ 2257425 h 5328965"/>
              <a:gd name="connsiteX75" fmla="*/ 3648902 w 4081049"/>
              <a:gd name="connsiteY75" fmla="*/ 1657350 h 5328965"/>
              <a:gd name="connsiteX76" fmla="*/ 3667952 w 4081049"/>
              <a:gd name="connsiteY76" fmla="*/ 1524000 h 5328965"/>
              <a:gd name="connsiteX77" fmla="*/ 3839402 w 4081049"/>
              <a:gd name="connsiteY77" fmla="*/ 1524000 h 5328965"/>
              <a:gd name="connsiteX78" fmla="*/ 3963227 w 4081049"/>
              <a:gd name="connsiteY78" fmla="*/ 1400175 h 5328965"/>
              <a:gd name="connsiteX79" fmla="*/ 4001327 w 4081049"/>
              <a:gd name="connsiteY79" fmla="*/ 1495425 h 5328965"/>
              <a:gd name="connsiteX80" fmla="*/ 4077527 w 4081049"/>
              <a:gd name="connsiteY80" fmla="*/ 1362075 h 5328965"/>
              <a:gd name="connsiteX81" fmla="*/ 3953702 w 4081049"/>
              <a:gd name="connsiteY81" fmla="*/ 1200150 h 5328965"/>
              <a:gd name="connsiteX82" fmla="*/ 3744152 w 4081049"/>
              <a:gd name="connsiteY82" fmla="*/ 1343025 h 5328965"/>
              <a:gd name="connsiteX83" fmla="*/ 3639377 w 4081049"/>
              <a:gd name="connsiteY83" fmla="*/ 1295400 h 5328965"/>
              <a:gd name="connsiteX84" fmla="*/ 3477452 w 4081049"/>
              <a:gd name="connsiteY84" fmla="*/ 962025 h 5328965"/>
              <a:gd name="connsiteX85" fmla="*/ 3115502 w 4081049"/>
              <a:gd name="connsiteY85" fmla="*/ 695325 h 5328965"/>
              <a:gd name="connsiteX86" fmla="*/ 3048827 w 4081049"/>
              <a:gd name="connsiteY86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36990 w 4081049"/>
              <a:gd name="connsiteY58" fmla="*/ 4270881 h 5328965"/>
              <a:gd name="connsiteX59" fmla="*/ 3248852 w 4081049"/>
              <a:gd name="connsiteY59" fmla="*/ 4095750 h 5328965"/>
              <a:gd name="connsiteX60" fmla="*/ 3209233 w 4081049"/>
              <a:gd name="connsiteY60" fmla="*/ 3787736 h 5328965"/>
              <a:gd name="connsiteX61" fmla="*/ 3131280 w 4081049"/>
              <a:gd name="connsiteY61" fmla="*/ 3446063 h 5328965"/>
              <a:gd name="connsiteX62" fmla="*/ 3031297 w 4081049"/>
              <a:gd name="connsiteY62" fmla="*/ 3326095 h 5328965"/>
              <a:gd name="connsiteX63" fmla="*/ 2892278 w 4081049"/>
              <a:gd name="connsiteY63" fmla="*/ 3151022 h 5328965"/>
              <a:gd name="connsiteX64" fmla="*/ 2824668 w 4081049"/>
              <a:gd name="connsiteY64" fmla="*/ 3016620 h 5328965"/>
              <a:gd name="connsiteX65" fmla="*/ 2802696 w 4081049"/>
              <a:gd name="connsiteY65" fmla="*/ 2935745 h 5328965"/>
              <a:gd name="connsiteX66" fmla="*/ 2758753 w 4081049"/>
              <a:gd name="connsiteY66" fmla="*/ 2903021 h 5328965"/>
              <a:gd name="connsiteX67" fmla="*/ 2591627 w 4081049"/>
              <a:gd name="connsiteY67" fmla="*/ 2676525 h 5328965"/>
              <a:gd name="connsiteX68" fmla="*/ 2620202 w 4081049"/>
              <a:gd name="connsiteY68" fmla="*/ 2543175 h 5328965"/>
              <a:gd name="connsiteX69" fmla="*/ 2563052 w 4081049"/>
              <a:gd name="connsiteY69" fmla="*/ 2486025 h 5328965"/>
              <a:gd name="connsiteX70" fmla="*/ 2610677 w 4081049"/>
              <a:gd name="connsiteY70" fmla="*/ 2427239 h 5328965"/>
              <a:gd name="connsiteX71" fmla="*/ 2688981 w 4081049"/>
              <a:gd name="connsiteY71" fmla="*/ 2466975 h 5328965"/>
              <a:gd name="connsiteX72" fmla="*/ 2918633 w 4081049"/>
              <a:gd name="connsiteY72" fmla="*/ 2473870 h 5328965"/>
              <a:gd name="connsiteX73" fmla="*/ 3258377 w 4081049"/>
              <a:gd name="connsiteY73" fmla="*/ 2333625 h 5328965"/>
              <a:gd name="connsiteX74" fmla="*/ 3525077 w 4081049"/>
              <a:gd name="connsiteY74" fmla="*/ 2343150 h 5328965"/>
              <a:gd name="connsiteX75" fmla="*/ 3687002 w 4081049"/>
              <a:gd name="connsiteY75" fmla="*/ 2257425 h 5328965"/>
              <a:gd name="connsiteX76" fmla="*/ 3648902 w 4081049"/>
              <a:gd name="connsiteY76" fmla="*/ 1657350 h 5328965"/>
              <a:gd name="connsiteX77" fmla="*/ 3667952 w 4081049"/>
              <a:gd name="connsiteY77" fmla="*/ 1524000 h 5328965"/>
              <a:gd name="connsiteX78" fmla="*/ 3839402 w 4081049"/>
              <a:gd name="connsiteY78" fmla="*/ 1524000 h 5328965"/>
              <a:gd name="connsiteX79" fmla="*/ 3963227 w 4081049"/>
              <a:gd name="connsiteY79" fmla="*/ 1400175 h 5328965"/>
              <a:gd name="connsiteX80" fmla="*/ 4001327 w 4081049"/>
              <a:gd name="connsiteY80" fmla="*/ 1495425 h 5328965"/>
              <a:gd name="connsiteX81" fmla="*/ 4077527 w 4081049"/>
              <a:gd name="connsiteY81" fmla="*/ 1362075 h 5328965"/>
              <a:gd name="connsiteX82" fmla="*/ 3953702 w 4081049"/>
              <a:gd name="connsiteY82" fmla="*/ 1200150 h 5328965"/>
              <a:gd name="connsiteX83" fmla="*/ 3744152 w 4081049"/>
              <a:gd name="connsiteY83" fmla="*/ 1343025 h 5328965"/>
              <a:gd name="connsiteX84" fmla="*/ 3639377 w 4081049"/>
              <a:gd name="connsiteY84" fmla="*/ 1295400 h 5328965"/>
              <a:gd name="connsiteX85" fmla="*/ 3477452 w 4081049"/>
              <a:gd name="connsiteY85" fmla="*/ 962025 h 5328965"/>
              <a:gd name="connsiteX86" fmla="*/ 3115502 w 4081049"/>
              <a:gd name="connsiteY86" fmla="*/ 695325 h 5328965"/>
              <a:gd name="connsiteX87" fmla="*/ 3048827 w 4081049"/>
              <a:gd name="connsiteY87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28068 w 4081049"/>
              <a:gd name="connsiteY57" fmla="*/ 4476272 h 5328965"/>
              <a:gd name="connsiteX58" fmla="*/ 3236990 w 4081049"/>
              <a:gd name="connsiteY58" fmla="*/ 4270881 h 5328965"/>
              <a:gd name="connsiteX59" fmla="*/ 3248852 w 4081049"/>
              <a:gd name="connsiteY59" fmla="*/ 4095750 h 5328965"/>
              <a:gd name="connsiteX60" fmla="*/ 3209233 w 4081049"/>
              <a:gd name="connsiteY60" fmla="*/ 3787736 h 5328965"/>
              <a:gd name="connsiteX61" fmla="*/ 3131280 w 4081049"/>
              <a:gd name="connsiteY61" fmla="*/ 3446063 h 5328965"/>
              <a:gd name="connsiteX62" fmla="*/ 3031297 w 4081049"/>
              <a:gd name="connsiteY62" fmla="*/ 3326095 h 5328965"/>
              <a:gd name="connsiteX63" fmla="*/ 2892278 w 4081049"/>
              <a:gd name="connsiteY63" fmla="*/ 3151022 h 5328965"/>
              <a:gd name="connsiteX64" fmla="*/ 2824668 w 4081049"/>
              <a:gd name="connsiteY64" fmla="*/ 3016620 h 5328965"/>
              <a:gd name="connsiteX65" fmla="*/ 2802696 w 4081049"/>
              <a:gd name="connsiteY65" fmla="*/ 2935745 h 5328965"/>
              <a:gd name="connsiteX66" fmla="*/ 2758753 w 4081049"/>
              <a:gd name="connsiteY66" fmla="*/ 2903021 h 5328965"/>
              <a:gd name="connsiteX67" fmla="*/ 2591627 w 4081049"/>
              <a:gd name="connsiteY67" fmla="*/ 2676525 h 5328965"/>
              <a:gd name="connsiteX68" fmla="*/ 2620202 w 4081049"/>
              <a:gd name="connsiteY68" fmla="*/ 2543175 h 5328965"/>
              <a:gd name="connsiteX69" fmla="*/ 2563052 w 4081049"/>
              <a:gd name="connsiteY69" fmla="*/ 2486025 h 5328965"/>
              <a:gd name="connsiteX70" fmla="*/ 2610677 w 4081049"/>
              <a:gd name="connsiteY70" fmla="*/ 2427239 h 5328965"/>
              <a:gd name="connsiteX71" fmla="*/ 2688981 w 4081049"/>
              <a:gd name="connsiteY71" fmla="*/ 2466975 h 5328965"/>
              <a:gd name="connsiteX72" fmla="*/ 2918633 w 4081049"/>
              <a:gd name="connsiteY72" fmla="*/ 2473870 h 5328965"/>
              <a:gd name="connsiteX73" fmla="*/ 3258377 w 4081049"/>
              <a:gd name="connsiteY73" fmla="*/ 2333625 h 5328965"/>
              <a:gd name="connsiteX74" fmla="*/ 3525077 w 4081049"/>
              <a:gd name="connsiteY74" fmla="*/ 2343150 h 5328965"/>
              <a:gd name="connsiteX75" fmla="*/ 3687002 w 4081049"/>
              <a:gd name="connsiteY75" fmla="*/ 2257425 h 5328965"/>
              <a:gd name="connsiteX76" fmla="*/ 3648902 w 4081049"/>
              <a:gd name="connsiteY76" fmla="*/ 1657350 h 5328965"/>
              <a:gd name="connsiteX77" fmla="*/ 3667952 w 4081049"/>
              <a:gd name="connsiteY77" fmla="*/ 1524000 h 5328965"/>
              <a:gd name="connsiteX78" fmla="*/ 3839402 w 4081049"/>
              <a:gd name="connsiteY78" fmla="*/ 1524000 h 5328965"/>
              <a:gd name="connsiteX79" fmla="*/ 3963227 w 4081049"/>
              <a:gd name="connsiteY79" fmla="*/ 1400175 h 5328965"/>
              <a:gd name="connsiteX80" fmla="*/ 4001327 w 4081049"/>
              <a:gd name="connsiteY80" fmla="*/ 1495425 h 5328965"/>
              <a:gd name="connsiteX81" fmla="*/ 4077527 w 4081049"/>
              <a:gd name="connsiteY81" fmla="*/ 1362075 h 5328965"/>
              <a:gd name="connsiteX82" fmla="*/ 3953702 w 4081049"/>
              <a:gd name="connsiteY82" fmla="*/ 1200150 h 5328965"/>
              <a:gd name="connsiteX83" fmla="*/ 3744152 w 4081049"/>
              <a:gd name="connsiteY83" fmla="*/ 1343025 h 5328965"/>
              <a:gd name="connsiteX84" fmla="*/ 3639377 w 4081049"/>
              <a:gd name="connsiteY84" fmla="*/ 1295400 h 5328965"/>
              <a:gd name="connsiteX85" fmla="*/ 3477452 w 4081049"/>
              <a:gd name="connsiteY85" fmla="*/ 962025 h 5328965"/>
              <a:gd name="connsiteX86" fmla="*/ 3115502 w 4081049"/>
              <a:gd name="connsiteY86" fmla="*/ 695325 h 5328965"/>
              <a:gd name="connsiteX87" fmla="*/ 3048827 w 4081049"/>
              <a:gd name="connsiteY87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28068 w 4081049"/>
              <a:gd name="connsiteY57" fmla="*/ 4476272 h 5328965"/>
              <a:gd name="connsiteX58" fmla="*/ 3236990 w 4081049"/>
              <a:gd name="connsiteY58" fmla="*/ 4270881 h 5328965"/>
              <a:gd name="connsiteX59" fmla="*/ 3248852 w 4081049"/>
              <a:gd name="connsiteY59" fmla="*/ 4095750 h 5328965"/>
              <a:gd name="connsiteX60" fmla="*/ 3209233 w 4081049"/>
              <a:gd name="connsiteY60" fmla="*/ 3787736 h 5328965"/>
              <a:gd name="connsiteX61" fmla="*/ 3131280 w 4081049"/>
              <a:gd name="connsiteY61" fmla="*/ 3446063 h 5328965"/>
              <a:gd name="connsiteX62" fmla="*/ 3031297 w 4081049"/>
              <a:gd name="connsiteY62" fmla="*/ 3326095 h 5328965"/>
              <a:gd name="connsiteX63" fmla="*/ 2892278 w 4081049"/>
              <a:gd name="connsiteY63" fmla="*/ 3151022 h 5328965"/>
              <a:gd name="connsiteX64" fmla="*/ 2824668 w 4081049"/>
              <a:gd name="connsiteY64" fmla="*/ 3016620 h 5328965"/>
              <a:gd name="connsiteX65" fmla="*/ 2802696 w 4081049"/>
              <a:gd name="connsiteY65" fmla="*/ 2935745 h 5328965"/>
              <a:gd name="connsiteX66" fmla="*/ 2758753 w 4081049"/>
              <a:gd name="connsiteY66" fmla="*/ 2903021 h 5328965"/>
              <a:gd name="connsiteX67" fmla="*/ 2591627 w 4081049"/>
              <a:gd name="connsiteY67" fmla="*/ 2676525 h 5328965"/>
              <a:gd name="connsiteX68" fmla="*/ 2620202 w 4081049"/>
              <a:gd name="connsiteY68" fmla="*/ 2543175 h 5328965"/>
              <a:gd name="connsiteX69" fmla="*/ 2563052 w 4081049"/>
              <a:gd name="connsiteY69" fmla="*/ 2486025 h 5328965"/>
              <a:gd name="connsiteX70" fmla="*/ 2610677 w 4081049"/>
              <a:gd name="connsiteY70" fmla="*/ 2427239 h 5328965"/>
              <a:gd name="connsiteX71" fmla="*/ 2688981 w 4081049"/>
              <a:gd name="connsiteY71" fmla="*/ 2466975 h 5328965"/>
              <a:gd name="connsiteX72" fmla="*/ 2918633 w 4081049"/>
              <a:gd name="connsiteY72" fmla="*/ 2473870 h 5328965"/>
              <a:gd name="connsiteX73" fmla="*/ 3258377 w 4081049"/>
              <a:gd name="connsiteY73" fmla="*/ 2333625 h 5328965"/>
              <a:gd name="connsiteX74" fmla="*/ 3525077 w 4081049"/>
              <a:gd name="connsiteY74" fmla="*/ 2343150 h 5328965"/>
              <a:gd name="connsiteX75" fmla="*/ 3687002 w 4081049"/>
              <a:gd name="connsiteY75" fmla="*/ 2257425 h 5328965"/>
              <a:gd name="connsiteX76" fmla="*/ 3648902 w 4081049"/>
              <a:gd name="connsiteY76" fmla="*/ 1657350 h 5328965"/>
              <a:gd name="connsiteX77" fmla="*/ 3667952 w 4081049"/>
              <a:gd name="connsiteY77" fmla="*/ 1524000 h 5328965"/>
              <a:gd name="connsiteX78" fmla="*/ 3839402 w 4081049"/>
              <a:gd name="connsiteY78" fmla="*/ 1524000 h 5328965"/>
              <a:gd name="connsiteX79" fmla="*/ 3963227 w 4081049"/>
              <a:gd name="connsiteY79" fmla="*/ 1400175 h 5328965"/>
              <a:gd name="connsiteX80" fmla="*/ 4001327 w 4081049"/>
              <a:gd name="connsiteY80" fmla="*/ 1495425 h 5328965"/>
              <a:gd name="connsiteX81" fmla="*/ 4077527 w 4081049"/>
              <a:gd name="connsiteY81" fmla="*/ 1362075 h 5328965"/>
              <a:gd name="connsiteX82" fmla="*/ 3953702 w 4081049"/>
              <a:gd name="connsiteY82" fmla="*/ 1200150 h 5328965"/>
              <a:gd name="connsiteX83" fmla="*/ 3744152 w 4081049"/>
              <a:gd name="connsiteY83" fmla="*/ 1343025 h 5328965"/>
              <a:gd name="connsiteX84" fmla="*/ 3639377 w 4081049"/>
              <a:gd name="connsiteY84" fmla="*/ 1295400 h 5328965"/>
              <a:gd name="connsiteX85" fmla="*/ 3477452 w 4081049"/>
              <a:gd name="connsiteY85" fmla="*/ 962025 h 5328965"/>
              <a:gd name="connsiteX86" fmla="*/ 3115502 w 4081049"/>
              <a:gd name="connsiteY86" fmla="*/ 695325 h 5328965"/>
              <a:gd name="connsiteX87" fmla="*/ 3048827 w 4081049"/>
              <a:gd name="connsiteY87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28068 w 4081049"/>
              <a:gd name="connsiteY57" fmla="*/ 4476272 h 5328965"/>
              <a:gd name="connsiteX58" fmla="*/ 3236990 w 4081049"/>
              <a:gd name="connsiteY58" fmla="*/ 4270881 h 5328965"/>
              <a:gd name="connsiteX59" fmla="*/ 3248852 w 4081049"/>
              <a:gd name="connsiteY59" fmla="*/ 4095750 h 5328965"/>
              <a:gd name="connsiteX60" fmla="*/ 3209233 w 4081049"/>
              <a:gd name="connsiteY60" fmla="*/ 3787736 h 5328965"/>
              <a:gd name="connsiteX61" fmla="*/ 3131280 w 4081049"/>
              <a:gd name="connsiteY61" fmla="*/ 3446063 h 5328965"/>
              <a:gd name="connsiteX62" fmla="*/ 3031297 w 4081049"/>
              <a:gd name="connsiteY62" fmla="*/ 3326095 h 5328965"/>
              <a:gd name="connsiteX63" fmla="*/ 2892278 w 4081049"/>
              <a:gd name="connsiteY63" fmla="*/ 3151022 h 5328965"/>
              <a:gd name="connsiteX64" fmla="*/ 2824668 w 4081049"/>
              <a:gd name="connsiteY64" fmla="*/ 3016620 h 5328965"/>
              <a:gd name="connsiteX65" fmla="*/ 2802696 w 4081049"/>
              <a:gd name="connsiteY65" fmla="*/ 2935745 h 5328965"/>
              <a:gd name="connsiteX66" fmla="*/ 2758753 w 4081049"/>
              <a:gd name="connsiteY66" fmla="*/ 2903021 h 5328965"/>
              <a:gd name="connsiteX67" fmla="*/ 2591627 w 4081049"/>
              <a:gd name="connsiteY67" fmla="*/ 2676525 h 5328965"/>
              <a:gd name="connsiteX68" fmla="*/ 2620202 w 4081049"/>
              <a:gd name="connsiteY68" fmla="*/ 2543175 h 5328965"/>
              <a:gd name="connsiteX69" fmla="*/ 2563052 w 4081049"/>
              <a:gd name="connsiteY69" fmla="*/ 2486025 h 5328965"/>
              <a:gd name="connsiteX70" fmla="*/ 2610677 w 4081049"/>
              <a:gd name="connsiteY70" fmla="*/ 2427239 h 5328965"/>
              <a:gd name="connsiteX71" fmla="*/ 2688981 w 4081049"/>
              <a:gd name="connsiteY71" fmla="*/ 2466975 h 5328965"/>
              <a:gd name="connsiteX72" fmla="*/ 2918633 w 4081049"/>
              <a:gd name="connsiteY72" fmla="*/ 2473870 h 5328965"/>
              <a:gd name="connsiteX73" fmla="*/ 3258377 w 4081049"/>
              <a:gd name="connsiteY73" fmla="*/ 2333625 h 5328965"/>
              <a:gd name="connsiteX74" fmla="*/ 3525077 w 4081049"/>
              <a:gd name="connsiteY74" fmla="*/ 2343150 h 5328965"/>
              <a:gd name="connsiteX75" fmla="*/ 3687002 w 4081049"/>
              <a:gd name="connsiteY75" fmla="*/ 2257425 h 5328965"/>
              <a:gd name="connsiteX76" fmla="*/ 3648902 w 4081049"/>
              <a:gd name="connsiteY76" fmla="*/ 1657350 h 5328965"/>
              <a:gd name="connsiteX77" fmla="*/ 3667952 w 4081049"/>
              <a:gd name="connsiteY77" fmla="*/ 1524000 h 5328965"/>
              <a:gd name="connsiteX78" fmla="*/ 3839402 w 4081049"/>
              <a:gd name="connsiteY78" fmla="*/ 1524000 h 5328965"/>
              <a:gd name="connsiteX79" fmla="*/ 3963227 w 4081049"/>
              <a:gd name="connsiteY79" fmla="*/ 1400175 h 5328965"/>
              <a:gd name="connsiteX80" fmla="*/ 4001327 w 4081049"/>
              <a:gd name="connsiteY80" fmla="*/ 1495425 h 5328965"/>
              <a:gd name="connsiteX81" fmla="*/ 4077527 w 4081049"/>
              <a:gd name="connsiteY81" fmla="*/ 1362075 h 5328965"/>
              <a:gd name="connsiteX82" fmla="*/ 3953702 w 4081049"/>
              <a:gd name="connsiteY82" fmla="*/ 1200150 h 5328965"/>
              <a:gd name="connsiteX83" fmla="*/ 3744152 w 4081049"/>
              <a:gd name="connsiteY83" fmla="*/ 1343025 h 5328965"/>
              <a:gd name="connsiteX84" fmla="*/ 3639377 w 4081049"/>
              <a:gd name="connsiteY84" fmla="*/ 1295400 h 5328965"/>
              <a:gd name="connsiteX85" fmla="*/ 3477452 w 4081049"/>
              <a:gd name="connsiteY85" fmla="*/ 962025 h 5328965"/>
              <a:gd name="connsiteX86" fmla="*/ 3115502 w 4081049"/>
              <a:gd name="connsiteY86" fmla="*/ 695325 h 5328965"/>
              <a:gd name="connsiteX87" fmla="*/ 3048827 w 4081049"/>
              <a:gd name="connsiteY87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28068 w 4081049"/>
              <a:gd name="connsiteY57" fmla="*/ 4476272 h 5328965"/>
              <a:gd name="connsiteX58" fmla="*/ 3236990 w 4081049"/>
              <a:gd name="connsiteY58" fmla="*/ 4270881 h 5328965"/>
              <a:gd name="connsiteX59" fmla="*/ 3248852 w 4081049"/>
              <a:gd name="connsiteY59" fmla="*/ 4095750 h 5328965"/>
              <a:gd name="connsiteX60" fmla="*/ 3209233 w 4081049"/>
              <a:gd name="connsiteY60" fmla="*/ 3787736 h 5328965"/>
              <a:gd name="connsiteX61" fmla="*/ 3131280 w 4081049"/>
              <a:gd name="connsiteY61" fmla="*/ 3446063 h 5328965"/>
              <a:gd name="connsiteX62" fmla="*/ 3031297 w 4081049"/>
              <a:gd name="connsiteY62" fmla="*/ 3326095 h 5328965"/>
              <a:gd name="connsiteX63" fmla="*/ 2892278 w 4081049"/>
              <a:gd name="connsiteY63" fmla="*/ 3151022 h 5328965"/>
              <a:gd name="connsiteX64" fmla="*/ 2824668 w 4081049"/>
              <a:gd name="connsiteY64" fmla="*/ 3016620 h 5328965"/>
              <a:gd name="connsiteX65" fmla="*/ 2802696 w 4081049"/>
              <a:gd name="connsiteY65" fmla="*/ 2935745 h 5328965"/>
              <a:gd name="connsiteX66" fmla="*/ 2758753 w 4081049"/>
              <a:gd name="connsiteY66" fmla="*/ 2903021 h 5328965"/>
              <a:gd name="connsiteX67" fmla="*/ 2591627 w 4081049"/>
              <a:gd name="connsiteY67" fmla="*/ 2676525 h 5328965"/>
              <a:gd name="connsiteX68" fmla="*/ 2620202 w 4081049"/>
              <a:gd name="connsiteY68" fmla="*/ 2543175 h 5328965"/>
              <a:gd name="connsiteX69" fmla="*/ 2563052 w 4081049"/>
              <a:gd name="connsiteY69" fmla="*/ 2486025 h 5328965"/>
              <a:gd name="connsiteX70" fmla="*/ 2610677 w 4081049"/>
              <a:gd name="connsiteY70" fmla="*/ 2427239 h 5328965"/>
              <a:gd name="connsiteX71" fmla="*/ 2688981 w 4081049"/>
              <a:gd name="connsiteY71" fmla="*/ 2466975 h 5328965"/>
              <a:gd name="connsiteX72" fmla="*/ 2918633 w 4081049"/>
              <a:gd name="connsiteY72" fmla="*/ 2473870 h 5328965"/>
              <a:gd name="connsiteX73" fmla="*/ 3258377 w 4081049"/>
              <a:gd name="connsiteY73" fmla="*/ 2333625 h 5328965"/>
              <a:gd name="connsiteX74" fmla="*/ 3525077 w 4081049"/>
              <a:gd name="connsiteY74" fmla="*/ 2343150 h 5328965"/>
              <a:gd name="connsiteX75" fmla="*/ 3687002 w 4081049"/>
              <a:gd name="connsiteY75" fmla="*/ 2257425 h 5328965"/>
              <a:gd name="connsiteX76" fmla="*/ 3648902 w 4081049"/>
              <a:gd name="connsiteY76" fmla="*/ 1657350 h 5328965"/>
              <a:gd name="connsiteX77" fmla="*/ 3667952 w 4081049"/>
              <a:gd name="connsiteY77" fmla="*/ 1524000 h 5328965"/>
              <a:gd name="connsiteX78" fmla="*/ 3839402 w 4081049"/>
              <a:gd name="connsiteY78" fmla="*/ 1524000 h 5328965"/>
              <a:gd name="connsiteX79" fmla="*/ 3963227 w 4081049"/>
              <a:gd name="connsiteY79" fmla="*/ 1400175 h 5328965"/>
              <a:gd name="connsiteX80" fmla="*/ 4001327 w 4081049"/>
              <a:gd name="connsiteY80" fmla="*/ 1495425 h 5328965"/>
              <a:gd name="connsiteX81" fmla="*/ 4077527 w 4081049"/>
              <a:gd name="connsiteY81" fmla="*/ 1362075 h 5328965"/>
              <a:gd name="connsiteX82" fmla="*/ 3953702 w 4081049"/>
              <a:gd name="connsiteY82" fmla="*/ 1200150 h 5328965"/>
              <a:gd name="connsiteX83" fmla="*/ 3744152 w 4081049"/>
              <a:gd name="connsiteY83" fmla="*/ 1343025 h 5328965"/>
              <a:gd name="connsiteX84" fmla="*/ 3639377 w 4081049"/>
              <a:gd name="connsiteY84" fmla="*/ 1295400 h 5328965"/>
              <a:gd name="connsiteX85" fmla="*/ 3477452 w 4081049"/>
              <a:gd name="connsiteY85" fmla="*/ 962025 h 5328965"/>
              <a:gd name="connsiteX86" fmla="*/ 3115502 w 4081049"/>
              <a:gd name="connsiteY86" fmla="*/ 695325 h 5328965"/>
              <a:gd name="connsiteX87" fmla="*/ 3048827 w 4081049"/>
              <a:gd name="connsiteY87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28068 w 4081049"/>
              <a:gd name="connsiteY57" fmla="*/ 4476272 h 5328965"/>
              <a:gd name="connsiteX58" fmla="*/ 3236990 w 4081049"/>
              <a:gd name="connsiteY58" fmla="*/ 4270881 h 5328965"/>
              <a:gd name="connsiteX59" fmla="*/ 3248852 w 4081049"/>
              <a:gd name="connsiteY59" fmla="*/ 4095750 h 5328965"/>
              <a:gd name="connsiteX60" fmla="*/ 3209233 w 4081049"/>
              <a:gd name="connsiteY60" fmla="*/ 3787736 h 5328965"/>
              <a:gd name="connsiteX61" fmla="*/ 3131280 w 4081049"/>
              <a:gd name="connsiteY61" fmla="*/ 3446063 h 5328965"/>
              <a:gd name="connsiteX62" fmla="*/ 3031297 w 4081049"/>
              <a:gd name="connsiteY62" fmla="*/ 3326095 h 5328965"/>
              <a:gd name="connsiteX63" fmla="*/ 2892278 w 4081049"/>
              <a:gd name="connsiteY63" fmla="*/ 3151022 h 5328965"/>
              <a:gd name="connsiteX64" fmla="*/ 2824668 w 4081049"/>
              <a:gd name="connsiteY64" fmla="*/ 3016620 h 5328965"/>
              <a:gd name="connsiteX65" fmla="*/ 2802696 w 4081049"/>
              <a:gd name="connsiteY65" fmla="*/ 2935745 h 5328965"/>
              <a:gd name="connsiteX66" fmla="*/ 2758753 w 4081049"/>
              <a:gd name="connsiteY66" fmla="*/ 2903021 h 5328965"/>
              <a:gd name="connsiteX67" fmla="*/ 2591627 w 4081049"/>
              <a:gd name="connsiteY67" fmla="*/ 2676525 h 5328965"/>
              <a:gd name="connsiteX68" fmla="*/ 2620202 w 4081049"/>
              <a:gd name="connsiteY68" fmla="*/ 2543175 h 5328965"/>
              <a:gd name="connsiteX69" fmla="*/ 2563052 w 4081049"/>
              <a:gd name="connsiteY69" fmla="*/ 2486025 h 5328965"/>
              <a:gd name="connsiteX70" fmla="*/ 2610677 w 4081049"/>
              <a:gd name="connsiteY70" fmla="*/ 2427239 h 5328965"/>
              <a:gd name="connsiteX71" fmla="*/ 2688981 w 4081049"/>
              <a:gd name="connsiteY71" fmla="*/ 2466975 h 5328965"/>
              <a:gd name="connsiteX72" fmla="*/ 2918633 w 4081049"/>
              <a:gd name="connsiteY72" fmla="*/ 2473870 h 5328965"/>
              <a:gd name="connsiteX73" fmla="*/ 3258377 w 4081049"/>
              <a:gd name="connsiteY73" fmla="*/ 2333625 h 5328965"/>
              <a:gd name="connsiteX74" fmla="*/ 3525077 w 4081049"/>
              <a:gd name="connsiteY74" fmla="*/ 2343150 h 5328965"/>
              <a:gd name="connsiteX75" fmla="*/ 3687002 w 4081049"/>
              <a:gd name="connsiteY75" fmla="*/ 2257425 h 5328965"/>
              <a:gd name="connsiteX76" fmla="*/ 3648902 w 4081049"/>
              <a:gd name="connsiteY76" fmla="*/ 1657350 h 5328965"/>
              <a:gd name="connsiteX77" fmla="*/ 3667952 w 4081049"/>
              <a:gd name="connsiteY77" fmla="*/ 1524000 h 5328965"/>
              <a:gd name="connsiteX78" fmla="*/ 3839402 w 4081049"/>
              <a:gd name="connsiteY78" fmla="*/ 1524000 h 5328965"/>
              <a:gd name="connsiteX79" fmla="*/ 3963227 w 4081049"/>
              <a:gd name="connsiteY79" fmla="*/ 1400175 h 5328965"/>
              <a:gd name="connsiteX80" fmla="*/ 4001327 w 4081049"/>
              <a:gd name="connsiteY80" fmla="*/ 1495425 h 5328965"/>
              <a:gd name="connsiteX81" fmla="*/ 4077527 w 4081049"/>
              <a:gd name="connsiteY81" fmla="*/ 1362075 h 5328965"/>
              <a:gd name="connsiteX82" fmla="*/ 3953702 w 4081049"/>
              <a:gd name="connsiteY82" fmla="*/ 1200150 h 5328965"/>
              <a:gd name="connsiteX83" fmla="*/ 3744152 w 4081049"/>
              <a:gd name="connsiteY83" fmla="*/ 1343025 h 5328965"/>
              <a:gd name="connsiteX84" fmla="*/ 3639377 w 4081049"/>
              <a:gd name="connsiteY84" fmla="*/ 1295400 h 5328965"/>
              <a:gd name="connsiteX85" fmla="*/ 3477452 w 4081049"/>
              <a:gd name="connsiteY85" fmla="*/ 962025 h 5328965"/>
              <a:gd name="connsiteX86" fmla="*/ 3115502 w 4081049"/>
              <a:gd name="connsiteY86" fmla="*/ 695325 h 5328965"/>
              <a:gd name="connsiteX87" fmla="*/ 3048827 w 4081049"/>
              <a:gd name="connsiteY87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00843 w 4081049"/>
              <a:gd name="connsiteY27" fmla="*/ 244140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00843 w 4081049"/>
              <a:gd name="connsiteY27" fmla="*/ 244140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65691 w 4081049"/>
              <a:gd name="connsiteY24" fmla="*/ 2671854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00843 w 4081049"/>
              <a:gd name="connsiteY27" fmla="*/ 244140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65691 w 4081049"/>
              <a:gd name="connsiteY24" fmla="*/ 2671854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00843 w 4081049"/>
              <a:gd name="connsiteY27" fmla="*/ 244140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65691 w 4081049"/>
              <a:gd name="connsiteY24" fmla="*/ 2671854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00843 w 4081049"/>
              <a:gd name="connsiteY27" fmla="*/ 244140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674726 w 4081049"/>
              <a:gd name="connsiteY22" fmla="*/ 1946300 h 5328965"/>
              <a:gd name="connsiteX23" fmla="*/ 1677227 w 4081049"/>
              <a:gd name="connsiteY23" fmla="*/ 2162175 h 5328965"/>
              <a:gd name="connsiteX24" fmla="*/ 1465691 w 4081049"/>
              <a:gd name="connsiteY24" fmla="*/ 2671854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00843 w 4081049"/>
              <a:gd name="connsiteY27" fmla="*/ 244140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674726 w 4081049"/>
              <a:gd name="connsiteY22" fmla="*/ 1946300 h 5328965"/>
              <a:gd name="connsiteX23" fmla="*/ 1677227 w 4081049"/>
              <a:gd name="connsiteY23" fmla="*/ 2162175 h 5328965"/>
              <a:gd name="connsiteX24" fmla="*/ 1465691 w 4081049"/>
              <a:gd name="connsiteY24" fmla="*/ 2671854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00843 w 4081049"/>
              <a:gd name="connsiteY27" fmla="*/ 244140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21266 w 4081049"/>
              <a:gd name="connsiteY17" fmla="*/ 1797687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674726 w 4081049"/>
              <a:gd name="connsiteY22" fmla="*/ 1946300 h 5328965"/>
              <a:gd name="connsiteX23" fmla="*/ 1677227 w 4081049"/>
              <a:gd name="connsiteY23" fmla="*/ 2162175 h 5328965"/>
              <a:gd name="connsiteX24" fmla="*/ 1465691 w 4081049"/>
              <a:gd name="connsiteY24" fmla="*/ 2671854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00843 w 4081049"/>
              <a:gd name="connsiteY27" fmla="*/ 244140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21266 w 4081049"/>
              <a:gd name="connsiteY17" fmla="*/ 1797687 h 5328965"/>
              <a:gd name="connsiteX18" fmla="*/ 1515854 w 4081049"/>
              <a:gd name="connsiteY18" fmla="*/ 1711889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674726 w 4081049"/>
              <a:gd name="connsiteY22" fmla="*/ 1946300 h 5328965"/>
              <a:gd name="connsiteX23" fmla="*/ 1677227 w 4081049"/>
              <a:gd name="connsiteY23" fmla="*/ 2162175 h 5328965"/>
              <a:gd name="connsiteX24" fmla="*/ 1465691 w 4081049"/>
              <a:gd name="connsiteY24" fmla="*/ 2671854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00843 w 4081049"/>
              <a:gd name="connsiteY27" fmla="*/ 244140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21266 w 4081049"/>
              <a:gd name="connsiteY17" fmla="*/ 1797687 h 5328965"/>
              <a:gd name="connsiteX18" fmla="*/ 1515854 w 4081049"/>
              <a:gd name="connsiteY18" fmla="*/ 1711889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674726 w 4081049"/>
              <a:gd name="connsiteY22" fmla="*/ 1946300 h 5328965"/>
              <a:gd name="connsiteX23" fmla="*/ 1677227 w 4081049"/>
              <a:gd name="connsiteY23" fmla="*/ 2162175 h 5328965"/>
              <a:gd name="connsiteX24" fmla="*/ 1465691 w 4081049"/>
              <a:gd name="connsiteY24" fmla="*/ 2671854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00843 w 4081049"/>
              <a:gd name="connsiteY27" fmla="*/ 244140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37023 w 4081049"/>
              <a:gd name="connsiteY11" fmla="*/ 2216751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21266 w 4081049"/>
              <a:gd name="connsiteY17" fmla="*/ 1797687 h 5328965"/>
              <a:gd name="connsiteX18" fmla="*/ 1515854 w 4081049"/>
              <a:gd name="connsiteY18" fmla="*/ 1711889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674726 w 4081049"/>
              <a:gd name="connsiteY22" fmla="*/ 1946300 h 5328965"/>
              <a:gd name="connsiteX23" fmla="*/ 1677227 w 4081049"/>
              <a:gd name="connsiteY23" fmla="*/ 2162175 h 5328965"/>
              <a:gd name="connsiteX24" fmla="*/ 1465691 w 4081049"/>
              <a:gd name="connsiteY24" fmla="*/ 2671854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00843 w 4081049"/>
              <a:gd name="connsiteY27" fmla="*/ 244140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37023 w 4081049"/>
              <a:gd name="connsiteY11" fmla="*/ 2216751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21266 w 4081049"/>
              <a:gd name="connsiteY17" fmla="*/ 1797687 h 5328965"/>
              <a:gd name="connsiteX18" fmla="*/ 1515854 w 4081049"/>
              <a:gd name="connsiteY18" fmla="*/ 1711889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674726 w 4081049"/>
              <a:gd name="connsiteY22" fmla="*/ 1946300 h 5328965"/>
              <a:gd name="connsiteX23" fmla="*/ 1677227 w 4081049"/>
              <a:gd name="connsiteY23" fmla="*/ 2162175 h 5328965"/>
              <a:gd name="connsiteX24" fmla="*/ 1465691 w 4081049"/>
              <a:gd name="connsiteY24" fmla="*/ 2671854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00843 w 4081049"/>
              <a:gd name="connsiteY27" fmla="*/ 244140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29557 w 4081049"/>
              <a:gd name="connsiteY11" fmla="*/ 1867305 h 5328965"/>
              <a:gd name="connsiteX12" fmla="*/ 1137023 w 4081049"/>
              <a:gd name="connsiteY12" fmla="*/ 2216751 h 5328965"/>
              <a:gd name="connsiteX13" fmla="*/ 1248602 w 4081049"/>
              <a:gd name="connsiteY13" fmla="*/ 2505075 h 5328965"/>
              <a:gd name="connsiteX14" fmla="*/ 1362902 w 4081049"/>
              <a:gd name="connsiteY14" fmla="*/ 2676525 h 5328965"/>
              <a:gd name="connsiteX15" fmla="*/ 1467677 w 4081049"/>
              <a:gd name="connsiteY15" fmla="*/ 2476500 h 5328965"/>
              <a:gd name="connsiteX16" fmla="*/ 1401002 w 4081049"/>
              <a:gd name="connsiteY16" fmla="*/ 2362200 h 5328965"/>
              <a:gd name="connsiteX17" fmla="*/ 1448627 w 4081049"/>
              <a:gd name="connsiteY17" fmla="*/ 2295525 h 5328965"/>
              <a:gd name="connsiteX18" fmla="*/ 1421266 w 4081049"/>
              <a:gd name="connsiteY18" fmla="*/ 1797687 h 5328965"/>
              <a:gd name="connsiteX19" fmla="*/ 1515854 w 4081049"/>
              <a:gd name="connsiteY19" fmla="*/ 1711889 h 5328965"/>
              <a:gd name="connsiteX20" fmla="*/ 1543877 w 4081049"/>
              <a:gd name="connsiteY20" fmla="*/ 1562100 h 5328965"/>
              <a:gd name="connsiteX21" fmla="*/ 1743902 w 4081049"/>
              <a:gd name="connsiteY21" fmla="*/ 1562100 h 5328965"/>
              <a:gd name="connsiteX22" fmla="*/ 1839152 w 4081049"/>
              <a:gd name="connsiteY22" fmla="*/ 1476375 h 5328965"/>
              <a:gd name="connsiteX23" fmla="*/ 1674726 w 4081049"/>
              <a:gd name="connsiteY23" fmla="*/ 1946300 h 5328965"/>
              <a:gd name="connsiteX24" fmla="*/ 1677227 w 4081049"/>
              <a:gd name="connsiteY24" fmla="*/ 2162175 h 5328965"/>
              <a:gd name="connsiteX25" fmla="*/ 1465691 w 4081049"/>
              <a:gd name="connsiteY25" fmla="*/ 2671854 h 5328965"/>
              <a:gd name="connsiteX26" fmla="*/ 1601027 w 4081049"/>
              <a:gd name="connsiteY26" fmla="*/ 2724150 h 5328965"/>
              <a:gd name="connsiteX27" fmla="*/ 1762952 w 4081049"/>
              <a:gd name="connsiteY27" fmla="*/ 2619375 h 5328965"/>
              <a:gd name="connsiteX28" fmla="*/ 1800843 w 4081049"/>
              <a:gd name="connsiteY28" fmla="*/ 2441404 h 5328965"/>
              <a:gd name="connsiteX29" fmla="*/ 1886777 w 4081049"/>
              <a:gd name="connsiteY29" fmla="*/ 2400300 h 5328965"/>
              <a:gd name="connsiteX30" fmla="*/ 1820102 w 4081049"/>
              <a:gd name="connsiteY30" fmla="*/ 2590800 h 5328965"/>
              <a:gd name="connsiteX31" fmla="*/ 1829627 w 4081049"/>
              <a:gd name="connsiteY31" fmla="*/ 2838450 h 5328965"/>
              <a:gd name="connsiteX32" fmla="*/ 1805061 w 4081049"/>
              <a:gd name="connsiteY32" fmla="*/ 3003538 h 5328965"/>
              <a:gd name="connsiteX33" fmla="*/ 1601027 w 4081049"/>
              <a:gd name="connsiteY33" fmla="*/ 3495675 h 5328965"/>
              <a:gd name="connsiteX34" fmla="*/ 1439102 w 4081049"/>
              <a:gd name="connsiteY34" fmla="*/ 3581400 h 5328965"/>
              <a:gd name="connsiteX35" fmla="*/ 715202 w 4081049"/>
              <a:gd name="connsiteY35" fmla="*/ 3619500 h 5328965"/>
              <a:gd name="connsiteX36" fmla="*/ 391352 w 4081049"/>
              <a:gd name="connsiteY36" fmla="*/ 3705225 h 5328965"/>
              <a:gd name="connsiteX37" fmla="*/ 267527 w 4081049"/>
              <a:gd name="connsiteY37" fmla="*/ 3629025 h 5328965"/>
              <a:gd name="connsiteX38" fmla="*/ 153227 w 4081049"/>
              <a:gd name="connsiteY38" fmla="*/ 3848100 h 5328965"/>
              <a:gd name="connsiteX39" fmla="*/ 153227 w 4081049"/>
              <a:gd name="connsiteY39" fmla="*/ 4448175 h 5328965"/>
              <a:gd name="connsiteX40" fmla="*/ 286577 w 4081049"/>
              <a:gd name="connsiteY40" fmla="*/ 4171950 h 5328965"/>
              <a:gd name="connsiteX41" fmla="*/ 477077 w 4081049"/>
              <a:gd name="connsiteY41" fmla="*/ 4000500 h 5328965"/>
              <a:gd name="connsiteX42" fmla="*/ 572327 w 4081049"/>
              <a:gd name="connsiteY42" fmla="*/ 4086225 h 5328965"/>
              <a:gd name="connsiteX43" fmla="*/ 1753427 w 4081049"/>
              <a:gd name="connsiteY43" fmla="*/ 3990975 h 5328965"/>
              <a:gd name="connsiteX44" fmla="*/ 2229677 w 4081049"/>
              <a:gd name="connsiteY44" fmla="*/ 3209925 h 5328965"/>
              <a:gd name="connsiteX45" fmla="*/ 2829752 w 4081049"/>
              <a:gd name="connsiteY45" fmla="*/ 3714750 h 5328965"/>
              <a:gd name="connsiteX46" fmla="*/ 2858327 w 4081049"/>
              <a:gd name="connsiteY46" fmla="*/ 4238625 h 5328965"/>
              <a:gd name="connsiteX47" fmla="*/ 3029777 w 4081049"/>
              <a:gd name="connsiteY47" fmla="*/ 5000625 h 5328965"/>
              <a:gd name="connsiteX48" fmla="*/ 3086927 w 4081049"/>
              <a:gd name="connsiteY48" fmla="*/ 5067300 h 5328965"/>
              <a:gd name="connsiteX49" fmla="*/ 3029777 w 4081049"/>
              <a:gd name="connsiteY49" fmla="*/ 5229225 h 5328965"/>
              <a:gd name="connsiteX50" fmla="*/ 3172652 w 4081049"/>
              <a:gd name="connsiteY50" fmla="*/ 5324475 h 5328965"/>
              <a:gd name="connsiteX51" fmla="*/ 3201227 w 4081049"/>
              <a:gd name="connsiteY51" fmla="*/ 5314950 h 5328965"/>
              <a:gd name="connsiteX52" fmla="*/ 3429827 w 4081049"/>
              <a:gd name="connsiteY52" fmla="*/ 5219700 h 5328965"/>
              <a:gd name="connsiteX53" fmla="*/ 3544127 w 4081049"/>
              <a:gd name="connsiteY53" fmla="*/ 5219700 h 5328965"/>
              <a:gd name="connsiteX54" fmla="*/ 3906077 w 4081049"/>
              <a:gd name="connsiteY54" fmla="*/ 4991100 h 5328965"/>
              <a:gd name="connsiteX55" fmla="*/ 3706052 w 4081049"/>
              <a:gd name="connsiteY55" fmla="*/ 4991100 h 5328965"/>
              <a:gd name="connsiteX56" fmla="*/ 3486977 w 4081049"/>
              <a:gd name="connsiteY56" fmla="*/ 4933950 h 5328965"/>
              <a:gd name="connsiteX57" fmla="*/ 3391727 w 4081049"/>
              <a:gd name="connsiteY57" fmla="*/ 4686300 h 5328965"/>
              <a:gd name="connsiteX58" fmla="*/ 3315527 w 4081049"/>
              <a:gd name="connsiteY58" fmla="*/ 4543425 h 5328965"/>
              <a:gd name="connsiteX59" fmla="*/ 3328068 w 4081049"/>
              <a:gd name="connsiteY59" fmla="*/ 4476272 h 5328965"/>
              <a:gd name="connsiteX60" fmla="*/ 3236990 w 4081049"/>
              <a:gd name="connsiteY60" fmla="*/ 4270881 h 5328965"/>
              <a:gd name="connsiteX61" fmla="*/ 3248852 w 4081049"/>
              <a:gd name="connsiteY61" fmla="*/ 4095750 h 5328965"/>
              <a:gd name="connsiteX62" fmla="*/ 3209233 w 4081049"/>
              <a:gd name="connsiteY62" fmla="*/ 3787736 h 5328965"/>
              <a:gd name="connsiteX63" fmla="*/ 3131280 w 4081049"/>
              <a:gd name="connsiteY63" fmla="*/ 3446063 h 5328965"/>
              <a:gd name="connsiteX64" fmla="*/ 3031297 w 4081049"/>
              <a:gd name="connsiteY64" fmla="*/ 3326095 h 5328965"/>
              <a:gd name="connsiteX65" fmla="*/ 2892278 w 4081049"/>
              <a:gd name="connsiteY65" fmla="*/ 3151022 h 5328965"/>
              <a:gd name="connsiteX66" fmla="*/ 2824668 w 4081049"/>
              <a:gd name="connsiteY66" fmla="*/ 3016620 h 5328965"/>
              <a:gd name="connsiteX67" fmla="*/ 2802696 w 4081049"/>
              <a:gd name="connsiteY67" fmla="*/ 2935745 h 5328965"/>
              <a:gd name="connsiteX68" fmla="*/ 2758753 w 4081049"/>
              <a:gd name="connsiteY68" fmla="*/ 2903021 h 5328965"/>
              <a:gd name="connsiteX69" fmla="*/ 2591627 w 4081049"/>
              <a:gd name="connsiteY69" fmla="*/ 2676525 h 5328965"/>
              <a:gd name="connsiteX70" fmla="*/ 2620202 w 4081049"/>
              <a:gd name="connsiteY70" fmla="*/ 2543175 h 5328965"/>
              <a:gd name="connsiteX71" fmla="*/ 2563052 w 4081049"/>
              <a:gd name="connsiteY71" fmla="*/ 2486025 h 5328965"/>
              <a:gd name="connsiteX72" fmla="*/ 2610677 w 4081049"/>
              <a:gd name="connsiteY72" fmla="*/ 2427239 h 5328965"/>
              <a:gd name="connsiteX73" fmla="*/ 2688981 w 4081049"/>
              <a:gd name="connsiteY73" fmla="*/ 2466975 h 5328965"/>
              <a:gd name="connsiteX74" fmla="*/ 2918633 w 4081049"/>
              <a:gd name="connsiteY74" fmla="*/ 2473870 h 5328965"/>
              <a:gd name="connsiteX75" fmla="*/ 3258377 w 4081049"/>
              <a:gd name="connsiteY75" fmla="*/ 2333625 h 5328965"/>
              <a:gd name="connsiteX76" fmla="*/ 3525077 w 4081049"/>
              <a:gd name="connsiteY76" fmla="*/ 2343150 h 5328965"/>
              <a:gd name="connsiteX77" fmla="*/ 3687002 w 4081049"/>
              <a:gd name="connsiteY77" fmla="*/ 2257425 h 5328965"/>
              <a:gd name="connsiteX78" fmla="*/ 3648902 w 4081049"/>
              <a:gd name="connsiteY78" fmla="*/ 1657350 h 5328965"/>
              <a:gd name="connsiteX79" fmla="*/ 3667952 w 4081049"/>
              <a:gd name="connsiteY79" fmla="*/ 1524000 h 5328965"/>
              <a:gd name="connsiteX80" fmla="*/ 3839402 w 4081049"/>
              <a:gd name="connsiteY80" fmla="*/ 1524000 h 5328965"/>
              <a:gd name="connsiteX81" fmla="*/ 3963227 w 4081049"/>
              <a:gd name="connsiteY81" fmla="*/ 1400175 h 5328965"/>
              <a:gd name="connsiteX82" fmla="*/ 4001327 w 4081049"/>
              <a:gd name="connsiteY82" fmla="*/ 1495425 h 5328965"/>
              <a:gd name="connsiteX83" fmla="*/ 4077527 w 4081049"/>
              <a:gd name="connsiteY83" fmla="*/ 1362075 h 5328965"/>
              <a:gd name="connsiteX84" fmla="*/ 3953702 w 4081049"/>
              <a:gd name="connsiteY84" fmla="*/ 1200150 h 5328965"/>
              <a:gd name="connsiteX85" fmla="*/ 3744152 w 4081049"/>
              <a:gd name="connsiteY85" fmla="*/ 1343025 h 5328965"/>
              <a:gd name="connsiteX86" fmla="*/ 3639377 w 4081049"/>
              <a:gd name="connsiteY86" fmla="*/ 1295400 h 5328965"/>
              <a:gd name="connsiteX87" fmla="*/ 3477452 w 4081049"/>
              <a:gd name="connsiteY87" fmla="*/ 962025 h 5328965"/>
              <a:gd name="connsiteX88" fmla="*/ 3115502 w 4081049"/>
              <a:gd name="connsiteY88" fmla="*/ 695325 h 5328965"/>
              <a:gd name="connsiteX89" fmla="*/ 3048827 w 4081049"/>
              <a:gd name="connsiteY89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29557 w 4081049"/>
              <a:gd name="connsiteY11" fmla="*/ 1867305 h 5328965"/>
              <a:gd name="connsiteX12" fmla="*/ 1137023 w 4081049"/>
              <a:gd name="connsiteY12" fmla="*/ 2216751 h 5328965"/>
              <a:gd name="connsiteX13" fmla="*/ 1248602 w 4081049"/>
              <a:gd name="connsiteY13" fmla="*/ 2505075 h 5328965"/>
              <a:gd name="connsiteX14" fmla="*/ 1362902 w 4081049"/>
              <a:gd name="connsiteY14" fmla="*/ 2676525 h 5328965"/>
              <a:gd name="connsiteX15" fmla="*/ 1467677 w 4081049"/>
              <a:gd name="connsiteY15" fmla="*/ 2476500 h 5328965"/>
              <a:gd name="connsiteX16" fmla="*/ 1401002 w 4081049"/>
              <a:gd name="connsiteY16" fmla="*/ 2362200 h 5328965"/>
              <a:gd name="connsiteX17" fmla="*/ 1448627 w 4081049"/>
              <a:gd name="connsiteY17" fmla="*/ 2295525 h 5328965"/>
              <a:gd name="connsiteX18" fmla="*/ 1421266 w 4081049"/>
              <a:gd name="connsiteY18" fmla="*/ 1797687 h 5328965"/>
              <a:gd name="connsiteX19" fmla="*/ 1515854 w 4081049"/>
              <a:gd name="connsiteY19" fmla="*/ 1711889 h 5328965"/>
              <a:gd name="connsiteX20" fmla="*/ 1543877 w 4081049"/>
              <a:gd name="connsiteY20" fmla="*/ 1562100 h 5328965"/>
              <a:gd name="connsiteX21" fmla="*/ 1743902 w 4081049"/>
              <a:gd name="connsiteY21" fmla="*/ 1562100 h 5328965"/>
              <a:gd name="connsiteX22" fmla="*/ 1839152 w 4081049"/>
              <a:gd name="connsiteY22" fmla="*/ 1476375 h 5328965"/>
              <a:gd name="connsiteX23" fmla="*/ 1674726 w 4081049"/>
              <a:gd name="connsiteY23" fmla="*/ 1946300 h 5328965"/>
              <a:gd name="connsiteX24" fmla="*/ 1677227 w 4081049"/>
              <a:gd name="connsiteY24" fmla="*/ 2162175 h 5328965"/>
              <a:gd name="connsiteX25" fmla="*/ 1465691 w 4081049"/>
              <a:gd name="connsiteY25" fmla="*/ 2671854 h 5328965"/>
              <a:gd name="connsiteX26" fmla="*/ 1601027 w 4081049"/>
              <a:gd name="connsiteY26" fmla="*/ 2724150 h 5328965"/>
              <a:gd name="connsiteX27" fmla="*/ 1762952 w 4081049"/>
              <a:gd name="connsiteY27" fmla="*/ 2619375 h 5328965"/>
              <a:gd name="connsiteX28" fmla="*/ 1800843 w 4081049"/>
              <a:gd name="connsiteY28" fmla="*/ 2441404 h 5328965"/>
              <a:gd name="connsiteX29" fmla="*/ 1886777 w 4081049"/>
              <a:gd name="connsiteY29" fmla="*/ 2400300 h 5328965"/>
              <a:gd name="connsiteX30" fmla="*/ 1820102 w 4081049"/>
              <a:gd name="connsiteY30" fmla="*/ 2590800 h 5328965"/>
              <a:gd name="connsiteX31" fmla="*/ 1829627 w 4081049"/>
              <a:gd name="connsiteY31" fmla="*/ 2838450 h 5328965"/>
              <a:gd name="connsiteX32" fmla="*/ 1805061 w 4081049"/>
              <a:gd name="connsiteY32" fmla="*/ 3003538 h 5328965"/>
              <a:gd name="connsiteX33" fmla="*/ 1601027 w 4081049"/>
              <a:gd name="connsiteY33" fmla="*/ 3495675 h 5328965"/>
              <a:gd name="connsiteX34" fmla="*/ 1439102 w 4081049"/>
              <a:gd name="connsiteY34" fmla="*/ 3581400 h 5328965"/>
              <a:gd name="connsiteX35" fmla="*/ 715202 w 4081049"/>
              <a:gd name="connsiteY35" fmla="*/ 3619500 h 5328965"/>
              <a:gd name="connsiteX36" fmla="*/ 391352 w 4081049"/>
              <a:gd name="connsiteY36" fmla="*/ 3705225 h 5328965"/>
              <a:gd name="connsiteX37" fmla="*/ 267527 w 4081049"/>
              <a:gd name="connsiteY37" fmla="*/ 3629025 h 5328965"/>
              <a:gd name="connsiteX38" fmla="*/ 153227 w 4081049"/>
              <a:gd name="connsiteY38" fmla="*/ 3848100 h 5328965"/>
              <a:gd name="connsiteX39" fmla="*/ 153227 w 4081049"/>
              <a:gd name="connsiteY39" fmla="*/ 4448175 h 5328965"/>
              <a:gd name="connsiteX40" fmla="*/ 286577 w 4081049"/>
              <a:gd name="connsiteY40" fmla="*/ 4171950 h 5328965"/>
              <a:gd name="connsiteX41" fmla="*/ 477077 w 4081049"/>
              <a:gd name="connsiteY41" fmla="*/ 4000500 h 5328965"/>
              <a:gd name="connsiteX42" fmla="*/ 572327 w 4081049"/>
              <a:gd name="connsiteY42" fmla="*/ 4086225 h 5328965"/>
              <a:gd name="connsiteX43" fmla="*/ 1753427 w 4081049"/>
              <a:gd name="connsiteY43" fmla="*/ 3990975 h 5328965"/>
              <a:gd name="connsiteX44" fmla="*/ 2229677 w 4081049"/>
              <a:gd name="connsiteY44" fmla="*/ 3209925 h 5328965"/>
              <a:gd name="connsiteX45" fmla="*/ 2829752 w 4081049"/>
              <a:gd name="connsiteY45" fmla="*/ 3714750 h 5328965"/>
              <a:gd name="connsiteX46" fmla="*/ 2858327 w 4081049"/>
              <a:gd name="connsiteY46" fmla="*/ 4238625 h 5328965"/>
              <a:gd name="connsiteX47" fmla="*/ 3029777 w 4081049"/>
              <a:gd name="connsiteY47" fmla="*/ 5000625 h 5328965"/>
              <a:gd name="connsiteX48" fmla="*/ 3086927 w 4081049"/>
              <a:gd name="connsiteY48" fmla="*/ 5067300 h 5328965"/>
              <a:gd name="connsiteX49" fmla="*/ 3029777 w 4081049"/>
              <a:gd name="connsiteY49" fmla="*/ 5229225 h 5328965"/>
              <a:gd name="connsiteX50" fmla="*/ 3172652 w 4081049"/>
              <a:gd name="connsiteY50" fmla="*/ 5324475 h 5328965"/>
              <a:gd name="connsiteX51" fmla="*/ 3201227 w 4081049"/>
              <a:gd name="connsiteY51" fmla="*/ 5314950 h 5328965"/>
              <a:gd name="connsiteX52" fmla="*/ 3429827 w 4081049"/>
              <a:gd name="connsiteY52" fmla="*/ 5219700 h 5328965"/>
              <a:gd name="connsiteX53" fmla="*/ 3544127 w 4081049"/>
              <a:gd name="connsiteY53" fmla="*/ 5219700 h 5328965"/>
              <a:gd name="connsiteX54" fmla="*/ 3906077 w 4081049"/>
              <a:gd name="connsiteY54" fmla="*/ 4991100 h 5328965"/>
              <a:gd name="connsiteX55" fmla="*/ 3706052 w 4081049"/>
              <a:gd name="connsiteY55" fmla="*/ 4991100 h 5328965"/>
              <a:gd name="connsiteX56" fmla="*/ 3486977 w 4081049"/>
              <a:gd name="connsiteY56" fmla="*/ 4933950 h 5328965"/>
              <a:gd name="connsiteX57" fmla="*/ 3391727 w 4081049"/>
              <a:gd name="connsiteY57" fmla="*/ 4686300 h 5328965"/>
              <a:gd name="connsiteX58" fmla="*/ 3315527 w 4081049"/>
              <a:gd name="connsiteY58" fmla="*/ 4543425 h 5328965"/>
              <a:gd name="connsiteX59" fmla="*/ 3328068 w 4081049"/>
              <a:gd name="connsiteY59" fmla="*/ 4476272 h 5328965"/>
              <a:gd name="connsiteX60" fmla="*/ 3236990 w 4081049"/>
              <a:gd name="connsiteY60" fmla="*/ 4270881 h 5328965"/>
              <a:gd name="connsiteX61" fmla="*/ 3248852 w 4081049"/>
              <a:gd name="connsiteY61" fmla="*/ 4095750 h 5328965"/>
              <a:gd name="connsiteX62" fmla="*/ 3209233 w 4081049"/>
              <a:gd name="connsiteY62" fmla="*/ 3787736 h 5328965"/>
              <a:gd name="connsiteX63" fmla="*/ 3131280 w 4081049"/>
              <a:gd name="connsiteY63" fmla="*/ 3446063 h 5328965"/>
              <a:gd name="connsiteX64" fmla="*/ 3031297 w 4081049"/>
              <a:gd name="connsiteY64" fmla="*/ 3326095 h 5328965"/>
              <a:gd name="connsiteX65" fmla="*/ 2892278 w 4081049"/>
              <a:gd name="connsiteY65" fmla="*/ 3151022 h 5328965"/>
              <a:gd name="connsiteX66" fmla="*/ 2824668 w 4081049"/>
              <a:gd name="connsiteY66" fmla="*/ 3016620 h 5328965"/>
              <a:gd name="connsiteX67" fmla="*/ 2802696 w 4081049"/>
              <a:gd name="connsiteY67" fmla="*/ 2935745 h 5328965"/>
              <a:gd name="connsiteX68" fmla="*/ 2758753 w 4081049"/>
              <a:gd name="connsiteY68" fmla="*/ 2903021 h 5328965"/>
              <a:gd name="connsiteX69" fmla="*/ 2591627 w 4081049"/>
              <a:gd name="connsiteY69" fmla="*/ 2676525 h 5328965"/>
              <a:gd name="connsiteX70" fmla="*/ 2620202 w 4081049"/>
              <a:gd name="connsiteY70" fmla="*/ 2543175 h 5328965"/>
              <a:gd name="connsiteX71" fmla="*/ 2563052 w 4081049"/>
              <a:gd name="connsiteY71" fmla="*/ 2486025 h 5328965"/>
              <a:gd name="connsiteX72" fmla="*/ 2610677 w 4081049"/>
              <a:gd name="connsiteY72" fmla="*/ 2427239 h 5328965"/>
              <a:gd name="connsiteX73" fmla="*/ 2688981 w 4081049"/>
              <a:gd name="connsiteY73" fmla="*/ 2466975 h 5328965"/>
              <a:gd name="connsiteX74" fmla="*/ 2918633 w 4081049"/>
              <a:gd name="connsiteY74" fmla="*/ 2473870 h 5328965"/>
              <a:gd name="connsiteX75" fmla="*/ 3258377 w 4081049"/>
              <a:gd name="connsiteY75" fmla="*/ 2333625 h 5328965"/>
              <a:gd name="connsiteX76" fmla="*/ 3525077 w 4081049"/>
              <a:gd name="connsiteY76" fmla="*/ 2343150 h 5328965"/>
              <a:gd name="connsiteX77" fmla="*/ 3687002 w 4081049"/>
              <a:gd name="connsiteY77" fmla="*/ 2257425 h 5328965"/>
              <a:gd name="connsiteX78" fmla="*/ 3648902 w 4081049"/>
              <a:gd name="connsiteY78" fmla="*/ 1657350 h 5328965"/>
              <a:gd name="connsiteX79" fmla="*/ 3667952 w 4081049"/>
              <a:gd name="connsiteY79" fmla="*/ 1524000 h 5328965"/>
              <a:gd name="connsiteX80" fmla="*/ 3839402 w 4081049"/>
              <a:gd name="connsiteY80" fmla="*/ 1524000 h 5328965"/>
              <a:gd name="connsiteX81" fmla="*/ 3963227 w 4081049"/>
              <a:gd name="connsiteY81" fmla="*/ 1400175 h 5328965"/>
              <a:gd name="connsiteX82" fmla="*/ 4001327 w 4081049"/>
              <a:gd name="connsiteY82" fmla="*/ 1495425 h 5328965"/>
              <a:gd name="connsiteX83" fmla="*/ 4077527 w 4081049"/>
              <a:gd name="connsiteY83" fmla="*/ 1362075 h 5328965"/>
              <a:gd name="connsiteX84" fmla="*/ 3953702 w 4081049"/>
              <a:gd name="connsiteY84" fmla="*/ 1200150 h 5328965"/>
              <a:gd name="connsiteX85" fmla="*/ 3744152 w 4081049"/>
              <a:gd name="connsiteY85" fmla="*/ 1343025 h 5328965"/>
              <a:gd name="connsiteX86" fmla="*/ 3639377 w 4081049"/>
              <a:gd name="connsiteY86" fmla="*/ 1295400 h 5328965"/>
              <a:gd name="connsiteX87" fmla="*/ 3477452 w 4081049"/>
              <a:gd name="connsiteY87" fmla="*/ 962025 h 5328965"/>
              <a:gd name="connsiteX88" fmla="*/ 3115502 w 4081049"/>
              <a:gd name="connsiteY88" fmla="*/ 695325 h 5328965"/>
              <a:gd name="connsiteX89" fmla="*/ 3048827 w 4081049"/>
              <a:gd name="connsiteY89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29557 w 4081049"/>
              <a:gd name="connsiteY11" fmla="*/ 1867305 h 5328965"/>
              <a:gd name="connsiteX12" fmla="*/ 1137023 w 4081049"/>
              <a:gd name="connsiteY12" fmla="*/ 2216751 h 5328965"/>
              <a:gd name="connsiteX13" fmla="*/ 1248602 w 4081049"/>
              <a:gd name="connsiteY13" fmla="*/ 2505075 h 5328965"/>
              <a:gd name="connsiteX14" fmla="*/ 1362902 w 4081049"/>
              <a:gd name="connsiteY14" fmla="*/ 2676525 h 5328965"/>
              <a:gd name="connsiteX15" fmla="*/ 1467677 w 4081049"/>
              <a:gd name="connsiteY15" fmla="*/ 2476500 h 5328965"/>
              <a:gd name="connsiteX16" fmla="*/ 1401002 w 4081049"/>
              <a:gd name="connsiteY16" fmla="*/ 2362200 h 5328965"/>
              <a:gd name="connsiteX17" fmla="*/ 1448627 w 4081049"/>
              <a:gd name="connsiteY17" fmla="*/ 2295525 h 5328965"/>
              <a:gd name="connsiteX18" fmla="*/ 1421266 w 4081049"/>
              <a:gd name="connsiteY18" fmla="*/ 1797687 h 5328965"/>
              <a:gd name="connsiteX19" fmla="*/ 1515854 w 4081049"/>
              <a:gd name="connsiteY19" fmla="*/ 1711889 h 5328965"/>
              <a:gd name="connsiteX20" fmla="*/ 1543877 w 4081049"/>
              <a:gd name="connsiteY20" fmla="*/ 1562100 h 5328965"/>
              <a:gd name="connsiteX21" fmla="*/ 1743902 w 4081049"/>
              <a:gd name="connsiteY21" fmla="*/ 1562100 h 5328965"/>
              <a:gd name="connsiteX22" fmla="*/ 1839152 w 4081049"/>
              <a:gd name="connsiteY22" fmla="*/ 1476375 h 5328965"/>
              <a:gd name="connsiteX23" fmla="*/ 1674726 w 4081049"/>
              <a:gd name="connsiteY23" fmla="*/ 1946300 h 5328965"/>
              <a:gd name="connsiteX24" fmla="*/ 1677227 w 4081049"/>
              <a:gd name="connsiteY24" fmla="*/ 2162175 h 5328965"/>
              <a:gd name="connsiteX25" fmla="*/ 1465691 w 4081049"/>
              <a:gd name="connsiteY25" fmla="*/ 2671854 h 5328965"/>
              <a:gd name="connsiteX26" fmla="*/ 1601027 w 4081049"/>
              <a:gd name="connsiteY26" fmla="*/ 2724150 h 5328965"/>
              <a:gd name="connsiteX27" fmla="*/ 1762952 w 4081049"/>
              <a:gd name="connsiteY27" fmla="*/ 2619375 h 5328965"/>
              <a:gd name="connsiteX28" fmla="*/ 1800843 w 4081049"/>
              <a:gd name="connsiteY28" fmla="*/ 2441404 h 5328965"/>
              <a:gd name="connsiteX29" fmla="*/ 1886777 w 4081049"/>
              <a:gd name="connsiteY29" fmla="*/ 2400300 h 5328965"/>
              <a:gd name="connsiteX30" fmla="*/ 1820102 w 4081049"/>
              <a:gd name="connsiteY30" fmla="*/ 2590800 h 5328965"/>
              <a:gd name="connsiteX31" fmla="*/ 1829627 w 4081049"/>
              <a:gd name="connsiteY31" fmla="*/ 2838450 h 5328965"/>
              <a:gd name="connsiteX32" fmla="*/ 1805061 w 4081049"/>
              <a:gd name="connsiteY32" fmla="*/ 3003538 h 5328965"/>
              <a:gd name="connsiteX33" fmla="*/ 1601027 w 4081049"/>
              <a:gd name="connsiteY33" fmla="*/ 3495675 h 5328965"/>
              <a:gd name="connsiteX34" fmla="*/ 1439102 w 4081049"/>
              <a:gd name="connsiteY34" fmla="*/ 3581400 h 5328965"/>
              <a:gd name="connsiteX35" fmla="*/ 715202 w 4081049"/>
              <a:gd name="connsiteY35" fmla="*/ 3619500 h 5328965"/>
              <a:gd name="connsiteX36" fmla="*/ 509072 w 4081049"/>
              <a:gd name="connsiteY36" fmla="*/ 3627554 h 5328965"/>
              <a:gd name="connsiteX37" fmla="*/ 391352 w 4081049"/>
              <a:gd name="connsiteY37" fmla="*/ 3705225 h 5328965"/>
              <a:gd name="connsiteX38" fmla="*/ 267527 w 4081049"/>
              <a:gd name="connsiteY38" fmla="*/ 3629025 h 5328965"/>
              <a:gd name="connsiteX39" fmla="*/ 153227 w 4081049"/>
              <a:gd name="connsiteY39" fmla="*/ 3848100 h 5328965"/>
              <a:gd name="connsiteX40" fmla="*/ 153227 w 4081049"/>
              <a:gd name="connsiteY40" fmla="*/ 4448175 h 5328965"/>
              <a:gd name="connsiteX41" fmla="*/ 286577 w 4081049"/>
              <a:gd name="connsiteY41" fmla="*/ 4171950 h 5328965"/>
              <a:gd name="connsiteX42" fmla="*/ 477077 w 4081049"/>
              <a:gd name="connsiteY42" fmla="*/ 4000500 h 5328965"/>
              <a:gd name="connsiteX43" fmla="*/ 572327 w 4081049"/>
              <a:gd name="connsiteY43" fmla="*/ 4086225 h 5328965"/>
              <a:gd name="connsiteX44" fmla="*/ 1753427 w 4081049"/>
              <a:gd name="connsiteY44" fmla="*/ 3990975 h 5328965"/>
              <a:gd name="connsiteX45" fmla="*/ 2229677 w 4081049"/>
              <a:gd name="connsiteY45" fmla="*/ 3209925 h 5328965"/>
              <a:gd name="connsiteX46" fmla="*/ 2829752 w 4081049"/>
              <a:gd name="connsiteY46" fmla="*/ 3714750 h 5328965"/>
              <a:gd name="connsiteX47" fmla="*/ 2858327 w 4081049"/>
              <a:gd name="connsiteY47" fmla="*/ 4238625 h 5328965"/>
              <a:gd name="connsiteX48" fmla="*/ 3029777 w 4081049"/>
              <a:gd name="connsiteY48" fmla="*/ 5000625 h 5328965"/>
              <a:gd name="connsiteX49" fmla="*/ 3086927 w 4081049"/>
              <a:gd name="connsiteY49" fmla="*/ 5067300 h 5328965"/>
              <a:gd name="connsiteX50" fmla="*/ 3029777 w 4081049"/>
              <a:gd name="connsiteY50" fmla="*/ 5229225 h 5328965"/>
              <a:gd name="connsiteX51" fmla="*/ 3172652 w 4081049"/>
              <a:gd name="connsiteY51" fmla="*/ 5324475 h 5328965"/>
              <a:gd name="connsiteX52" fmla="*/ 3201227 w 4081049"/>
              <a:gd name="connsiteY52" fmla="*/ 5314950 h 5328965"/>
              <a:gd name="connsiteX53" fmla="*/ 3429827 w 4081049"/>
              <a:gd name="connsiteY53" fmla="*/ 5219700 h 5328965"/>
              <a:gd name="connsiteX54" fmla="*/ 3544127 w 4081049"/>
              <a:gd name="connsiteY54" fmla="*/ 5219700 h 5328965"/>
              <a:gd name="connsiteX55" fmla="*/ 3906077 w 4081049"/>
              <a:gd name="connsiteY55" fmla="*/ 4991100 h 5328965"/>
              <a:gd name="connsiteX56" fmla="*/ 3706052 w 4081049"/>
              <a:gd name="connsiteY56" fmla="*/ 4991100 h 5328965"/>
              <a:gd name="connsiteX57" fmla="*/ 3486977 w 4081049"/>
              <a:gd name="connsiteY57" fmla="*/ 4933950 h 5328965"/>
              <a:gd name="connsiteX58" fmla="*/ 3391727 w 4081049"/>
              <a:gd name="connsiteY58" fmla="*/ 4686300 h 5328965"/>
              <a:gd name="connsiteX59" fmla="*/ 3315527 w 4081049"/>
              <a:gd name="connsiteY59" fmla="*/ 4543425 h 5328965"/>
              <a:gd name="connsiteX60" fmla="*/ 3328068 w 4081049"/>
              <a:gd name="connsiteY60" fmla="*/ 4476272 h 5328965"/>
              <a:gd name="connsiteX61" fmla="*/ 3236990 w 4081049"/>
              <a:gd name="connsiteY61" fmla="*/ 4270881 h 5328965"/>
              <a:gd name="connsiteX62" fmla="*/ 3248852 w 4081049"/>
              <a:gd name="connsiteY62" fmla="*/ 4095750 h 5328965"/>
              <a:gd name="connsiteX63" fmla="*/ 3209233 w 4081049"/>
              <a:gd name="connsiteY63" fmla="*/ 3787736 h 5328965"/>
              <a:gd name="connsiteX64" fmla="*/ 3131280 w 4081049"/>
              <a:gd name="connsiteY64" fmla="*/ 3446063 h 5328965"/>
              <a:gd name="connsiteX65" fmla="*/ 3031297 w 4081049"/>
              <a:gd name="connsiteY65" fmla="*/ 3326095 h 5328965"/>
              <a:gd name="connsiteX66" fmla="*/ 2892278 w 4081049"/>
              <a:gd name="connsiteY66" fmla="*/ 3151022 h 5328965"/>
              <a:gd name="connsiteX67" fmla="*/ 2824668 w 4081049"/>
              <a:gd name="connsiteY67" fmla="*/ 3016620 h 5328965"/>
              <a:gd name="connsiteX68" fmla="*/ 2802696 w 4081049"/>
              <a:gd name="connsiteY68" fmla="*/ 2935745 h 5328965"/>
              <a:gd name="connsiteX69" fmla="*/ 2758753 w 4081049"/>
              <a:gd name="connsiteY69" fmla="*/ 2903021 h 5328965"/>
              <a:gd name="connsiteX70" fmla="*/ 2591627 w 4081049"/>
              <a:gd name="connsiteY70" fmla="*/ 2676525 h 5328965"/>
              <a:gd name="connsiteX71" fmla="*/ 2620202 w 4081049"/>
              <a:gd name="connsiteY71" fmla="*/ 2543175 h 5328965"/>
              <a:gd name="connsiteX72" fmla="*/ 2563052 w 4081049"/>
              <a:gd name="connsiteY72" fmla="*/ 2486025 h 5328965"/>
              <a:gd name="connsiteX73" fmla="*/ 2610677 w 4081049"/>
              <a:gd name="connsiteY73" fmla="*/ 2427239 h 5328965"/>
              <a:gd name="connsiteX74" fmla="*/ 2688981 w 4081049"/>
              <a:gd name="connsiteY74" fmla="*/ 2466975 h 5328965"/>
              <a:gd name="connsiteX75" fmla="*/ 2918633 w 4081049"/>
              <a:gd name="connsiteY75" fmla="*/ 2473870 h 5328965"/>
              <a:gd name="connsiteX76" fmla="*/ 3258377 w 4081049"/>
              <a:gd name="connsiteY76" fmla="*/ 2333625 h 5328965"/>
              <a:gd name="connsiteX77" fmla="*/ 3525077 w 4081049"/>
              <a:gd name="connsiteY77" fmla="*/ 2343150 h 5328965"/>
              <a:gd name="connsiteX78" fmla="*/ 3687002 w 4081049"/>
              <a:gd name="connsiteY78" fmla="*/ 2257425 h 5328965"/>
              <a:gd name="connsiteX79" fmla="*/ 3648902 w 4081049"/>
              <a:gd name="connsiteY79" fmla="*/ 1657350 h 5328965"/>
              <a:gd name="connsiteX80" fmla="*/ 3667952 w 4081049"/>
              <a:gd name="connsiteY80" fmla="*/ 1524000 h 5328965"/>
              <a:gd name="connsiteX81" fmla="*/ 3839402 w 4081049"/>
              <a:gd name="connsiteY81" fmla="*/ 1524000 h 5328965"/>
              <a:gd name="connsiteX82" fmla="*/ 3963227 w 4081049"/>
              <a:gd name="connsiteY82" fmla="*/ 1400175 h 5328965"/>
              <a:gd name="connsiteX83" fmla="*/ 4001327 w 4081049"/>
              <a:gd name="connsiteY83" fmla="*/ 1495425 h 5328965"/>
              <a:gd name="connsiteX84" fmla="*/ 4077527 w 4081049"/>
              <a:gd name="connsiteY84" fmla="*/ 1362075 h 5328965"/>
              <a:gd name="connsiteX85" fmla="*/ 3953702 w 4081049"/>
              <a:gd name="connsiteY85" fmla="*/ 1200150 h 5328965"/>
              <a:gd name="connsiteX86" fmla="*/ 3744152 w 4081049"/>
              <a:gd name="connsiteY86" fmla="*/ 1343025 h 5328965"/>
              <a:gd name="connsiteX87" fmla="*/ 3639377 w 4081049"/>
              <a:gd name="connsiteY87" fmla="*/ 1295400 h 5328965"/>
              <a:gd name="connsiteX88" fmla="*/ 3477452 w 4081049"/>
              <a:gd name="connsiteY88" fmla="*/ 962025 h 5328965"/>
              <a:gd name="connsiteX89" fmla="*/ 3115502 w 4081049"/>
              <a:gd name="connsiteY89" fmla="*/ 695325 h 5328965"/>
              <a:gd name="connsiteX90" fmla="*/ 3048827 w 4081049"/>
              <a:gd name="connsiteY90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22756 w 4081049"/>
              <a:gd name="connsiteY8" fmla="*/ 111277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29557 w 4081049"/>
              <a:gd name="connsiteY11" fmla="*/ 1867305 h 5328965"/>
              <a:gd name="connsiteX12" fmla="*/ 1137023 w 4081049"/>
              <a:gd name="connsiteY12" fmla="*/ 2216751 h 5328965"/>
              <a:gd name="connsiteX13" fmla="*/ 1248602 w 4081049"/>
              <a:gd name="connsiteY13" fmla="*/ 2505075 h 5328965"/>
              <a:gd name="connsiteX14" fmla="*/ 1362902 w 4081049"/>
              <a:gd name="connsiteY14" fmla="*/ 2676525 h 5328965"/>
              <a:gd name="connsiteX15" fmla="*/ 1467677 w 4081049"/>
              <a:gd name="connsiteY15" fmla="*/ 2476500 h 5328965"/>
              <a:gd name="connsiteX16" fmla="*/ 1401002 w 4081049"/>
              <a:gd name="connsiteY16" fmla="*/ 2362200 h 5328965"/>
              <a:gd name="connsiteX17" fmla="*/ 1448627 w 4081049"/>
              <a:gd name="connsiteY17" fmla="*/ 2295525 h 5328965"/>
              <a:gd name="connsiteX18" fmla="*/ 1421266 w 4081049"/>
              <a:gd name="connsiteY18" fmla="*/ 1797687 h 5328965"/>
              <a:gd name="connsiteX19" fmla="*/ 1515854 w 4081049"/>
              <a:gd name="connsiteY19" fmla="*/ 1711889 h 5328965"/>
              <a:gd name="connsiteX20" fmla="*/ 1543877 w 4081049"/>
              <a:gd name="connsiteY20" fmla="*/ 1562100 h 5328965"/>
              <a:gd name="connsiteX21" fmla="*/ 1743902 w 4081049"/>
              <a:gd name="connsiteY21" fmla="*/ 1562100 h 5328965"/>
              <a:gd name="connsiteX22" fmla="*/ 1839152 w 4081049"/>
              <a:gd name="connsiteY22" fmla="*/ 1476375 h 5328965"/>
              <a:gd name="connsiteX23" fmla="*/ 1674726 w 4081049"/>
              <a:gd name="connsiteY23" fmla="*/ 1946300 h 5328965"/>
              <a:gd name="connsiteX24" fmla="*/ 1677227 w 4081049"/>
              <a:gd name="connsiteY24" fmla="*/ 2162175 h 5328965"/>
              <a:gd name="connsiteX25" fmla="*/ 1465691 w 4081049"/>
              <a:gd name="connsiteY25" fmla="*/ 2671854 h 5328965"/>
              <a:gd name="connsiteX26" fmla="*/ 1601027 w 4081049"/>
              <a:gd name="connsiteY26" fmla="*/ 2724150 h 5328965"/>
              <a:gd name="connsiteX27" fmla="*/ 1762952 w 4081049"/>
              <a:gd name="connsiteY27" fmla="*/ 2619375 h 5328965"/>
              <a:gd name="connsiteX28" fmla="*/ 1800843 w 4081049"/>
              <a:gd name="connsiteY28" fmla="*/ 2441404 h 5328965"/>
              <a:gd name="connsiteX29" fmla="*/ 1886777 w 4081049"/>
              <a:gd name="connsiteY29" fmla="*/ 2400300 h 5328965"/>
              <a:gd name="connsiteX30" fmla="*/ 1820102 w 4081049"/>
              <a:gd name="connsiteY30" fmla="*/ 2590800 h 5328965"/>
              <a:gd name="connsiteX31" fmla="*/ 1829627 w 4081049"/>
              <a:gd name="connsiteY31" fmla="*/ 2838450 h 5328965"/>
              <a:gd name="connsiteX32" fmla="*/ 1805061 w 4081049"/>
              <a:gd name="connsiteY32" fmla="*/ 3003538 h 5328965"/>
              <a:gd name="connsiteX33" fmla="*/ 1601027 w 4081049"/>
              <a:gd name="connsiteY33" fmla="*/ 3495675 h 5328965"/>
              <a:gd name="connsiteX34" fmla="*/ 1439102 w 4081049"/>
              <a:gd name="connsiteY34" fmla="*/ 3581400 h 5328965"/>
              <a:gd name="connsiteX35" fmla="*/ 715202 w 4081049"/>
              <a:gd name="connsiteY35" fmla="*/ 3619500 h 5328965"/>
              <a:gd name="connsiteX36" fmla="*/ 509072 w 4081049"/>
              <a:gd name="connsiteY36" fmla="*/ 3627554 h 5328965"/>
              <a:gd name="connsiteX37" fmla="*/ 391352 w 4081049"/>
              <a:gd name="connsiteY37" fmla="*/ 3705225 h 5328965"/>
              <a:gd name="connsiteX38" fmla="*/ 267527 w 4081049"/>
              <a:gd name="connsiteY38" fmla="*/ 3629025 h 5328965"/>
              <a:gd name="connsiteX39" fmla="*/ 153227 w 4081049"/>
              <a:gd name="connsiteY39" fmla="*/ 3848100 h 5328965"/>
              <a:gd name="connsiteX40" fmla="*/ 153227 w 4081049"/>
              <a:gd name="connsiteY40" fmla="*/ 4448175 h 5328965"/>
              <a:gd name="connsiteX41" fmla="*/ 286577 w 4081049"/>
              <a:gd name="connsiteY41" fmla="*/ 4171950 h 5328965"/>
              <a:gd name="connsiteX42" fmla="*/ 477077 w 4081049"/>
              <a:gd name="connsiteY42" fmla="*/ 4000500 h 5328965"/>
              <a:gd name="connsiteX43" fmla="*/ 572327 w 4081049"/>
              <a:gd name="connsiteY43" fmla="*/ 4086225 h 5328965"/>
              <a:gd name="connsiteX44" fmla="*/ 1753427 w 4081049"/>
              <a:gd name="connsiteY44" fmla="*/ 3990975 h 5328965"/>
              <a:gd name="connsiteX45" fmla="*/ 2229677 w 4081049"/>
              <a:gd name="connsiteY45" fmla="*/ 3209925 h 5328965"/>
              <a:gd name="connsiteX46" fmla="*/ 2829752 w 4081049"/>
              <a:gd name="connsiteY46" fmla="*/ 3714750 h 5328965"/>
              <a:gd name="connsiteX47" fmla="*/ 2858327 w 4081049"/>
              <a:gd name="connsiteY47" fmla="*/ 4238625 h 5328965"/>
              <a:gd name="connsiteX48" fmla="*/ 3029777 w 4081049"/>
              <a:gd name="connsiteY48" fmla="*/ 5000625 h 5328965"/>
              <a:gd name="connsiteX49" fmla="*/ 3086927 w 4081049"/>
              <a:gd name="connsiteY49" fmla="*/ 5067300 h 5328965"/>
              <a:gd name="connsiteX50" fmla="*/ 3029777 w 4081049"/>
              <a:gd name="connsiteY50" fmla="*/ 5229225 h 5328965"/>
              <a:gd name="connsiteX51" fmla="*/ 3172652 w 4081049"/>
              <a:gd name="connsiteY51" fmla="*/ 5324475 h 5328965"/>
              <a:gd name="connsiteX52" fmla="*/ 3201227 w 4081049"/>
              <a:gd name="connsiteY52" fmla="*/ 5314950 h 5328965"/>
              <a:gd name="connsiteX53" fmla="*/ 3429827 w 4081049"/>
              <a:gd name="connsiteY53" fmla="*/ 5219700 h 5328965"/>
              <a:gd name="connsiteX54" fmla="*/ 3544127 w 4081049"/>
              <a:gd name="connsiteY54" fmla="*/ 5219700 h 5328965"/>
              <a:gd name="connsiteX55" fmla="*/ 3906077 w 4081049"/>
              <a:gd name="connsiteY55" fmla="*/ 4991100 h 5328965"/>
              <a:gd name="connsiteX56" fmla="*/ 3706052 w 4081049"/>
              <a:gd name="connsiteY56" fmla="*/ 4991100 h 5328965"/>
              <a:gd name="connsiteX57" fmla="*/ 3486977 w 4081049"/>
              <a:gd name="connsiteY57" fmla="*/ 4933950 h 5328965"/>
              <a:gd name="connsiteX58" fmla="*/ 3391727 w 4081049"/>
              <a:gd name="connsiteY58" fmla="*/ 4686300 h 5328965"/>
              <a:gd name="connsiteX59" fmla="*/ 3315527 w 4081049"/>
              <a:gd name="connsiteY59" fmla="*/ 4543425 h 5328965"/>
              <a:gd name="connsiteX60" fmla="*/ 3328068 w 4081049"/>
              <a:gd name="connsiteY60" fmla="*/ 4476272 h 5328965"/>
              <a:gd name="connsiteX61" fmla="*/ 3236990 w 4081049"/>
              <a:gd name="connsiteY61" fmla="*/ 4270881 h 5328965"/>
              <a:gd name="connsiteX62" fmla="*/ 3248852 w 4081049"/>
              <a:gd name="connsiteY62" fmla="*/ 4095750 h 5328965"/>
              <a:gd name="connsiteX63" fmla="*/ 3209233 w 4081049"/>
              <a:gd name="connsiteY63" fmla="*/ 3787736 h 5328965"/>
              <a:gd name="connsiteX64" fmla="*/ 3131280 w 4081049"/>
              <a:gd name="connsiteY64" fmla="*/ 3446063 h 5328965"/>
              <a:gd name="connsiteX65" fmla="*/ 3031297 w 4081049"/>
              <a:gd name="connsiteY65" fmla="*/ 3326095 h 5328965"/>
              <a:gd name="connsiteX66" fmla="*/ 2892278 w 4081049"/>
              <a:gd name="connsiteY66" fmla="*/ 3151022 h 5328965"/>
              <a:gd name="connsiteX67" fmla="*/ 2824668 w 4081049"/>
              <a:gd name="connsiteY67" fmla="*/ 3016620 h 5328965"/>
              <a:gd name="connsiteX68" fmla="*/ 2802696 w 4081049"/>
              <a:gd name="connsiteY68" fmla="*/ 2935745 h 5328965"/>
              <a:gd name="connsiteX69" fmla="*/ 2758753 w 4081049"/>
              <a:gd name="connsiteY69" fmla="*/ 2903021 h 5328965"/>
              <a:gd name="connsiteX70" fmla="*/ 2591627 w 4081049"/>
              <a:gd name="connsiteY70" fmla="*/ 2676525 h 5328965"/>
              <a:gd name="connsiteX71" fmla="*/ 2620202 w 4081049"/>
              <a:gd name="connsiteY71" fmla="*/ 2543175 h 5328965"/>
              <a:gd name="connsiteX72" fmla="*/ 2563052 w 4081049"/>
              <a:gd name="connsiteY72" fmla="*/ 2486025 h 5328965"/>
              <a:gd name="connsiteX73" fmla="*/ 2610677 w 4081049"/>
              <a:gd name="connsiteY73" fmla="*/ 2427239 h 5328965"/>
              <a:gd name="connsiteX74" fmla="*/ 2688981 w 4081049"/>
              <a:gd name="connsiteY74" fmla="*/ 2466975 h 5328965"/>
              <a:gd name="connsiteX75" fmla="*/ 2918633 w 4081049"/>
              <a:gd name="connsiteY75" fmla="*/ 2473870 h 5328965"/>
              <a:gd name="connsiteX76" fmla="*/ 3258377 w 4081049"/>
              <a:gd name="connsiteY76" fmla="*/ 2333625 h 5328965"/>
              <a:gd name="connsiteX77" fmla="*/ 3525077 w 4081049"/>
              <a:gd name="connsiteY77" fmla="*/ 2343150 h 5328965"/>
              <a:gd name="connsiteX78" fmla="*/ 3687002 w 4081049"/>
              <a:gd name="connsiteY78" fmla="*/ 2257425 h 5328965"/>
              <a:gd name="connsiteX79" fmla="*/ 3648902 w 4081049"/>
              <a:gd name="connsiteY79" fmla="*/ 1657350 h 5328965"/>
              <a:gd name="connsiteX80" fmla="*/ 3667952 w 4081049"/>
              <a:gd name="connsiteY80" fmla="*/ 1524000 h 5328965"/>
              <a:gd name="connsiteX81" fmla="*/ 3839402 w 4081049"/>
              <a:gd name="connsiteY81" fmla="*/ 1524000 h 5328965"/>
              <a:gd name="connsiteX82" fmla="*/ 3963227 w 4081049"/>
              <a:gd name="connsiteY82" fmla="*/ 1400175 h 5328965"/>
              <a:gd name="connsiteX83" fmla="*/ 4001327 w 4081049"/>
              <a:gd name="connsiteY83" fmla="*/ 1495425 h 5328965"/>
              <a:gd name="connsiteX84" fmla="*/ 4077527 w 4081049"/>
              <a:gd name="connsiteY84" fmla="*/ 1362075 h 5328965"/>
              <a:gd name="connsiteX85" fmla="*/ 3953702 w 4081049"/>
              <a:gd name="connsiteY85" fmla="*/ 1200150 h 5328965"/>
              <a:gd name="connsiteX86" fmla="*/ 3744152 w 4081049"/>
              <a:gd name="connsiteY86" fmla="*/ 1343025 h 5328965"/>
              <a:gd name="connsiteX87" fmla="*/ 3639377 w 4081049"/>
              <a:gd name="connsiteY87" fmla="*/ 1295400 h 5328965"/>
              <a:gd name="connsiteX88" fmla="*/ 3477452 w 4081049"/>
              <a:gd name="connsiteY88" fmla="*/ 962025 h 5328965"/>
              <a:gd name="connsiteX89" fmla="*/ 3115502 w 4081049"/>
              <a:gd name="connsiteY89" fmla="*/ 695325 h 5328965"/>
              <a:gd name="connsiteX90" fmla="*/ 3048827 w 4081049"/>
              <a:gd name="connsiteY90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876633 w 4081049"/>
              <a:gd name="connsiteY8" fmla="*/ 1003589 h 5328965"/>
              <a:gd name="connsiteX9" fmla="*/ 1722756 w 4081049"/>
              <a:gd name="connsiteY9" fmla="*/ 1112770 h 5328965"/>
              <a:gd name="connsiteX10" fmla="*/ 1305752 w 4081049"/>
              <a:gd name="connsiteY10" fmla="*/ 1381125 h 5328965"/>
              <a:gd name="connsiteX11" fmla="*/ 1210502 w 4081049"/>
              <a:gd name="connsiteY11" fmla="*/ 1685925 h 5328965"/>
              <a:gd name="connsiteX12" fmla="*/ 1129557 w 4081049"/>
              <a:gd name="connsiteY12" fmla="*/ 1867305 h 5328965"/>
              <a:gd name="connsiteX13" fmla="*/ 1137023 w 4081049"/>
              <a:gd name="connsiteY13" fmla="*/ 2216751 h 5328965"/>
              <a:gd name="connsiteX14" fmla="*/ 1248602 w 4081049"/>
              <a:gd name="connsiteY14" fmla="*/ 2505075 h 5328965"/>
              <a:gd name="connsiteX15" fmla="*/ 1362902 w 4081049"/>
              <a:gd name="connsiteY15" fmla="*/ 2676525 h 5328965"/>
              <a:gd name="connsiteX16" fmla="*/ 1467677 w 4081049"/>
              <a:gd name="connsiteY16" fmla="*/ 2476500 h 5328965"/>
              <a:gd name="connsiteX17" fmla="*/ 1401002 w 4081049"/>
              <a:gd name="connsiteY17" fmla="*/ 2362200 h 5328965"/>
              <a:gd name="connsiteX18" fmla="*/ 1448627 w 4081049"/>
              <a:gd name="connsiteY18" fmla="*/ 2295525 h 5328965"/>
              <a:gd name="connsiteX19" fmla="*/ 1421266 w 4081049"/>
              <a:gd name="connsiteY19" fmla="*/ 1797687 h 5328965"/>
              <a:gd name="connsiteX20" fmla="*/ 1515854 w 4081049"/>
              <a:gd name="connsiteY20" fmla="*/ 1711889 h 5328965"/>
              <a:gd name="connsiteX21" fmla="*/ 1543877 w 4081049"/>
              <a:gd name="connsiteY21" fmla="*/ 1562100 h 5328965"/>
              <a:gd name="connsiteX22" fmla="*/ 1743902 w 4081049"/>
              <a:gd name="connsiteY22" fmla="*/ 1562100 h 5328965"/>
              <a:gd name="connsiteX23" fmla="*/ 1839152 w 4081049"/>
              <a:gd name="connsiteY23" fmla="*/ 1476375 h 5328965"/>
              <a:gd name="connsiteX24" fmla="*/ 1674726 w 4081049"/>
              <a:gd name="connsiteY24" fmla="*/ 1946300 h 5328965"/>
              <a:gd name="connsiteX25" fmla="*/ 1677227 w 4081049"/>
              <a:gd name="connsiteY25" fmla="*/ 2162175 h 5328965"/>
              <a:gd name="connsiteX26" fmla="*/ 1465691 w 4081049"/>
              <a:gd name="connsiteY26" fmla="*/ 2671854 h 5328965"/>
              <a:gd name="connsiteX27" fmla="*/ 1601027 w 4081049"/>
              <a:gd name="connsiteY27" fmla="*/ 2724150 h 5328965"/>
              <a:gd name="connsiteX28" fmla="*/ 1762952 w 4081049"/>
              <a:gd name="connsiteY28" fmla="*/ 2619375 h 5328965"/>
              <a:gd name="connsiteX29" fmla="*/ 1800843 w 4081049"/>
              <a:gd name="connsiteY29" fmla="*/ 2441404 h 5328965"/>
              <a:gd name="connsiteX30" fmla="*/ 1886777 w 4081049"/>
              <a:gd name="connsiteY30" fmla="*/ 2400300 h 5328965"/>
              <a:gd name="connsiteX31" fmla="*/ 1820102 w 4081049"/>
              <a:gd name="connsiteY31" fmla="*/ 2590800 h 5328965"/>
              <a:gd name="connsiteX32" fmla="*/ 1829627 w 4081049"/>
              <a:gd name="connsiteY32" fmla="*/ 2838450 h 5328965"/>
              <a:gd name="connsiteX33" fmla="*/ 1805061 w 4081049"/>
              <a:gd name="connsiteY33" fmla="*/ 3003538 h 5328965"/>
              <a:gd name="connsiteX34" fmla="*/ 1601027 w 4081049"/>
              <a:gd name="connsiteY34" fmla="*/ 3495675 h 5328965"/>
              <a:gd name="connsiteX35" fmla="*/ 1439102 w 4081049"/>
              <a:gd name="connsiteY35" fmla="*/ 3581400 h 5328965"/>
              <a:gd name="connsiteX36" fmla="*/ 715202 w 4081049"/>
              <a:gd name="connsiteY36" fmla="*/ 3619500 h 5328965"/>
              <a:gd name="connsiteX37" fmla="*/ 509072 w 4081049"/>
              <a:gd name="connsiteY37" fmla="*/ 3627554 h 5328965"/>
              <a:gd name="connsiteX38" fmla="*/ 391352 w 4081049"/>
              <a:gd name="connsiteY38" fmla="*/ 3705225 h 5328965"/>
              <a:gd name="connsiteX39" fmla="*/ 267527 w 4081049"/>
              <a:gd name="connsiteY39" fmla="*/ 3629025 h 5328965"/>
              <a:gd name="connsiteX40" fmla="*/ 153227 w 4081049"/>
              <a:gd name="connsiteY40" fmla="*/ 3848100 h 5328965"/>
              <a:gd name="connsiteX41" fmla="*/ 153227 w 4081049"/>
              <a:gd name="connsiteY41" fmla="*/ 4448175 h 5328965"/>
              <a:gd name="connsiteX42" fmla="*/ 286577 w 4081049"/>
              <a:gd name="connsiteY42" fmla="*/ 4171950 h 5328965"/>
              <a:gd name="connsiteX43" fmla="*/ 477077 w 4081049"/>
              <a:gd name="connsiteY43" fmla="*/ 4000500 h 5328965"/>
              <a:gd name="connsiteX44" fmla="*/ 572327 w 4081049"/>
              <a:gd name="connsiteY44" fmla="*/ 4086225 h 5328965"/>
              <a:gd name="connsiteX45" fmla="*/ 1753427 w 4081049"/>
              <a:gd name="connsiteY45" fmla="*/ 3990975 h 5328965"/>
              <a:gd name="connsiteX46" fmla="*/ 2229677 w 4081049"/>
              <a:gd name="connsiteY46" fmla="*/ 3209925 h 5328965"/>
              <a:gd name="connsiteX47" fmla="*/ 2829752 w 4081049"/>
              <a:gd name="connsiteY47" fmla="*/ 3714750 h 5328965"/>
              <a:gd name="connsiteX48" fmla="*/ 2858327 w 4081049"/>
              <a:gd name="connsiteY48" fmla="*/ 4238625 h 5328965"/>
              <a:gd name="connsiteX49" fmla="*/ 3029777 w 4081049"/>
              <a:gd name="connsiteY49" fmla="*/ 5000625 h 5328965"/>
              <a:gd name="connsiteX50" fmla="*/ 3086927 w 4081049"/>
              <a:gd name="connsiteY50" fmla="*/ 5067300 h 5328965"/>
              <a:gd name="connsiteX51" fmla="*/ 3029777 w 4081049"/>
              <a:gd name="connsiteY51" fmla="*/ 5229225 h 5328965"/>
              <a:gd name="connsiteX52" fmla="*/ 3172652 w 4081049"/>
              <a:gd name="connsiteY52" fmla="*/ 5324475 h 5328965"/>
              <a:gd name="connsiteX53" fmla="*/ 3201227 w 4081049"/>
              <a:gd name="connsiteY53" fmla="*/ 5314950 h 5328965"/>
              <a:gd name="connsiteX54" fmla="*/ 3429827 w 4081049"/>
              <a:gd name="connsiteY54" fmla="*/ 5219700 h 5328965"/>
              <a:gd name="connsiteX55" fmla="*/ 3544127 w 4081049"/>
              <a:gd name="connsiteY55" fmla="*/ 5219700 h 5328965"/>
              <a:gd name="connsiteX56" fmla="*/ 3906077 w 4081049"/>
              <a:gd name="connsiteY56" fmla="*/ 4991100 h 5328965"/>
              <a:gd name="connsiteX57" fmla="*/ 3706052 w 4081049"/>
              <a:gd name="connsiteY57" fmla="*/ 4991100 h 5328965"/>
              <a:gd name="connsiteX58" fmla="*/ 3486977 w 4081049"/>
              <a:gd name="connsiteY58" fmla="*/ 4933950 h 5328965"/>
              <a:gd name="connsiteX59" fmla="*/ 3391727 w 4081049"/>
              <a:gd name="connsiteY59" fmla="*/ 4686300 h 5328965"/>
              <a:gd name="connsiteX60" fmla="*/ 3315527 w 4081049"/>
              <a:gd name="connsiteY60" fmla="*/ 4543425 h 5328965"/>
              <a:gd name="connsiteX61" fmla="*/ 3328068 w 4081049"/>
              <a:gd name="connsiteY61" fmla="*/ 4476272 h 5328965"/>
              <a:gd name="connsiteX62" fmla="*/ 3236990 w 4081049"/>
              <a:gd name="connsiteY62" fmla="*/ 4270881 h 5328965"/>
              <a:gd name="connsiteX63" fmla="*/ 3248852 w 4081049"/>
              <a:gd name="connsiteY63" fmla="*/ 4095750 h 5328965"/>
              <a:gd name="connsiteX64" fmla="*/ 3209233 w 4081049"/>
              <a:gd name="connsiteY64" fmla="*/ 3787736 h 5328965"/>
              <a:gd name="connsiteX65" fmla="*/ 3131280 w 4081049"/>
              <a:gd name="connsiteY65" fmla="*/ 3446063 h 5328965"/>
              <a:gd name="connsiteX66" fmla="*/ 3031297 w 4081049"/>
              <a:gd name="connsiteY66" fmla="*/ 3326095 h 5328965"/>
              <a:gd name="connsiteX67" fmla="*/ 2892278 w 4081049"/>
              <a:gd name="connsiteY67" fmla="*/ 3151022 h 5328965"/>
              <a:gd name="connsiteX68" fmla="*/ 2824668 w 4081049"/>
              <a:gd name="connsiteY68" fmla="*/ 3016620 h 5328965"/>
              <a:gd name="connsiteX69" fmla="*/ 2802696 w 4081049"/>
              <a:gd name="connsiteY69" fmla="*/ 2935745 h 5328965"/>
              <a:gd name="connsiteX70" fmla="*/ 2758753 w 4081049"/>
              <a:gd name="connsiteY70" fmla="*/ 2903021 h 5328965"/>
              <a:gd name="connsiteX71" fmla="*/ 2591627 w 4081049"/>
              <a:gd name="connsiteY71" fmla="*/ 2676525 h 5328965"/>
              <a:gd name="connsiteX72" fmla="*/ 2620202 w 4081049"/>
              <a:gd name="connsiteY72" fmla="*/ 2543175 h 5328965"/>
              <a:gd name="connsiteX73" fmla="*/ 2563052 w 4081049"/>
              <a:gd name="connsiteY73" fmla="*/ 2486025 h 5328965"/>
              <a:gd name="connsiteX74" fmla="*/ 2610677 w 4081049"/>
              <a:gd name="connsiteY74" fmla="*/ 2427239 h 5328965"/>
              <a:gd name="connsiteX75" fmla="*/ 2688981 w 4081049"/>
              <a:gd name="connsiteY75" fmla="*/ 2466975 h 5328965"/>
              <a:gd name="connsiteX76" fmla="*/ 2918633 w 4081049"/>
              <a:gd name="connsiteY76" fmla="*/ 2473870 h 5328965"/>
              <a:gd name="connsiteX77" fmla="*/ 3258377 w 4081049"/>
              <a:gd name="connsiteY77" fmla="*/ 2333625 h 5328965"/>
              <a:gd name="connsiteX78" fmla="*/ 3525077 w 4081049"/>
              <a:gd name="connsiteY78" fmla="*/ 2343150 h 5328965"/>
              <a:gd name="connsiteX79" fmla="*/ 3687002 w 4081049"/>
              <a:gd name="connsiteY79" fmla="*/ 2257425 h 5328965"/>
              <a:gd name="connsiteX80" fmla="*/ 3648902 w 4081049"/>
              <a:gd name="connsiteY80" fmla="*/ 1657350 h 5328965"/>
              <a:gd name="connsiteX81" fmla="*/ 3667952 w 4081049"/>
              <a:gd name="connsiteY81" fmla="*/ 1524000 h 5328965"/>
              <a:gd name="connsiteX82" fmla="*/ 3839402 w 4081049"/>
              <a:gd name="connsiteY82" fmla="*/ 1524000 h 5328965"/>
              <a:gd name="connsiteX83" fmla="*/ 3963227 w 4081049"/>
              <a:gd name="connsiteY83" fmla="*/ 1400175 h 5328965"/>
              <a:gd name="connsiteX84" fmla="*/ 4001327 w 4081049"/>
              <a:gd name="connsiteY84" fmla="*/ 1495425 h 5328965"/>
              <a:gd name="connsiteX85" fmla="*/ 4077527 w 4081049"/>
              <a:gd name="connsiteY85" fmla="*/ 1362075 h 5328965"/>
              <a:gd name="connsiteX86" fmla="*/ 3953702 w 4081049"/>
              <a:gd name="connsiteY86" fmla="*/ 1200150 h 5328965"/>
              <a:gd name="connsiteX87" fmla="*/ 3744152 w 4081049"/>
              <a:gd name="connsiteY87" fmla="*/ 1343025 h 5328965"/>
              <a:gd name="connsiteX88" fmla="*/ 3639377 w 4081049"/>
              <a:gd name="connsiteY88" fmla="*/ 1295400 h 5328965"/>
              <a:gd name="connsiteX89" fmla="*/ 3477452 w 4081049"/>
              <a:gd name="connsiteY89" fmla="*/ 962025 h 5328965"/>
              <a:gd name="connsiteX90" fmla="*/ 3115502 w 4081049"/>
              <a:gd name="connsiteY90" fmla="*/ 695325 h 5328965"/>
              <a:gd name="connsiteX91" fmla="*/ 3048827 w 4081049"/>
              <a:gd name="connsiteY91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279405 w 4081049"/>
              <a:gd name="connsiteY6" fmla="*/ 783895 h 5328965"/>
              <a:gd name="connsiteX7" fmla="*/ 2086802 w 4081049"/>
              <a:gd name="connsiteY7" fmla="*/ 847725 h 5328965"/>
              <a:gd name="connsiteX8" fmla="*/ 1877252 w 4081049"/>
              <a:gd name="connsiteY8" fmla="*/ 904875 h 5328965"/>
              <a:gd name="connsiteX9" fmla="*/ 1876633 w 4081049"/>
              <a:gd name="connsiteY9" fmla="*/ 1003589 h 5328965"/>
              <a:gd name="connsiteX10" fmla="*/ 1722756 w 4081049"/>
              <a:gd name="connsiteY10" fmla="*/ 1112770 h 5328965"/>
              <a:gd name="connsiteX11" fmla="*/ 1305752 w 4081049"/>
              <a:gd name="connsiteY11" fmla="*/ 1381125 h 5328965"/>
              <a:gd name="connsiteX12" fmla="*/ 1210502 w 4081049"/>
              <a:gd name="connsiteY12" fmla="*/ 1685925 h 5328965"/>
              <a:gd name="connsiteX13" fmla="*/ 1129557 w 4081049"/>
              <a:gd name="connsiteY13" fmla="*/ 1867305 h 5328965"/>
              <a:gd name="connsiteX14" fmla="*/ 1137023 w 4081049"/>
              <a:gd name="connsiteY14" fmla="*/ 2216751 h 5328965"/>
              <a:gd name="connsiteX15" fmla="*/ 1248602 w 4081049"/>
              <a:gd name="connsiteY15" fmla="*/ 2505075 h 5328965"/>
              <a:gd name="connsiteX16" fmla="*/ 1362902 w 4081049"/>
              <a:gd name="connsiteY16" fmla="*/ 2676525 h 5328965"/>
              <a:gd name="connsiteX17" fmla="*/ 1467677 w 4081049"/>
              <a:gd name="connsiteY17" fmla="*/ 2476500 h 5328965"/>
              <a:gd name="connsiteX18" fmla="*/ 1401002 w 4081049"/>
              <a:gd name="connsiteY18" fmla="*/ 2362200 h 5328965"/>
              <a:gd name="connsiteX19" fmla="*/ 1448627 w 4081049"/>
              <a:gd name="connsiteY19" fmla="*/ 2295525 h 5328965"/>
              <a:gd name="connsiteX20" fmla="*/ 1421266 w 4081049"/>
              <a:gd name="connsiteY20" fmla="*/ 1797687 h 5328965"/>
              <a:gd name="connsiteX21" fmla="*/ 1515854 w 4081049"/>
              <a:gd name="connsiteY21" fmla="*/ 1711889 h 5328965"/>
              <a:gd name="connsiteX22" fmla="*/ 1543877 w 4081049"/>
              <a:gd name="connsiteY22" fmla="*/ 1562100 h 5328965"/>
              <a:gd name="connsiteX23" fmla="*/ 1743902 w 4081049"/>
              <a:gd name="connsiteY23" fmla="*/ 1562100 h 5328965"/>
              <a:gd name="connsiteX24" fmla="*/ 1839152 w 4081049"/>
              <a:gd name="connsiteY24" fmla="*/ 1476375 h 5328965"/>
              <a:gd name="connsiteX25" fmla="*/ 1674726 w 4081049"/>
              <a:gd name="connsiteY25" fmla="*/ 1946300 h 5328965"/>
              <a:gd name="connsiteX26" fmla="*/ 1677227 w 4081049"/>
              <a:gd name="connsiteY26" fmla="*/ 2162175 h 5328965"/>
              <a:gd name="connsiteX27" fmla="*/ 1465691 w 4081049"/>
              <a:gd name="connsiteY27" fmla="*/ 2671854 h 5328965"/>
              <a:gd name="connsiteX28" fmla="*/ 1601027 w 4081049"/>
              <a:gd name="connsiteY28" fmla="*/ 2724150 h 5328965"/>
              <a:gd name="connsiteX29" fmla="*/ 1762952 w 4081049"/>
              <a:gd name="connsiteY29" fmla="*/ 2619375 h 5328965"/>
              <a:gd name="connsiteX30" fmla="*/ 1800843 w 4081049"/>
              <a:gd name="connsiteY30" fmla="*/ 2441404 h 5328965"/>
              <a:gd name="connsiteX31" fmla="*/ 1886777 w 4081049"/>
              <a:gd name="connsiteY31" fmla="*/ 2400300 h 5328965"/>
              <a:gd name="connsiteX32" fmla="*/ 1820102 w 4081049"/>
              <a:gd name="connsiteY32" fmla="*/ 2590800 h 5328965"/>
              <a:gd name="connsiteX33" fmla="*/ 1829627 w 4081049"/>
              <a:gd name="connsiteY33" fmla="*/ 2838450 h 5328965"/>
              <a:gd name="connsiteX34" fmla="*/ 1805061 w 4081049"/>
              <a:gd name="connsiteY34" fmla="*/ 3003538 h 5328965"/>
              <a:gd name="connsiteX35" fmla="*/ 1601027 w 4081049"/>
              <a:gd name="connsiteY35" fmla="*/ 3495675 h 5328965"/>
              <a:gd name="connsiteX36" fmla="*/ 1439102 w 4081049"/>
              <a:gd name="connsiteY36" fmla="*/ 3581400 h 5328965"/>
              <a:gd name="connsiteX37" fmla="*/ 715202 w 4081049"/>
              <a:gd name="connsiteY37" fmla="*/ 3619500 h 5328965"/>
              <a:gd name="connsiteX38" fmla="*/ 509072 w 4081049"/>
              <a:gd name="connsiteY38" fmla="*/ 3627554 h 5328965"/>
              <a:gd name="connsiteX39" fmla="*/ 391352 w 4081049"/>
              <a:gd name="connsiteY39" fmla="*/ 3705225 h 5328965"/>
              <a:gd name="connsiteX40" fmla="*/ 267527 w 4081049"/>
              <a:gd name="connsiteY40" fmla="*/ 3629025 h 5328965"/>
              <a:gd name="connsiteX41" fmla="*/ 153227 w 4081049"/>
              <a:gd name="connsiteY41" fmla="*/ 3848100 h 5328965"/>
              <a:gd name="connsiteX42" fmla="*/ 153227 w 4081049"/>
              <a:gd name="connsiteY42" fmla="*/ 4448175 h 5328965"/>
              <a:gd name="connsiteX43" fmla="*/ 286577 w 4081049"/>
              <a:gd name="connsiteY43" fmla="*/ 4171950 h 5328965"/>
              <a:gd name="connsiteX44" fmla="*/ 477077 w 4081049"/>
              <a:gd name="connsiteY44" fmla="*/ 4000500 h 5328965"/>
              <a:gd name="connsiteX45" fmla="*/ 572327 w 4081049"/>
              <a:gd name="connsiteY45" fmla="*/ 4086225 h 5328965"/>
              <a:gd name="connsiteX46" fmla="*/ 1753427 w 4081049"/>
              <a:gd name="connsiteY46" fmla="*/ 3990975 h 5328965"/>
              <a:gd name="connsiteX47" fmla="*/ 2229677 w 4081049"/>
              <a:gd name="connsiteY47" fmla="*/ 3209925 h 5328965"/>
              <a:gd name="connsiteX48" fmla="*/ 2829752 w 4081049"/>
              <a:gd name="connsiteY48" fmla="*/ 3714750 h 5328965"/>
              <a:gd name="connsiteX49" fmla="*/ 2858327 w 4081049"/>
              <a:gd name="connsiteY49" fmla="*/ 4238625 h 5328965"/>
              <a:gd name="connsiteX50" fmla="*/ 3029777 w 4081049"/>
              <a:gd name="connsiteY50" fmla="*/ 5000625 h 5328965"/>
              <a:gd name="connsiteX51" fmla="*/ 3086927 w 4081049"/>
              <a:gd name="connsiteY51" fmla="*/ 5067300 h 5328965"/>
              <a:gd name="connsiteX52" fmla="*/ 3029777 w 4081049"/>
              <a:gd name="connsiteY52" fmla="*/ 5229225 h 5328965"/>
              <a:gd name="connsiteX53" fmla="*/ 3172652 w 4081049"/>
              <a:gd name="connsiteY53" fmla="*/ 5324475 h 5328965"/>
              <a:gd name="connsiteX54" fmla="*/ 3201227 w 4081049"/>
              <a:gd name="connsiteY54" fmla="*/ 5314950 h 5328965"/>
              <a:gd name="connsiteX55" fmla="*/ 3429827 w 4081049"/>
              <a:gd name="connsiteY55" fmla="*/ 5219700 h 5328965"/>
              <a:gd name="connsiteX56" fmla="*/ 3544127 w 4081049"/>
              <a:gd name="connsiteY56" fmla="*/ 5219700 h 5328965"/>
              <a:gd name="connsiteX57" fmla="*/ 3906077 w 4081049"/>
              <a:gd name="connsiteY57" fmla="*/ 4991100 h 5328965"/>
              <a:gd name="connsiteX58" fmla="*/ 3706052 w 4081049"/>
              <a:gd name="connsiteY58" fmla="*/ 4991100 h 5328965"/>
              <a:gd name="connsiteX59" fmla="*/ 3486977 w 4081049"/>
              <a:gd name="connsiteY59" fmla="*/ 4933950 h 5328965"/>
              <a:gd name="connsiteX60" fmla="*/ 3391727 w 4081049"/>
              <a:gd name="connsiteY60" fmla="*/ 4686300 h 5328965"/>
              <a:gd name="connsiteX61" fmla="*/ 3315527 w 4081049"/>
              <a:gd name="connsiteY61" fmla="*/ 4543425 h 5328965"/>
              <a:gd name="connsiteX62" fmla="*/ 3328068 w 4081049"/>
              <a:gd name="connsiteY62" fmla="*/ 4476272 h 5328965"/>
              <a:gd name="connsiteX63" fmla="*/ 3236990 w 4081049"/>
              <a:gd name="connsiteY63" fmla="*/ 4270881 h 5328965"/>
              <a:gd name="connsiteX64" fmla="*/ 3248852 w 4081049"/>
              <a:gd name="connsiteY64" fmla="*/ 4095750 h 5328965"/>
              <a:gd name="connsiteX65" fmla="*/ 3209233 w 4081049"/>
              <a:gd name="connsiteY65" fmla="*/ 3787736 h 5328965"/>
              <a:gd name="connsiteX66" fmla="*/ 3131280 w 4081049"/>
              <a:gd name="connsiteY66" fmla="*/ 3446063 h 5328965"/>
              <a:gd name="connsiteX67" fmla="*/ 3031297 w 4081049"/>
              <a:gd name="connsiteY67" fmla="*/ 3326095 h 5328965"/>
              <a:gd name="connsiteX68" fmla="*/ 2892278 w 4081049"/>
              <a:gd name="connsiteY68" fmla="*/ 3151022 h 5328965"/>
              <a:gd name="connsiteX69" fmla="*/ 2824668 w 4081049"/>
              <a:gd name="connsiteY69" fmla="*/ 3016620 h 5328965"/>
              <a:gd name="connsiteX70" fmla="*/ 2802696 w 4081049"/>
              <a:gd name="connsiteY70" fmla="*/ 2935745 h 5328965"/>
              <a:gd name="connsiteX71" fmla="*/ 2758753 w 4081049"/>
              <a:gd name="connsiteY71" fmla="*/ 2903021 h 5328965"/>
              <a:gd name="connsiteX72" fmla="*/ 2591627 w 4081049"/>
              <a:gd name="connsiteY72" fmla="*/ 2676525 h 5328965"/>
              <a:gd name="connsiteX73" fmla="*/ 2620202 w 4081049"/>
              <a:gd name="connsiteY73" fmla="*/ 2543175 h 5328965"/>
              <a:gd name="connsiteX74" fmla="*/ 2563052 w 4081049"/>
              <a:gd name="connsiteY74" fmla="*/ 2486025 h 5328965"/>
              <a:gd name="connsiteX75" fmla="*/ 2610677 w 4081049"/>
              <a:gd name="connsiteY75" fmla="*/ 2427239 h 5328965"/>
              <a:gd name="connsiteX76" fmla="*/ 2688981 w 4081049"/>
              <a:gd name="connsiteY76" fmla="*/ 2466975 h 5328965"/>
              <a:gd name="connsiteX77" fmla="*/ 2918633 w 4081049"/>
              <a:gd name="connsiteY77" fmla="*/ 2473870 h 5328965"/>
              <a:gd name="connsiteX78" fmla="*/ 3258377 w 4081049"/>
              <a:gd name="connsiteY78" fmla="*/ 2333625 h 5328965"/>
              <a:gd name="connsiteX79" fmla="*/ 3525077 w 4081049"/>
              <a:gd name="connsiteY79" fmla="*/ 2343150 h 5328965"/>
              <a:gd name="connsiteX80" fmla="*/ 3687002 w 4081049"/>
              <a:gd name="connsiteY80" fmla="*/ 2257425 h 5328965"/>
              <a:gd name="connsiteX81" fmla="*/ 3648902 w 4081049"/>
              <a:gd name="connsiteY81" fmla="*/ 1657350 h 5328965"/>
              <a:gd name="connsiteX82" fmla="*/ 3667952 w 4081049"/>
              <a:gd name="connsiteY82" fmla="*/ 1524000 h 5328965"/>
              <a:gd name="connsiteX83" fmla="*/ 3839402 w 4081049"/>
              <a:gd name="connsiteY83" fmla="*/ 1524000 h 5328965"/>
              <a:gd name="connsiteX84" fmla="*/ 3963227 w 4081049"/>
              <a:gd name="connsiteY84" fmla="*/ 1400175 h 5328965"/>
              <a:gd name="connsiteX85" fmla="*/ 4001327 w 4081049"/>
              <a:gd name="connsiteY85" fmla="*/ 1495425 h 5328965"/>
              <a:gd name="connsiteX86" fmla="*/ 4077527 w 4081049"/>
              <a:gd name="connsiteY86" fmla="*/ 1362075 h 5328965"/>
              <a:gd name="connsiteX87" fmla="*/ 3953702 w 4081049"/>
              <a:gd name="connsiteY87" fmla="*/ 1200150 h 5328965"/>
              <a:gd name="connsiteX88" fmla="*/ 3744152 w 4081049"/>
              <a:gd name="connsiteY88" fmla="*/ 1343025 h 5328965"/>
              <a:gd name="connsiteX89" fmla="*/ 3639377 w 4081049"/>
              <a:gd name="connsiteY89" fmla="*/ 1295400 h 5328965"/>
              <a:gd name="connsiteX90" fmla="*/ 3477452 w 4081049"/>
              <a:gd name="connsiteY90" fmla="*/ 962025 h 5328965"/>
              <a:gd name="connsiteX91" fmla="*/ 3115502 w 4081049"/>
              <a:gd name="connsiteY91" fmla="*/ 695325 h 5328965"/>
              <a:gd name="connsiteX92" fmla="*/ 3048827 w 4081049"/>
              <a:gd name="connsiteY92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383314 w 4081049"/>
              <a:gd name="connsiteY6" fmla="*/ 763114 h 5328965"/>
              <a:gd name="connsiteX7" fmla="*/ 2279405 w 4081049"/>
              <a:gd name="connsiteY7" fmla="*/ 783895 h 5328965"/>
              <a:gd name="connsiteX8" fmla="*/ 2086802 w 4081049"/>
              <a:gd name="connsiteY8" fmla="*/ 847725 h 5328965"/>
              <a:gd name="connsiteX9" fmla="*/ 1877252 w 4081049"/>
              <a:gd name="connsiteY9" fmla="*/ 904875 h 5328965"/>
              <a:gd name="connsiteX10" fmla="*/ 1876633 w 4081049"/>
              <a:gd name="connsiteY10" fmla="*/ 1003589 h 5328965"/>
              <a:gd name="connsiteX11" fmla="*/ 1722756 w 4081049"/>
              <a:gd name="connsiteY11" fmla="*/ 1112770 h 5328965"/>
              <a:gd name="connsiteX12" fmla="*/ 1305752 w 4081049"/>
              <a:gd name="connsiteY12" fmla="*/ 1381125 h 5328965"/>
              <a:gd name="connsiteX13" fmla="*/ 1210502 w 4081049"/>
              <a:gd name="connsiteY13" fmla="*/ 1685925 h 5328965"/>
              <a:gd name="connsiteX14" fmla="*/ 1129557 w 4081049"/>
              <a:gd name="connsiteY14" fmla="*/ 1867305 h 5328965"/>
              <a:gd name="connsiteX15" fmla="*/ 1137023 w 4081049"/>
              <a:gd name="connsiteY15" fmla="*/ 2216751 h 5328965"/>
              <a:gd name="connsiteX16" fmla="*/ 1248602 w 4081049"/>
              <a:gd name="connsiteY16" fmla="*/ 2505075 h 5328965"/>
              <a:gd name="connsiteX17" fmla="*/ 1362902 w 4081049"/>
              <a:gd name="connsiteY17" fmla="*/ 2676525 h 5328965"/>
              <a:gd name="connsiteX18" fmla="*/ 1467677 w 4081049"/>
              <a:gd name="connsiteY18" fmla="*/ 2476500 h 5328965"/>
              <a:gd name="connsiteX19" fmla="*/ 1401002 w 4081049"/>
              <a:gd name="connsiteY19" fmla="*/ 2362200 h 5328965"/>
              <a:gd name="connsiteX20" fmla="*/ 1448627 w 4081049"/>
              <a:gd name="connsiteY20" fmla="*/ 2295525 h 5328965"/>
              <a:gd name="connsiteX21" fmla="*/ 1421266 w 4081049"/>
              <a:gd name="connsiteY21" fmla="*/ 1797687 h 5328965"/>
              <a:gd name="connsiteX22" fmla="*/ 1515854 w 4081049"/>
              <a:gd name="connsiteY22" fmla="*/ 1711889 h 5328965"/>
              <a:gd name="connsiteX23" fmla="*/ 1543877 w 4081049"/>
              <a:gd name="connsiteY23" fmla="*/ 1562100 h 5328965"/>
              <a:gd name="connsiteX24" fmla="*/ 1743902 w 4081049"/>
              <a:gd name="connsiteY24" fmla="*/ 1562100 h 5328965"/>
              <a:gd name="connsiteX25" fmla="*/ 1839152 w 4081049"/>
              <a:gd name="connsiteY25" fmla="*/ 1476375 h 5328965"/>
              <a:gd name="connsiteX26" fmla="*/ 1674726 w 4081049"/>
              <a:gd name="connsiteY26" fmla="*/ 1946300 h 5328965"/>
              <a:gd name="connsiteX27" fmla="*/ 1677227 w 4081049"/>
              <a:gd name="connsiteY27" fmla="*/ 2162175 h 5328965"/>
              <a:gd name="connsiteX28" fmla="*/ 1465691 w 4081049"/>
              <a:gd name="connsiteY28" fmla="*/ 2671854 h 5328965"/>
              <a:gd name="connsiteX29" fmla="*/ 1601027 w 4081049"/>
              <a:gd name="connsiteY29" fmla="*/ 2724150 h 5328965"/>
              <a:gd name="connsiteX30" fmla="*/ 1762952 w 4081049"/>
              <a:gd name="connsiteY30" fmla="*/ 2619375 h 5328965"/>
              <a:gd name="connsiteX31" fmla="*/ 1800843 w 4081049"/>
              <a:gd name="connsiteY31" fmla="*/ 2441404 h 5328965"/>
              <a:gd name="connsiteX32" fmla="*/ 1886777 w 4081049"/>
              <a:gd name="connsiteY32" fmla="*/ 2400300 h 5328965"/>
              <a:gd name="connsiteX33" fmla="*/ 1820102 w 4081049"/>
              <a:gd name="connsiteY33" fmla="*/ 2590800 h 5328965"/>
              <a:gd name="connsiteX34" fmla="*/ 1829627 w 4081049"/>
              <a:gd name="connsiteY34" fmla="*/ 2838450 h 5328965"/>
              <a:gd name="connsiteX35" fmla="*/ 1805061 w 4081049"/>
              <a:gd name="connsiteY35" fmla="*/ 3003538 h 5328965"/>
              <a:gd name="connsiteX36" fmla="*/ 1601027 w 4081049"/>
              <a:gd name="connsiteY36" fmla="*/ 3495675 h 5328965"/>
              <a:gd name="connsiteX37" fmla="*/ 1439102 w 4081049"/>
              <a:gd name="connsiteY37" fmla="*/ 3581400 h 5328965"/>
              <a:gd name="connsiteX38" fmla="*/ 715202 w 4081049"/>
              <a:gd name="connsiteY38" fmla="*/ 3619500 h 5328965"/>
              <a:gd name="connsiteX39" fmla="*/ 509072 w 4081049"/>
              <a:gd name="connsiteY39" fmla="*/ 3627554 h 5328965"/>
              <a:gd name="connsiteX40" fmla="*/ 391352 w 4081049"/>
              <a:gd name="connsiteY40" fmla="*/ 3705225 h 5328965"/>
              <a:gd name="connsiteX41" fmla="*/ 267527 w 4081049"/>
              <a:gd name="connsiteY41" fmla="*/ 3629025 h 5328965"/>
              <a:gd name="connsiteX42" fmla="*/ 153227 w 4081049"/>
              <a:gd name="connsiteY42" fmla="*/ 3848100 h 5328965"/>
              <a:gd name="connsiteX43" fmla="*/ 153227 w 4081049"/>
              <a:gd name="connsiteY43" fmla="*/ 4448175 h 5328965"/>
              <a:gd name="connsiteX44" fmla="*/ 286577 w 4081049"/>
              <a:gd name="connsiteY44" fmla="*/ 4171950 h 5328965"/>
              <a:gd name="connsiteX45" fmla="*/ 477077 w 4081049"/>
              <a:gd name="connsiteY45" fmla="*/ 4000500 h 5328965"/>
              <a:gd name="connsiteX46" fmla="*/ 572327 w 4081049"/>
              <a:gd name="connsiteY46" fmla="*/ 4086225 h 5328965"/>
              <a:gd name="connsiteX47" fmla="*/ 1753427 w 4081049"/>
              <a:gd name="connsiteY47" fmla="*/ 3990975 h 5328965"/>
              <a:gd name="connsiteX48" fmla="*/ 2229677 w 4081049"/>
              <a:gd name="connsiteY48" fmla="*/ 3209925 h 5328965"/>
              <a:gd name="connsiteX49" fmla="*/ 2829752 w 4081049"/>
              <a:gd name="connsiteY49" fmla="*/ 3714750 h 5328965"/>
              <a:gd name="connsiteX50" fmla="*/ 2858327 w 4081049"/>
              <a:gd name="connsiteY50" fmla="*/ 4238625 h 5328965"/>
              <a:gd name="connsiteX51" fmla="*/ 3029777 w 4081049"/>
              <a:gd name="connsiteY51" fmla="*/ 5000625 h 5328965"/>
              <a:gd name="connsiteX52" fmla="*/ 3086927 w 4081049"/>
              <a:gd name="connsiteY52" fmla="*/ 5067300 h 5328965"/>
              <a:gd name="connsiteX53" fmla="*/ 3029777 w 4081049"/>
              <a:gd name="connsiteY53" fmla="*/ 5229225 h 5328965"/>
              <a:gd name="connsiteX54" fmla="*/ 3172652 w 4081049"/>
              <a:gd name="connsiteY54" fmla="*/ 5324475 h 5328965"/>
              <a:gd name="connsiteX55" fmla="*/ 3201227 w 4081049"/>
              <a:gd name="connsiteY55" fmla="*/ 5314950 h 5328965"/>
              <a:gd name="connsiteX56" fmla="*/ 3429827 w 4081049"/>
              <a:gd name="connsiteY56" fmla="*/ 5219700 h 5328965"/>
              <a:gd name="connsiteX57" fmla="*/ 3544127 w 4081049"/>
              <a:gd name="connsiteY57" fmla="*/ 5219700 h 5328965"/>
              <a:gd name="connsiteX58" fmla="*/ 3906077 w 4081049"/>
              <a:gd name="connsiteY58" fmla="*/ 4991100 h 5328965"/>
              <a:gd name="connsiteX59" fmla="*/ 3706052 w 4081049"/>
              <a:gd name="connsiteY59" fmla="*/ 4991100 h 5328965"/>
              <a:gd name="connsiteX60" fmla="*/ 3486977 w 4081049"/>
              <a:gd name="connsiteY60" fmla="*/ 4933950 h 5328965"/>
              <a:gd name="connsiteX61" fmla="*/ 3391727 w 4081049"/>
              <a:gd name="connsiteY61" fmla="*/ 4686300 h 5328965"/>
              <a:gd name="connsiteX62" fmla="*/ 3315527 w 4081049"/>
              <a:gd name="connsiteY62" fmla="*/ 4543425 h 5328965"/>
              <a:gd name="connsiteX63" fmla="*/ 3328068 w 4081049"/>
              <a:gd name="connsiteY63" fmla="*/ 4476272 h 5328965"/>
              <a:gd name="connsiteX64" fmla="*/ 3236990 w 4081049"/>
              <a:gd name="connsiteY64" fmla="*/ 4270881 h 5328965"/>
              <a:gd name="connsiteX65" fmla="*/ 3248852 w 4081049"/>
              <a:gd name="connsiteY65" fmla="*/ 4095750 h 5328965"/>
              <a:gd name="connsiteX66" fmla="*/ 3209233 w 4081049"/>
              <a:gd name="connsiteY66" fmla="*/ 3787736 h 5328965"/>
              <a:gd name="connsiteX67" fmla="*/ 3131280 w 4081049"/>
              <a:gd name="connsiteY67" fmla="*/ 3446063 h 5328965"/>
              <a:gd name="connsiteX68" fmla="*/ 3031297 w 4081049"/>
              <a:gd name="connsiteY68" fmla="*/ 3326095 h 5328965"/>
              <a:gd name="connsiteX69" fmla="*/ 2892278 w 4081049"/>
              <a:gd name="connsiteY69" fmla="*/ 3151022 h 5328965"/>
              <a:gd name="connsiteX70" fmla="*/ 2824668 w 4081049"/>
              <a:gd name="connsiteY70" fmla="*/ 3016620 h 5328965"/>
              <a:gd name="connsiteX71" fmla="*/ 2802696 w 4081049"/>
              <a:gd name="connsiteY71" fmla="*/ 2935745 h 5328965"/>
              <a:gd name="connsiteX72" fmla="*/ 2758753 w 4081049"/>
              <a:gd name="connsiteY72" fmla="*/ 2903021 h 5328965"/>
              <a:gd name="connsiteX73" fmla="*/ 2591627 w 4081049"/>
              <a:gd name="connsiteY73" fmla="*/ 2676525 h 5328965"/>
              <a:gd name="connsiteX74" fmla="*/ 2620202 w 4081049"/>
              <a:gd name="connsiteY74" fmla="*/ 2543175 h 5328965"/>
              <a:gd name="connsiteX75" fmla="*/ 2563052 w 4081049"/>
              <a:gd name="connsiteY75" fmla="*/ 2486025 h 5328965"/>
              <a:gd name="connsiteX76" fmla="*/ 2610677 w 4081049"/>
              <a:gd name="connsiteY76" fmla="*/ 2427239 h 5328965"/>
              <a:gd name="connsiteX77" fmla="*/ 2688981 w 4081049"/>
              <a:gd name="connsiteY77" fmla="*/ 2466975 h 5328965"/>
              <a:gd name="connsiteX78" fmla="*/ 2918633 w 4081049"/>
              <a:gd name="connsiteY78" fmla="*/ 2473870 h 5328965"/>
              <a:gd name="connsiteX79" fmla="*/ 3258377 w 4081049"/>
              <a:gd name="connsiteY79" fmla="*/ 2333625 h 5328965"/>
              <a:gd name="connsiteX80" fmla="*/ 3525077 w 4081049"/>
              <a:gd name="connsiteY80" fmla="*/ 2343150 h 5328965"/>
              <a:gd name="connsiteX81" fmla="*/ 3687002 w 4081049"/>
              <a:gd name="connsiteY81" fmla="*/ 2257425 h 5328965"/>
              <a:gd name="connsiteX82" fmla="*/ 3648902 w 4081049"/>
              <a:gd name="connsiteY82" fmla="*/ 1657350 h 5328965"/>
              <a:gd name="connsiteX83" fmla="*/ 3667952 w 4081049"/>
              <a:gd name="connsiteY83" fmla="*/ 1524000 h 5328965"/>
              <a:gd name="connsiteX84" fmla="*/ 3839402 w 4081049"/>
              <a:gd name="connsiteY84" fmla="*/ 1524000 h 5328965"/>
              <a:gd name="connsiteX85" fmla="*/ 3963227 w 4081049"/>
              <a:gd name="connsiteY85" fmla="*/ 1400175 h 5328965"/>
              <a:gd name="connsiteX86" fmla="*/ 4001327 w 4081049"/>
              <a:gd name="connsiteY86" fmla="*/ 1495425 h 5328965"/>
              <a:gd name="connsiteX87" fmla="*/ 4077527 w 4081049"/>
              <a:gd name="connsiteY87" fmla="*/ 1362075 h 5328965"/>
              <a:gd name="connsiteX88" fmla="*/ 3953702 w 4081049"/>
              <a:gd name="connsiteY88" fmla="*/ 1200150 h 5328965"/>
              <a:gd name="connsiteX89" fmla="*/ 3744152 w 4081049"/>
              <a:gd name="connsiteY89" fmla="*/ 1343025 h 5328965"/>
              <a:gd name="connsiteX90" fmla="*/ 3639377 w 4081049"/>
              <a:gd name="connsiteY90" fmla="*/ 1295400 h 5328965"/>
              <a:gd name="connsiteX91" fmla="*/ 3477452 w 4081049"/>
              <a:gd name="connsiteY91" fmla="*/ 962025 h 5328965"/>
              <a:gd name="connsiteX92" fmla="*/ 3115502 w 4081049"/>
              <a:gd name="connsiteY92" fmla="*/ 695325 h 5328965"/>
              <a:gd name="connsiteX93" fmla="*/ 3048827 w 4081049"/>
              <a:gd name="connsiteY93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383314 w 4081049"/>
              <a:gd name="connsiteY6" fmla="*/ 763114 h 5328965"/>
              <a:gd name="connsiteX7" fmla="*/ 2279405 w 4081049"/>
              <a:gd name="connsiteY7" fmla="*/ 783895 h 5328965"/>
              <a:gd name="connsiteX8" fmla="*/ 2086802 w 4081049"/>
              <a:gd name="connsiteY8" fmla="*/ 847725 h 5328965"/>
              <a:gd name="connsiteX9" fmla="*/ 1970646 w 4081049"/>
              <a:gd name="connsiteY9" fmla="*/ 837334 h 5328965"/>
              <a:gd name="connsiteX10" fmla="*/ 1877252 w 4081049"/>
              <a:gd name="connsiteY10" fmla="*/ 904875 h 5328965"/>
              <a:gd name="connsiteX11" fmla="*/ 1876633 w 4081049"/>
              <a:gd name="connsiteY11" fmla="*/ 1003589 h 5328965"/>
              <a:gd name="connsiteX12" fmla="*/ 1722756 w 4081049"/>
              <a:gd name="connsiteY12" fmla="*/ 1112770 h 5328965"/>
              <a:gd name="connsiteX13" fmla="*/ 1305752 w 4081049"/>
              <a:gd name="connsiteY13" fmla="*/ 1381125 h 5328965"/>
              <a:gd name="connsiteX14" fmla="*/ 1210502 w 4081049"/>
              <a:gd name="connsiteY14" fmla="*/ 1685925 h 5328965"/>
              <a:gd name="connsiteX15" fmla="*/ 1129557 w 4081049"/>
              <a:gd name="connsiteY15" fmla="*/ 1867305 h 5328965"/>
              <a:gd name="connsiteX16" fmla="*/ 1137023 w 4081049"/>
              <a:gd name="connsiteY16" fmla="*/ 2216751 h 5328965"/>
              <a:gd name="connsiteX17" fmla="*/ 1248602 w 4081049"/>
              <a:gd name="connsiteY17" fmla="*/ 2505075 h 5328965"/>
              <a:gd name="connsiteX18" fmla="*/ 1362902 w 4081049"/>
              <a:gd name="connsiteY18" fmla="*/ 2676525 h 5328965"/>
              <a:gd name="connsiteX19" fmla="*/ 1467677 w 4081049"/>
              <a:gd name="connsiteY19" fmla="*/ 2476500 h 5328965"/>
              <a:gd name="connsiteX20" fmla="*/ 1401002 w 4081049"/>
              <a:gd name="connsiteY20" fmla="*/ 2362200 h 5328965"/>
              <a:gd name="connsiteX21" fmla="*/ 1448627 w 4081049"/>
              <a:gd name="connsiteY21" fmla="*/ 2295525 h 5328965"/>
              <a:gd name="connsiteX22" fmla="*/ 1421266 w 4081049"/>
              <a:gd name="connsiteY22" fmla="*/ 1797687 h 5328965"/>
              <a:gd name="connsiteX23" fmla="*/ 1515854 w 4081049"/>
              <a:gd name="connsiteY23" fmla="*/ 1711889 h 5328965"/>
              <a:gd name="connsiteX24" fmla="*/ 1543877 w 4081049"/>
              <a:gd name="connsiteY24" fmla="*/ 1562100 h 5328965"/>
              <a:gd name="connsiteX25" fmla="*/ 1743902 w 4081049"/>
              <a:gd name="connsiteY25" fmla="*/ 1562100 h 5328965"/>
              <a:gd name="connsiteX26" fmla="*/ 1839152 w 4081049"/>
              <a:gd name="connsiteY26" fmla="*/ 1476375 h 5328965"/>
              <a:gd name="connsiteX27" fmla="*/ 1674726 w 4081049"/>
              <a:gd name="connsiteY27" fmla="*/ 1946300 h 5328965"/>
              <a:gd name="connsiteX28" fmla="*/ 1677227 w 4081049"/>
              <a:gd name="connsiteY28" fmla="*/ 2162175 h 5328965"/>
              <a:gd name="connsiteX29" fmla="*/ 1465691 w 4081049"/>
              <a:gd name="connsiteY29" fmla="*/ 2671854 h 5328965"/>
              <a:gd name="connsiteX30" fmla="*/ 1601027 w 4081049"/>
              <a:gd name="connsiteY30" fmla="*/ 2724150 h 5328965"/>
              <a:gd name="connsiteX31" fmla="*/ 1762952 w 4081049"/>
              <a:gd name="connsiteY31" fmla="*/ 2619375 h 5328965"/>
              <a:gd name="connsiteX32" fmla="*/ 1800843 w 4081049"/>
              <a:gd name="connsiteY32" fmla="*/ 2441404 h 5328965"/>
              <a:gd name="connsiteX33" fmla="*/ 1886777 w 4081049"/>
              <a:gd name="connsiteY33" fmla="*/ 2400300 h 5328965"/>
              <a:gd name="connsiteX34" fmla="*/ 1820102 w 4081049"/>
              <a:gd name="connsiteY34" fmla="*/ 2590800 h 5328965"/>
              <a:gd name="connsiteX35" fmla="*/ 1829627 w 4081049"/>
              <a:gd name="connsiteY35" fmla="*/ 2838450 h 5328965"/>
              <a:gd name="connsiteX36" fmla="*/ 1805061 w 4081049"/>
              <a:gd name="connsiteY36" fmla="*/ 3003538 h 5328965"/>
              <a:gd name="connsiteX37" fmla="*/ 1601027 w 4081049"/>
              <a:gd name="connsiteY37" fmla="*/ 3495675 h 5328965"/>
              <a:gd name="connsiteX38" fmla="*/ 1439102 w 4081049"/>
              <a:gd name="connsiteY38" fmla="*/ 3581400 h 5328965"/>
              <a:gd name="connsiteX39" fmla="*/ 715202 w 4081049"/>
              <a:gd name="connsiteY39" fmla="*/ 3619500 h 5328965"/>
              <a:gd name="connsiteX40" fmla="*/ 509072 w 4081049"/>
              <a:gd name="connsiteY40" fmla="*/ 3627554 h 5328965"/>
              <a:gd name="connsiteX41" fmla="*/ 391352 w 4081049"/>
              <a:gd name="connsiteY41" fmla="*/ 3705225 h 5328965"/>
              <a:gd name="connsiteX42" fmla="*/ 267527 w 4081049"/>
              <a:gd name="connsiteY42" fmla="*/ 3629025 h 5328965"/>
              <a:gd name="connsiteX43" fmla="*/ 153227 w 4081049"/>
              <a:gd name="connsiteY43" fmla="*/ 3848100 h 5328965"/>
              <a:gd name="connsiteX44" fmla="*/ 153227 w 4081049"/>
              <a:gd name="connsiteY44" fmla="*/ 4448175 h 5328965"/>
              <a:gd name="connsiteX45" fmla="*/ 286577 w 4081049"/>
              <a:gd name="connsiteY45" fmla="*/ 4171950 h 5328965"/>
              <a:gd name="connsiteX46" fmla="*/ 477077 w 4081049"/>
              <a:gd name="connsiteY46" fmla="*/ 4000500 h 5328965"/>
              <a:gd name="connsiteX47" fmla="*/ 572327 w 4081049"/>
              <a:gd name="connsiteY47" fmla="*/ 4086225 h 5328965"/>
              <a:gd name="connsiteX48" fmla="*/ 1753427 w 4081049"/>
              <a:gd name="connsiteY48" fmla="*/ 3990975 h 5328965"/>
              <a:gd name="connsiteX49" fmla="*/ 2229677 w 4081049"/>
              <a:gd name="connsiteY49" fmla="*/ 3209925 h 5328965"/>
              <a:gd name="connsiteX50" fmla="*/ 2829752 w 4081049"/>
              <a:gd name="connsiteY50" fmla="*/ 3714750 h 5328965"/>
              <a:gd name="connsiteX51" fmla="*/ 2858327 w 4081049"/>
              <a:gd name="connsiteY51" fmla="*/ 4238625 h 5328965"/>
              <a:gd name="connsiteX52" fmla="*/ 3029777 w 4081049"/>
              <a:gd name="connsiteY52" fmla="*/ 5000625 h 5328965"/>
              <a:gd name="connsiteX53" fmla="*/ 3086927 w 4081049"/>
              <a:gd name="connsiteY53" fmla="*/ 5067300 h 5328965"/>
              <a:gd name="connsiteX54" fmla="*/ 3029777 w 4081049"/>
              <a:gd name="connsiteY54" fmla="*/ 5229225 h 5328965"/>
              <a:gd name="connsiteX55" fmla="*/ 3172652 w 4081049"/>
              <a:gd name="connsiteY55" fmla="*/ 5324475 h 5328965"/>
              <a:gd name="connsiteX56" fmla="*/ 3201227 w 4081049"/>
              <a:gd name="connsiteY56" fmla="*/ 5314950 h 5328965"/>
              <a:gd name="connsiteX57" fmla="*/ 3429827 w 4081049"/>
              <a:gd name="connsiteY57" fmla="*/ 5219700 h 5328965"/>
              <a:gd name="connsiteX58" fmla="*/ 3544127 w 4081049"/>
              <a:gd name="connsiteY58" fmla="*/ 5219700 h 5328965"/>
              <a:gd name="connsiteX59" fmla="*/ 3906077 w 4081049"/>
              <a:gd name="connsiteY59" fmla="*/ 4991100 h 5328965"/>
              <a:gd name="connsiteX60" fmla="*/ 3706052 w 4081049"/>
              <a:gd name="connsiteY60" fmla="*/ 4991100 h 5328965"/>
              <a:gd name="connsiteX61" fmla="*/ 3486977 w 4081049"/>
              <a:gd name="connsiteY61" fmla="*/ 4933950 h 5328965"/>
              <a:gd name="connsiteX62" fmla="*/ 3391727 w 4081049"/>
              <a:gd name="connsiteY62" fmla="*/ 4686300 h 5328965"/>
              <a:gd name="connsiteX63" fmla="*/ 3315527 w 4081049"/>
              <a:gd name="connsiteY63" fmla="*/ 4543425 h 5328965"/>
              <a:gd name="connsiteX64" fmla="*/ 3328068 w 4081049"/>
              <a:gd name="connsiteY64" fmla="*/ 4476272 h 5328965"/>
              <a:gd name="connsiteX65" fmla="*/ 3236990 w 4081049"/>
              <a:gd name="connsiteY65" fmla="*/ 4270881 h 5328965"/>
              <a:gd name="connsiteX66" fmla="*/ 3248852 w 4081049"/>
              <a:gd name="connsiteY66" fmla="*/ 4095750 h 5328965"/>
              <a:gd name="connsiteX67" fmla="*/ 3209233 w 4081049"/>
              <a:gd name="connsiteY67" fmla="*/ 3787736 h 5328965"/>
              <a:gd name="connsiteX68" fmla="*/ 3131280 w 4081049"/>
              <a:gd name="connsiteY68" fmla="*/ 3446063 h 5328965"/>
              <a:gd name="connsiteX69" fmla="*/ 3031297 w 4081049"/>
              <a:gd name="connsiteY69" fmla="*/ 3326095 h 5328965"/>
              <a:gd name="connsiteX70" fmla="*/ 2892278 w 4081049"/>
              <a:gd name="connsiteY70" fmla="*/ 3151022 h 5328965"/>
              <a:gd name="connsiteX71" fmla="*/ 2824668 w 4081049"/>
              <a:gd name="connsiteY71" fmla="*/ 3016620 h 5328965"/>
              <a:gd name="connsiteX72" fmla="*/ 2802696 w 4081049"/>
              <a:gd name="connsiteY72" fmla="*/ 2935745 h 5328965"/>
              <a:gd name="connsiteX73" fmla="*/ 2758753 w 4081049"/>
              <a:gd name="connsiteY73" fmla="*/ 2903021 h 5328965"/>
              <a:gd name="connsiteX74" fmla="*/ 2591627 w 4081049"/>
              <a:gd name="connsiteY74" fmla="*/ 2676525 h 5328965"/>
              <a:gd name="connsiteX75" fmla="*/ 2620202 w 4081049"/>
              <a:gd name="connsiteY75" fmla="*/ 2543175 h 5328965"/>
              <a:gd name="connsiteX76" fmla="*/ 2563052 w 4081049"/>
              <a:gd name="connsiteY76" fmla="*/ 2486025 h 5328965"/>
              <a:gd name="connsiteX77" fmla="*/ 2610677 w 4081049"/>
              <a:gd name="connsiteY77" fmla="*/ 2427239 h 5328965"/>
              <a:gd name="connsiteX78" fmla="*/ 2688981 w 4081049"/>
              <a:gd name="connsiteY78" fmla="*/ 2466975 h 5328965"/>
              <a:gd name="connsiteX79" fmla="*/ 2918633 w 4081049"/>
              <a:gd name="connsiteY79" fmla="*/ 2473870 h 5328965"/>
              <a:gd name="connsiteX80" fmla="*/ 3258377 w 4081049"/>
              <a:gd name="connsiteY80" fmla="*/ 2333625 h 5328965"/>
              <a:gd name="connsiteX81" fmla="*/ 3525077 w 4081049"/>
              <a:gd name="connsiteY81" fmla="*/ 2343150 h 5328965"/>
              <a:gd name="connsiteX82" fmla="*/ 3687002 w 4081049"/>
              <a:gd name="connsiteY82" fmla="*/ 2257425 h 5328965"/>
              <a:gd name="connsiteX83" fmla="*/ 3648902 w 4081049"/>
              <a:gd name="connsiteY83" fmla="*/ 1657350 h 5328965"/>
              <a:gd name="connsiteX84" fmla="*/ 3667952 w 4081049"/>
              <a:gd name="connsiteY84" fmla="*/ 1524000 h 5328965"/>
              <a:gd name="connsiteX85" fmla="*/ 3839402 w 4081049"/>
              <a:gd name="connsiteY85" fmla="*/ 1524000 h 5328965"/>
              <a:gd name="connsiteX86" fmla="*/ 3963227 w 4081049"/>
              <a:gd name="connsiteY86" fmla="*/ 1400175 h 5328965"/>
              <a:gd name="connsiteX87" fmla="*/ 4001327 w 4081049"/>
              <a:gd name="connsiteY87" fmla="*/ 1495425 h 5328965"/>
              <a:gd name="connsiteX88" fmla="*/ 4077527 w 4081049"/>
              <a:gd name="connsiteY88" fmla="*/ 1362075 h 5328965"/>
              <a:gd name="connsiteX89" fmla="*/ 3953702 w 4081049"/>
              <a:gd name="connsiteY89" fmla="*/ 1200150 h 5328965"/>
              <a:gd name="connsiteX90" fmla="*/ 3744152 w 4081049"/>
              <a:gd name="connsiteY90" fmla="*/ 1343025 h 5328965"/>
              <a:gd name="connsiteX91" fmla="*/ 3639377 w 4081049"/>
              <a:gd name="connsiteY91" fmla="*/ 1295400 h 5328965"/>
              <a:gd name="connsiteX92" fmla="*/ 3477452 w 4081049"/>
              <a:gd name="connsiteY92" fmla="*/ 962025 h 5328965"/>
              <a:gd name="connsiteX93" fmla="*/ 3115502 w 4081049"/>
              <a:gd name="connsiteY93" fmla="*/ 695325 h 5328965"/>
              <a:gd name="connsiteX94" fmla="*/ 3048827 w 4081049"/>
              <a:gd name="connsiteY94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383314 w 4081049"/>
              <a:gd name="connsiteY6" fmla="*/ 763114 h 5328965"/>
              <a:gd name="connsiteX7" fmla="*/ 2279405 w 4081049"/>
              <a:gd name="connsiteY7" fmla="*/ 783895 h 5328965"/>
              <a:gd name="connsiteX8" fmla="*/ 2086802 w 4081049"/>
              <a:gd name="connsiteY8" fmla="*/ 847725 h 5328965"/>
              <a:gd name="connsiteX9" fmla="*/ 1970646 w 4081049"/>
              <a:gd name="connsiteY9" fmla="*/ 837334 h 5328965"/>
              <a:gd name="connsiteX10" fmla="*/ 1877252 w 4081049"/>
              <a:gd name="connsiteY10" fmla="*/ 904875 h 5328965"/>
              <a:gd name="connsiteX11" fmla="*/ 1876633 w 4081049"/>
              <a:gd name="connsiteY11" fmla="*/ 1003589 h 5328965"/>
              <a:gd name="connsiteX12" fmla="*/ 1722756 w 4081049"/>
              <a:gd name="connsiteY12" fmla="*/ 1112770 h 5328965"/>
              <a:gd name="connsiteX13" fmla="*/ 1305752 w 4081049"/>
              <a:gd name="connsiteY13" fmla="*/ 1381125 h 5328965"/>
              <a:gd name="connsiteX14" fmla="*/ 1210502 w 4081049"/>
              <a:gd name="connsiteY14" fmla="*/ 1685925 h 5328965"/>
              <a:gd name="connsiteX15" fmla="*/ 1129557 w 4081049"/>
              <a:gd name="connsiteY15" fmla="*/ 1867305 h 5328965"/>
              <a:gd name="connsiteX16" fmla="*/ 1137023 w 4081049"/>
              <a:gd name="connsiteY16" fmla="*/ 2216751 h 5328965"/>
              <a:gd name="connsiteX17" fmla="*/ 1248602 w 4081049"/>
              <a:gd name="connsiteY17" fmla="*/ 2505075 h 5328965"/>
              <a:gd name="connsiteX18" fmla="*/ 1362902 w 4081049"/>
              <a:gd name="connsiteY18" fmla="*/ 2676525 h 5328965"/>
              <a:gd name="connsiteX19" fmla="*/ 1467677 w 4081049"/>
              <a:gd name="connsiteY19" fmla="*/ 2476500 h 5328965"/>
              <a:gd name="connsiteX20" fmla="*/ 1401002 w 4081049"/>
              <a:gd name="connsiteY20" fmla="*/ 2362200 h 5328965"/>
              <a:gd name="connsiteX21" fmla="*/ 1448627 w 4081049"/>
              <a:gd name="connsiteY21" fmla="*/ 2295525 h 5328965"/>
              <a:gd name="connsiteX22" fmla="*/ 1421266 w 4081049"/>
              <a:gd name="connsiteY22" fmla="*/ 1797687 h 5328965"/>
              <a:gd name="connsiteX23" fmla="*/ 1515854 w 4081049"/>
              <a:gd name="connsiteY23" fmla="*/ 1711889 h 5328965"/>
              <a:gd name="connsiteX24" fmla="*/ 1543877 w 4081049"/>
              <a:gd name="connsiteY24" fmla="*/ 1562100 h 5328965"/>
              <a:gd name="connsiteX25" fmla="*/ 1743902 w 4081049"/>
              <a:gd name="connsiteY25" fmla="*/ 1562100 h 5328965"/>
              <a:gd name="connsiteX26" fmla="*/ 1839152 w 4081049"/>
              <a:gd name="connsiteY26" fmla="*/ 1476375 h 5328965"/>
              <a:gd name="connsiteX27" fmla="*/ 1674726 w 4081049"/>
              <a:gd name="connsiteY27" fmla="*/ 1946300 h 5328965"/>
              <a:gd name="connsiteX28" fmla="*/ 1677227 w 4081049"/>
              <a:gd name="connsiteY28" fmla="*/ 2162175 h 5328965"/>
              <a:gd name="connsiteX29" fmla="*/ 1465691 w 4081049"/>
              <a:gd name="connsiteY29" fmla="*/ 2671854 h 5328965"/>
              <a:gd name="connsiteX30" fmla="*/ 1601027 w 4081049"/>
              <a:gd name="connsiteY30" fmla="*/ 2724150 h 5328965"/>
              <a:gd name="connsiteX31" fmla="*/ 1762952 w 4081049"/>
              <a:gd name="connsiteY31" fmla="*/ 2619375 h 5328965"/>
              <a:gd name="connsiteX32" fmla="*/ 1800843 w 4081049"/>
              <a:gd name="connsiteY32" fmla="*/ 2441404 h 5328965"/>
              <a:gd name="connsiteX33" fmla="*/ 1886777 w 4081049"/>
              <a:gd name="connsiteY33" fmla="*/ 2400300 h 5328965"/>
              <a:gd name="connsiteX34" fmla="*/ 1820102 w 4081049"/>
              <a:gd name="connsiteY34" fmla="*/ 2590800 h 5328965"/>
              <a:gd name="connsiteX35" fmla="*/ 1829627 w 4081049"/>
              <a:gd name="connsiteY35" fmla="*/ 2838450 h 5328965"/>
              <a:gd name="connsiteX36" fmla="*/ 1805061 w 4081049"/>
              <a:gd name="connsiteY36" fmla="*/ 3003538 h 5328965"/>
              <a:gd name="connsiteX37" fmla="*/ 1601027 w 4081049"/>
              <a:gd name="connsiteY37" fmla="*/ 3495675 h 5328965"/>
              <a:gd name="connsiteX38" fmla="*/ 1439102 w 4081049"/>
              <a:gd name="connsiteY38" fmla="*/ 3581400 h 5328965"/>
              <a:gd name="connsiteX39" fmla="*/ 715202 w 4081049"/>
              <a:gd name="connsiteY39" fmla="*/ 3619500 h 5328965"/>
              <a:gd name="connsiteX40" fmla="*/ 509072 w 4081049"/>
              <a:gd name="connsiteY40" fmla="*/ 3627554 h 5328965"/>
              <a:gd name="connsiteX41" fmla="*/ 391352 w 4081049"/>
              <a:gd name="connsiteY41" fmla="*/ 3705225 h 5328965"/>
              <a:gd name="connsiteX42" fmla="*/ 267527 w 4081049"/>
              <a:gd name="connsiteY42" fmla="*/ 3629025 h 5328965"/>
              <a:gd name="connsiteX43" fmla="*/ 153227 w 4081049"/>
              <a:gd name="connsiteY43" fmla="*/ 3848100 h 5328965"/>
              <a:gd name="connsiteX44" fmla="*/ 153227 w 4081049"/>
              <a:gd name="connsiteY44" fmla="*/ 4448175 h 5328965"/>
              <a:gd name="connsiteX45" fmla="*/ 286577 w 4081049"/>
              <a:gd name="connsiteY45" fmla="*/ 4171950 h 5328965"/>
              <a:gd name="connsiteX46" fmla="*/ 477077 w 4081049"/>
              <a:gd name="connsiteY46" fmla="*/ 4000500 h 5328965"/>
              <a:gd name="connsiteX47" fmla="*/ 572327 w 4081049"/>
              <a:gd name="connsiteY47" fmla="*/ 4086225 h 5328965"/>
              <a:gd name="connsiteX48" fmla="*/ 1753427 w 4081049"/>
              <a:gd name="connsiteY48" fmla="*/ 3990975 h 5328965"/>
              <a:gd name="connsiteX49" fmla="*/ 2229677 w 4081049"/>
              <a:gd name="connsiteY49" fmla="*/ 3209925 h 5328965"/>
              <a:gd name="connsiteX50" fmla="*/ 2829752 w 4081049"/>
              <a:gd name="connsiteY50" fmla="*/ 3714750 h 5328965"/>
              <a:gd name="connsiteX51" fmla="*/ 2858327 w 4081049"/>
              <a:gd name="connsiteY51" fmla="*/ 4238625 h 5328965"/>
              <a:gd name="connsiteX52" fmla="*/ 3029777 w 4081049"/>
              <a:gd name="connsiteY52" fmla="*/ 5000625 h 5328965"/>
              <a:gd name="connsiteX53" fmla="*/ 3086927 w 4081049"/>
              <a:gd name="connsiteY53" fmla="*/ 5067300 h 5328965"/>
              <a:gd name="connsiteX54" fmla="*/ 3029777 w 4081049"/>
              <a:gd name="connsiteY54" fmla="*/ 5229225 h 5328965"/>
              <a:gd name="connsiteX55" fmla="*/ 3172652 w 4081049"/>
              <a:gd name="connsiteY55" fmla="*/ 5324475 h 5328965"/>
              <a:gd name="connsiteX56" fmla="*/ 3201227 w 4081049"/>
              <a:gd name="connsiteY56" fmla="*/ 5314950 h 5328965"/>
              <a:gd name="connsiteX57" fmla="*/ 3429827 w 4081049"/>
              <a:gd name="connsiteY57" fmla="*/ 5219700 h 5328965"/>
              <a:gd name="connsiteX58" fmla="*/ 3544127 w 4081049"/>
              <a:gd name="connsiteY58" fmla="*/ 5219700 h 5328965"/>
              <a:gd name="connsiteX59" fmla="*/ 3906077 w 4081049"/>
              <a:gd name="connsiteY59" fmla="*/ 4991100 h 5328965"/>
              <a:gd name="connsiteX60" fmla="*/ 3706052 w 4081049"/>
              <a:gd name="connsiteY60" fmla="*/ 4991100 h 5328965"/>
              <a:gd name="connsiteX61" fmla="*/ 3486977 w 4081049"/>
              <a:gd name="connsiteY61" fmla="*/ 4933950 h 5328965"/>
              <a:gd name="connsiteX62" fmla="*/ 3391727 w 4081049"/>
              <a:gd name="connsiteY62" fmla="*/ 4686300 h 5328965"/>
              <a:gd name="connsiteX63" fmla="*/ 3315527 w 4081049"/>
              <a:gd name="connsiteY63" fmla="*/ 4543425 h 5328965"/>
              <a:gd name="connsiteX64" fmla="*/ 3328068 w 4081049"/>
              <a:gd name="connsiteY64" fmla="*/ 4476272 h 5328965"/>
              <a:gd name="connsiteX65" fmla="*/ 3236990 w 4081049"/>
              <a:gd name="connsiteY65" fmla="*/ 4270881 h 5328965"/>
              <a:gd name="connsiteX66" fmla="*/ 3248852 w 4081049"/>
              <a:gd name="connsiteY66" fmla="*/ 4095750 h 5328965"/>
              <a:gd name="connsiteX67" fmla="*/ 3209233 w 4081049"/>
              <a:gd name="connsiteY67" fmla="*/ 3787736 h 5328965"/>
              <a:gd name="connsiteX68" fmla="*/ 3131280 w 4081049"/>
              <a:gd name="connsiteY68" fmla="*/ 3446063 h 5328965"/>
              <a:gd name="connsiteX69" fmla="*/ 3031297 w 4081049"/>
              <a:gd name="connsiteY69" fmla="*/ 3326095 h 5328965"/>
              <a:gd name="connsiteX70" fmla="*/ 2892278 w 4081049"/>
              <a:gd name="connsiteY70" fmla="*/ 3151022 h 5328965"/>
              <a:gd name="connsiteX71" fmla="*/ 2824668 w 4081049"/>
              <a:gd name="connsiteY71" fmla="*/ 3016620 h 5328965"/>
              <a:gd name="connsiteX72" fmla="*/ 2802696 w 4081049"/>
              <a:gd name="connsiteY72" fmla="*/ 2935745 h 5328965"/>
              <a:gd name="connsiteX73" fmla="*/ 2758753 w 4081049"/>
              <a:gd name="connsiteY73" fmla="*/ 2903021 h 5328965"/>
              <a:gd name="connsiteX74" fmla="*/ 2591627 w 4081049"/>
              <a:gd name="connsiteY74" fmla="*/ 2676525 h 5328965"/>
              <a:gd name="connsiteX75" fmla="*/ 2620202 w 4081049"/>
              <a:gd name="connsiteY75" fmla="*/ 2543175 h 5328965"/>
              <a:gd name="connsiteX76" fmla="*/ 2563052 w 4081049"/>
              <a:gd name="connsiteY76" fmla="*/ 2486025 h 5328965"/>
              <a:gd name="connsiteX77" fmla="*/ 2610677 w 4081049"/>
              <a:gd name="connsiteY77" fmla="*/ 2427239 h 5328965"/>
              <a:gd name="connsiteX78" fmla="*/ 2688981 w 4081049"/>
              <a:gd name="connsiteY78" fmla="*/ 2466975 h 5328965"/>
              <a:gd name="connsiteX79" fmla="*/ 2918633 w 4081049"/>
              <a:gd name="connsiteY79" fmla="*/ 2473870 h 5328965"/>
              <a:gd name="connsiteX80" fmla="*/ 3258377 w 4081049"/>
              <a:gd name="connsiteY80" fmla="*/ 2333625 h 5328965"/>
              <a:gd name="connsiteX81" fmla="*/ 3626017 w 4081049"/>
              <a:gd name="connsiteY81" fmla="*/ 2396589 h 5328965"/>
              <a:gd name="connsiteX82" fmla="*/ 3687002 w 4081049"/>
              <a:gd name="connsiteY82" fmla="*/ 2257425 h 5328965"/>
              <a:gd name="connsiteX83" fmla="*/ 3648902 w 4081049"/>
              <a:gd name="connsiteY83" fmla="*/ 1657350 h 5328965"/>
              <a:gd name="connsiteX84" fmla="*/ 3667952 w 4081049"/>
              <a:gd name="connsiteY84" fmla="*/ 1524000 h 5328965"/>
              <a:gd name="connsiteX85" fmla="*/ 3839402 w 4081049"/>
              <a:gd name="connsiteY85" fmla="*/ 1524000 h 5328965"/>
              <a:gd name="connsiteX86" fmla="*/ 3963227 w 4081049"/>
              <a:gd name="connsiteY86" fmla="*/ 1400175 h 5328965"/>
              <a:gd name="connsiteX87" fmla="*/ 4001327 w 4081049"/>
              <a:gd name="connsiteY87" fmla="*/ 1495425 h 5328965"/>
              <a:gd name="connsiteX88" fmla="*/ 4077527 w 4081049"/>
              <a:gd name="connsiteY88" fmla="*/ 1362075 h 5328965"/>
              <a:gd name="connsiteX89" fmla="*/ 3953702 w 4081049"/>
              <a:gd name="connsiteY89" fmla="*/ 1200150 h 5328965"/>
              <a:gd name="connsiteX90" fmla="*/ 3744152 w 4081049"/>
              <a:gd name="connsiteY90" fmla="*/ 1343025 h 5328965"/>
              <a:gd name="connsiteX91" fmla="*/ 3639377 w 4081049"/>
              <a:gd name="connsiteY91" fmla="*/ 1295400 h 5328965"/>
              <a:gd name="connsiteX92" fmla="*/ 3477452 w 4081049"/>
              <a:gd name="connsiteY92" fmla="*/ 962025 h 5328965"/>
              <a:gd name="connsiteX93" fmla="*/ 3115502 w 4081049"/>
              <a:gd name="connsiteY93" fmla="*/ 695325 h 5328965"/>
              <a:gd name="connsiteX94" fmla="*/ 3048827 w 4081049"/>
              <a:gd name="connsiteY94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444422 w 4081049"/>
              <a:gd name="connsiteY4" fmla="*/ 394360 h 5328965"/>
              <a:gd name="connsiteX5" fmla="*/ 2524952 w 4081049"/>
              <a:gd name="connsiteY5" fmla="*/ 666750 h 5328965"/>
              <a:gd name="connsiteX6" fmla="*/ 2383314 w 4081049"/>
              <a:gd name="connsiteY6" fmla="*/ 763114 h 5328965"/>
              <a:gd name="connsiteX7" fmla="*/ 2279405 w 4081049"/>
              <a:gd name="connsiteY7" fmla="*/ 783895 h 5328965"/>
              <a:gd name="connsiteX8" fmla="*/ 2086802 w 4081049"/>
              <a:gd name="connsiteY8" fmla="*/ 847725 h 5328965"/>
              <a:gd name="connsiteX9" fmla="*/ 1970646 w 4081049"/>
              <a:gd name="connsiteY9" fmla="*/ 837334 h 5328965"/>
              <a:gd name="connsiteX10" fmla="*/ 1877252 w 4081049"/>
              <a:gd name="connsiteY10" fmla="*/ 904875 h 5328965"/>
              <a:gd name="connsiteX11" fmla="*/ 1876633 w 4081049"/>
              <a:gd name="connsiteY11" fmla="*/ 1003589 h 5328965"/>
              <a:gd name="connsiteX12" fmla="*/ 1722756 w 4081049"/>
              <a:gd name="connsiteY12" fmla="*/ 1112770 h 5328965"/>
              <a:gd name="connsiteX13" fmla="*/ 1305752 w 4081049"/>
              <a:gd name="connsiteY13" fmla="*/ 1381125 h 5328965"/>
              <a:gd name="connsiteX14" fmla="*/ 1210502 w 4081049"/>
              <a:gd name="connsiteY14" fmla="*/ 1685925 h 5328965"/>
              <a:gd name="connsiteX15" fmla="*/ 1129557 w 4081049"/>
              <a:gd name="connsiteY15" fmla="*/ 1867305 h 5328965"/>
              <a:gd name="connsiteX16" fmla="*/ 1137023 w 4081049"/>
              <a:gd name="connsiteY16" fmla="*/ 2216751 h 5328965"/>
              <a:gd name="connsiteX17" fmla="*/ 1248602 w 4081049"/>
              <a:gd name="connsiteY17" fmla="*/ 2505075 h 5328965"/>
              <a:gd name="connsiteX18" fmla="*/ 1362902 w 4081049"/>
              <a:gd name="connsiteY18" fmla="*/ 2676525 h 5328965"/>
              <a:gd name="connsiteX19" fmla="*/ 1467677 w 4081049"/>
              <a:gd name="connsiteY19" fmla="*/ 2476500 h 5328965"/>
              <a:gd name="connsiteX20" fmla="*/ 1401002 w 4081049"/>
              <a:gd name="connsiteY20" fmla="*/ 2362200 h 5328965"/>
              <a:gd name="connsiteX21" fmla="*/ 1448627 w 4081049"/>
              <a:gd name="connsiteY21" fmla="*/ 2295525 h 5328965"/>
              <a:gd name="connsiteX22" fmla="*/ 1421266 w 4081049"/>
              <a:gd name="connsiteY22" fmla="*/ 1797687 h 5328965"/>
              <a:gd name="connsiteX23" fmla="*/ 1515854 w 4081049"/>
              <a:gd name="connsiteY23" fmla="*/ 1711889 h 5328965"/>
              <a:gd name="connsiteX24" fmla="*/ 1543877 w 4081049"/>
              <a:gd name="connsiteY24" fmla="*/ 1562100 h 5328965"/>
              <a:gd name="connsiteX25" fmla="*/ 1743902 w 4081049"/>
              <a:gd name="connsiteY25" fmla="*/ 1562100 h 5328965"/>
              <a:gd name="connsiteX26" fmla="*/ 1839152 w 4081049"/>
              <a:gd name="connsiteY26" fmla="*/ 1476375 h 5328965"/>
              <a:gd name="connsiteX27" fmla="*/ 1674726 w 4081049"/>
              <a:gd name="connsiteY27" fmla="*/ 1946300 h 5328965"/>
              <a:gd name="connsiteX28" fmla="*/ 1677227 w 4081049"/>
              <a:gd name="connsiteY28" fmla="*/ 2162175 h 5328965"/>
              <a:gd name="connsiteX29" fmla="*/ 1465691 w 4081049"/>
              <a:gd name="connsiteY29" fmla="*/ 2671854 h 5328965"/>
              <a:gd name="connsiteX30" fmla="*/ 1601027 w 4081049"/>
              <a:gd name="connsiteY30" fmla="*/ 2724150 h 5328965"/>
              <a:gd name="connsiteX31" fmla="*/ 1762952 w 4081049"/>
              <a:gd name="connsiteY31" fmla="*/ 2619375 h 5328965"/>
              <a:gd name="connsiteX32" fmla="*/ 1800843 w 4081049"/>
              <a:gd name="connsiteY32" fmla="*/ 2441404 h 5328965"/>
              <a:gd name="connsiteX33" fmla="*/ 1886777 w 4081049"/>
              <a:gd name="connsiteY33" fmla="*/ 2400300 h 5328965"/>
              <a:gd name="connsiteX34" fmla="*/ 1820102 w 4081049"/>
              <a:gd name="connsiteY34" fmla="*/ 2590800 h 5328965"/>
              <a:gd name="connsiteX35" fmla="*/ 1829627 w 4081049"/>
              <a:gd name="connsiteY35" fmla="*/ 2838450 h 5328965"/>
              <a:gd name="connsiteX36" fmla="*/ 1805061 w 4081049"/>
              <a:gd name="connsiteY36" fmla="*/ 3003538 h 5328965"/>
              <a:gd name="connsiteX37" fmla="*/ 1601027 w 4081049"/>
              <a:gd name="connsiteY37" fmla="*/ 3495675 h 5328965"/>
              <a:gd name="connsiteX38" fmla="*/ 1439102 w 4081049"/>
              <a:gd name="connsiteY38" fmla="*/ 3581400 h 5328965"/>
              <a:gd name="connsiteX39" fmla="*/ 715202 w 4081049"/>
              <a:gd name="connsiteY39" fmla="*/ 3619500 h 5328965"/>
              <a:gd name="connsiteX40" fmla="*/ 509072 w 4081049"/>
              <a:gd name="connsiteY40" fmla="*/ 3627554 h 5328965"/>
              <a:gd name="connsiteX41" fmla="*/ 391352 w 4081049"/>
              <a:gd name="connsiteY41" fmla="*/ 3705225 h 5328965"/>
              <a:gd name="connsiteX42" fmla="*/ 267527 w 4081049"/>
              <a:gd name="connsiteY42" fmla="*/ 3629025 h 5328965"/>
              <a:gd name="connsiteX43" fmla="*/ 153227 w 4081049"/>
              <a:gd name="connsiteY43" fmla="*/ 3848100 h 5328965"/>
              <a:gd name="connsiteX44" fmla="*/ 153227 w 4081049"/>
              <a:gd name="connsiteY44" fmla="*/ 4448175 h 5328965"/>
              <a:gd name="connsiteX45" fmla="*/ 286577 w 4081049"/>
              <a:gd name="connsiteY45" fmla="*/ 4171950 h 5328965"/>
              <a:gd name="connsiteX46" fmla="*/ 477077 w 4081049"/>
              <a:gd name="connsiteY46" fmla="*/ 4000500 h 5328965"/>
              <a:gd name="connsiteX47" fmla="*/ 572327 w 4081049"/>
              <a:gd name="connsiteY47" fmla="*/ 4086225 h 5328965"/>
              <a:gd name="connsiteX48" fmla="*/ 1753427 w 4081049"/>
              <a:gd name="connsiteY48" fmla="*/ 3990975 h 5328965"/>
              <a:gd name="connsiteX49" fmla="*/ 2229677 w 4081049"/>
              <a:gd name="connsiteY49" fmla="*/ 3209925 h 5328965"/>
              <a:gd name="connsiteX50" fmla="*/ 2829752 w 4081049"/>
              <a:gd name="connsiteY50" fmla="*/ 3714750 h 5328965"/>
              <a:gd name="connsiteX51" fmla="*/ 2858327 w 4081049"/>
              <a:gd name="connsiteY51" fmla="*/ 4238625 h 5328965"/>
              <a:gd name="connsiteX52" fmla="*/ 3029777 w 4081049"/>
              <a:gd name="connsiteY52" fmla="*/ 5000625 h 5328965"/>
              <a:gd name="connsiteX53" fmla="*/ 3086927 w 4081049"/>
              <a:gd name="connsiteY53" fmla="*/ 5067300 h 5328965"/>
              <a:gd name="connsiteX54" fmla="*/ 3029777 w 4081049"/>
              <a:gd name="connsiteY54" fmla="*/ 5229225 h 5328965"/>
              <a:gd name="connsiteX55" fmla="*/ 3172652 w 4081049"/>
              <a:gd name="connsiteY55" fmla="*/ 5324475 h 5328965"/>
              <a:gd name="connsiteX56" fmla="*/ 3201227 w 4081049"/>
              <a:gd name="connsiteY56" fmla="*/ 5314950 h 5328965"/>
              <a:gd name="connsiteX57" fmla="*/ 3429827 w 4081049"/>
              <a:gd name="connsiteY57" fmla="*/ 5219700 h 5328965"/>
              <a:gd name="connsiteX58" fmla="*/ 3544127 w 4081049"/>
              <a:gd name="connsiteY58" fmla="*/ 5219700 h 5328965"/>
              <a:gd name="connsiteX59" fmla="*/ 3906077 w 4081049"/>
              <a:gd name="connsiteY59" fmla="*/ 4991100 h 5328965"/>
              <a:gd name="connsiteX60" fmla="*/ 3706052 w 4081049"/>
              <a:gd name="connsiteY60" fmla="*/ 4991100 h 5328965"/>
              <a:gd name="connsiteX61" fmla="*/ 3486977 w 4081049"/>
              <a:gd name="connsiteY61" fmla="*/ 4933950 h 5328965"/>
              <a:gd name="connsiteX62" fmla="*/ 3391727 w 4081049"/>
              <a:gd name="connsiteY62" fmla="*/ 4686300 h 5328965"/>
              <a:gd name="connsiteX63" fmla="*/ 3315527 w 4081049"/>
              <a:gd name="connsiteY63" fmla="*/ 4543425 h 5328965"/>
              <a:gd name="connsiteX64" fmla="*/ 3328068 w 4081049"/>
              <a:gd name="connsiteY64" fmla="*/ 4476272 h 5328965"/>
              <a:gd name="connsiteX65" fmla="*/ 3236990 w 4081049"/>
              <a:gd name="connsiteY65" fmla="*/ 4270881 h 5328965"/>
              <a:gd name="connsiteX66" fmla="*/ 3248852 w 4081049"/>
              <a:gd name="connsiteY66" fmla="*/ 4095750 h 5328965"/>
              <a:gd name="connsiteX67" fmla="*/ 3209233 w 4081049"/>
              <a:gd name="connsiteY67" fmla="*/ 3787736 h 5328965"/>
              <a:gd name="connsiteX68" fmla="*/ 3131280 w 4081049"/>
              <a:gd name="connsiteY68" fmla="*/ 3446063 h 5328965"/>
              <a:gd name="connsiteX69" fmla="*/ 3031297 w 4081049"/>
              <a:gd name="connsiteY69" fmla="*/ 3326095 h 5328965"/>
              <a:gd name="connsiteX70" fmla="*/ 2892278 w 4081049"/>
              <a:gd name="connsiteY70" fmla="*/ 3151022 h 5328965"/>
              <a:gd name="connsiteX71" fmla="*/ 2824668 w 4081049"/>
              <a:gd name="connsiteY71" fmla="*/ 3016620 h 5328965"/>
              <a:gd name="connsiteX72" fmla="*/ 2802696 w 4081049"/>
              <a:gd name="connsiteY72" fmla="*/ 2935745 h 5328965"/>
              <a:gd name="connsiteX73" fmla="*/ 2758753 w 4081049"/>
              <a:gd name="connsiteY73" fmla="*/ 2903021 h 5328965"/>
              <a:gd name="connsiteX74" fmla="*/ 2591627 w 4081049"/>
              <a:gd name="connsiteY74" fmla="*/ 2676525 h 5328965"/>
              <a:gd name="connsiteX75" fmla="*/ 2620202 w 4081049"/>
              <a:gd name="connsiteY75" fmla="*/ 2543175 h 5328965"/>
              <a:gd name="connsiteX76" fmla="*/ 2563052 w 4081049"/>
              <a:gd name="connsiteY76" fmla="*/ 2486025 h 5328965"/>
              <a:gd name="connsiteX77" fmla="*/ 2610677 w 4081049"/>
              <a:gd name="connsiteY77" fmla="*/ 2427239 h 5328965"/>
              <a:gd name="connsiteX78" fmla="*/ 2688981 w 4081049"/>
              <a:gd name="connsiteY78" fmla="*/ 2466975 h 5328965"/>
              <a:gd name="connsiteX79" fmla="*/ 2918633 w 4081049"/>
              <a:gd name="connsiteY79" fmla="*/ 2473870 h 5328965"/>
              <a:gd name="connsiteX80" fmla="*/ 3258377 w 4081049"/>
              <a:gd name="connsiteY80" fmla="*/ 2333625 h 5328965"/>
              <a:gd name="connsiteX81" fmla="*/ 3626017 w 4081049"/>
              <a:gd name="connsiteY81" fmla="*/ 2396589 h 5328965"/>
              <a:gd name="connsiteX82" fmla="*/ 3687002 w 4081049"/>
              <a:gd name="connsiteY82" fmla="*/ 2257425 h 5328965"/>
              <a:gd name="connsiteX83" fmla="*/ 3648902 w 4081049"/>
              <a:gd name="connsiteY83" fmla="*/ 1657350 h 5328965"/>
              <a:gd name="connsiteX84" fmla="*/ 3667952 w 4081049"/>
              <a:gd name="connsiteY84" fmla="*/ 1524000 h 5328965"/>
              <a:gd name="connsiteX85" fmla="*/ 3839402 w 4081049"/>
              <a:gd name="connsiteY85" fmla="*/ 1524000 h 5328965"/>
              <a:gd name="connsiteX86" fmla="*/ 3963227 w 4081049"/>
              <a:gd name="connsiteY86" fmla="*/ 1400175 h 5328965"/>
              <a:gd name="connsiteX87" fmla="*/ 4001327 w 4081049"/>
              <a:gd name="connsiteY87" fmla="*/ 1495425 h 5328965"/>
              <a:gd name="connsiteX88" fmla="*/ 4077527 w 4081049"/>
              <a:gd name="connsiteY88" fmla="*/ 1362075 h 5328965"/>
              <a:gd name="connsiteX89" fmla="*/ 3953702 w 4081049"/>
              <a:gd name="connsiteY89" fmla="*/ 1200150 h 5328965"/>
              <a:gd name="connsiteX90" fmla="*/ 3744152 w 4081049"/>
              <a:gd name="connsiteY90" fmla="*/ 1343025 h 5328965"/>
              <a:gd name="connsiteX91" fmla="*/ 3639377 w 4081049"/>
              <a:gd name="connsiteY91" fmla="*/ 1295400 h 5328965"/>
              <a:gd name="connsiteX92" fmla="*/ 3477452 w 4081049"/>
              <a:gd name="connsiteY92" fmla="*/ 962025 h 5328965"/>
              <a:gd name="connsiteX93" fmla="*/ 3115502 w 4081049"/>
              <a:gd name="connsiteY93" fmla="*/ 695325 h 5328965"/>
              <a:gd name="connsiteX94" fmla="*/ 3048827 w 4081049"/>
              <a:gd name="connsiteY94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444422 w 4081049"/>
              <a:gd name="connsiteY4" fmla="*/ 394360 h 5328965"/>
              <a:gd name="connsiteX5" fmla="*/ 2524952 w 4081049"/>
              <a:gd name="connsiteY5" fmla="*/ 666750 h 5328965"/>
              <a:gd name="connsiteX6" fmla="*/ 2383314 w 4081049"/>
              <a:gd name="connsiteY6" fmla="*/ 763114 h 5328965"/>
              <a:gd name="connsiteX7" fmla="*/ 2279405 w 4081049"/>
              <a:gd name="connsiteY7" fmla="*/ 783895 h 5328965"/>
              <a:gd name="connsiteX8" fmla="*/ 2086802 w 4081049"/>
              <a:gd name="connsiteY8" fmla="*/ 847725 h 5328965"/>
              <a:gd name="connsiteX9" fmla="*/ 1970646 w 4081049"/>
              <a:gd name="connsiteY9" fmla="*/ 837334 h 5328965"/>
              <a:gd name="connsiteX10" fmla="*/ 1877252 w 4081049"/>
              <a:gd name="connsiteY10" fmla="*/ 904875 h 5328965"/>
              <a:gd name="connsiteX11" fmla="*/ 1876633 w 4081049"/>
              <a:gd name="connsiteY11" fmla="*/ 1003589 h 5328965"/>
              <a:gd name="connsiteX12" fmla="*/ 1722756 w 4081049"/>
              <a:gd name="connsiteY12" fmla="*/ 1112770 h 5328965"/>
              <a:gd name="connsiteX13" fmla="*/ 1305752 w 4081049"/>
              <a:gd name="connsiteY13" fmla="*/ 1381125 h 5328965"/>
              <a:gd name="connsiteX14" fmla="*/ 1210502 w 4081049"/>
              <a:gd name="connsiteY14" fmla="*/ 1685925 h 5328965"/>
              <a:gd name="connsiteX15" fmla="*/ 1129557 w 4081049"/>
              <a:gd name="connsiteY15" fmla="*/ 1867305 h 5328965"/>
              <a:gd name="connsiteX16" fmla="*/ 1137023 w 4081049"/>
              <a:gd name="connsiteY16" fmla="*/ 2216751 h 5328965"/>
              <a:gd name="connsiteX17" fmla="*/ 1248602 w 4081049"/>
              <a:gd name="connsiteY17" fmla="*/ 2505075 h 5328965"/>
              <a:gd name="connsiteX18" fmla="*/ 1362902 w 4081049"/>
              <a:gd name="connsiteY18" fmla="*/ 2676525 h 5328965"/>
              <a:gd name="connsiteX19" fmla="*/ 1467677 w 4081049"/>
              <a:gd name="connsiteY19" fmla="*/ 2476500 h 5328965"/>
              <a:gd name="connsiteX20" fmla="*/ 1401002 w 4081049"/>
              <a:gd name="connsiteY20" fmla="*/ 2362200 h 5328965"/>
              <a:gd name="connsiteX21" fmla="*/ 1448627 w 4081049"/>
              <a:gd name="connsiteY21" fmla="*/ 2295525 h 5328965"/>
              <a:gd name="connsiteX22" fmla="*/ 1421266 w 4081049"/>
              <a:gd name="connsiteY22" fmla="*/ 1797687 h 5328965"/>
              <a:gd name="connsiteX23" fmla="*/ 1515854 w 4081049"/>
              <a:gd name="connsiteY23" fmla="*/ 1711889 h 5328965"/>
              <a:gd name="connsiteX24" fmla="*/ 1543877 w 4081049"/>
              <a:gd name="connsiteY24" fmla="*/ 1562100 h 5328965"/>
              <a:gd name="connsiteX25" fmla="*/ 1743902 w 4081049"/>
              <a:gd name="connsiteY25" fmla="*/ 1562100 h 5328965"/>
              <a:gd name="connsiteX26" fmla="*/ 1839152 w 4081049"/>
              <a:gd name="connsiteY26" fmla="*/ 1476375 h 5328965"/>
              <a:gd name="connsiteX27" fmla="*/ 1674726 w 4081049"/>
              <a:gd name="connsiteY27" fmla="*/ 1946300 h 5328965"/>
              <a:gd name="connsiteX28" fmla="*/ 1677227 w 4081049"/>
              <a:gd name="connsiteY28" fmla="*/ 2162175 h 5328965"/>
              <a:gd name="connsiteX29" fmla="*/ 1465691 w 4081049"/>
              <a:gd name="connsiteY29" fmla="*/ 2671854 h 5328965"/>
              <a:gd name="connsiteX30" fmla="*/ 1601027 w 4081049"/>
              <a:gd name="connsiteY30" fmla="*/ 2724150 h 5328965"/>
              <a:gd name="connsiteX31" fmla="*/ 1762952 w 4081049"/>
              <a:gd name="connsiteY31" fmla="*/ 2619375 h 5328965"/>
              <a:gd name="connsiteX32" fmla="*/ 1800843 w 4081049"/>
              <a:gd name="connsiteY32" fmla="*/ 2441404 h 5328965"/>
              <a:gd name="connsiteX33" fmla="*/ 1886777 w 4081049"/>
              <a:gd name="connsiteY33" fmla="*/ 2400300 h 5328965"/>
              <a:gd name="connsiteX34" fmla="*/ 1820102 w 4081049"/>
              <a:gd name="connsiteY34" fmla="*/ 2590800 h 5328965"/>
              <a:gd name="connsiteX35" fmla="*/ 1829627 w 4081049"/>
              <a:gd name="connsiteY35" fmla="*/ 2838450 h 5328965"/>
              <a:gd name="connsiteX36" fmla="*/ 1805061 w 4081049"/>
              <a:gd name="connsiteY36" fmla="*/ 3003538 h 5328965"/>
              <a:gd name="connsiteX37" fmla="*/ 1601027 w 4081049"/>
              <a:gd name="connsiteY37" fmla="*/ 3495675 h 5328965"/>
              <a:gd name="connsiteX38" fmla="*/ 1439102 w 4081049"/>
              <a:gd name="connsiteY38" fmla="*/ 3581400 h 5328965"/>
              <a:gd name="connsiteX39" fmla="*/ 715202 w 4081049"/>
              <a:gd name="connsiteY39" fmla="*/ 3619500 h 5328965"/>
              <a:gd name="connsiteX40" fmla="*/ 509072 w 4081049"/>
              <a:gd name="connsiteY40" fmla="*/ 3627554 h 5328965"/>
              <a:gd name="connsiteX41" fmla="*/ 391352 w 4081049"/>
              <a:gd name="connsiteY41" fmla="*/ 3705225 h 5328965"/>
              <a:gd name="connsiteX42" fmla="*/ 267527 w 4081049"/>
              <a:gd name="connsiteY42" fmla="*/ 3629025 h 5328965"/>
              <a:gd name="connsiteX43" fmla="*/ 153227 w 4081049"/>
              <a:gd name="connsiteY43" fmla="*/ 3848100 h 5328965"/>
              <a:gd name="connsiteX44" fmla="*/ 153227 w 4081049"/>
              <a:gd name="connsiteY44" fmla="*/ 4448175 h 5328965"/>
              <a:gd name="connsiteX45" fmla="*/ 286577 w 4081049"/>
              <a:gd name="connsiteY45" fmla="*/ 4171950 h 5328965"/>
              <a:gd name="connsiteX46" fmla="*/ 477077 w 4081049"/>
              <a:gd name="connsiteY46" fmla="*/ 4000500 h 5328965"/>
              <a:gd name="connsiteX47" fmla="*/ 572327 w 4081049"/>
              <a:gd name="connsiteY47" fmla="*/ 4086225 h 5328965"/>
              <a:gd name="connsiteX48" fmla="*/ 1753427 w 4081049"/>
              <a:gd name="connsiteY48" fmla="*/ 3990975 h 5328965"/>
              <a:gd name="connsiteX49" fmla="*/ 2229677 w 4081049"/>
              <a:gd name="connsiteY49" fmla="*/ 3209925 h 5328965"/>
              <a:gd name="connsiteX50" fmla="*/ 2829752 w 4081049"/>
              <a:gd name="connsiteY50" fmla="*/ 3714750 h 5328965"/>
              <a:gd name="connsiteX51" fmla="*/ 2858327 w 4081049"/>
              <a:gd name="connsiteY51" fmla="*/ 4238625 h 5328965"/>
              <a:gd name="connsiteX52" fmla="*/ 3029777 w 4081049"/>
              <a:gd name="connsiteY52" fmla="*/ 5000625 h 5328965"/>
              <a:gd name="connsiteX53" fmla="*/ 3086927 w 4081049"/>
              <a:gd name="connsiteY53" fmla="*/ 5067300 h 5328965"/>
              <a:gd name="connsiteX54" fmla="*/ 3029777 w 4081049"/>
              <a:gd name="connsiteY54" fmla="*/ 5229225 h 5328965"/>
              <a:gd name="connsiteX55" fmla="*/ 3172652 w 4081049"/>
              <a:gd name="connsiteY55" fmla="*/ 5324475 h 5328965"/>
              <a:gd name="connsiteX56" fmla="*/ 3201227 w 4081049"/>
              <a:gd name="connsiteY56" fmla="*/ 5314950 h 5328965"/>
              <a:gd name="connsiteX57" fmla="*/ 3429827 w 4081049"/>
              <a:gd name="connsiteY57" fmla="*/ 5219700 h 5328965"/>
              <a:gd name="connsiteX58" fmla="*/ 3544127 w 4081049"/>
              <a:gd name="connsiteY58" fmla="*/ 5219700 h 5328965"/>
              <a:gd name="connsiteX59" fmla="*/ 3906077 w 4081049"/>
              <a:gd name="connsiteY59" fmla="*/ 4991100 h 5328965"/>
              <a:gd name="connsiteX60" fmla="*/ 3706052 w 4081049"/>
              <a:gd name="connsiteY60" fmla="*/ 4991100 h 5328965"/>
              <a:gd name="connsiteX61" fmla="*/ 3486977 w 4081049"/>
              <a:gd name="connsiteY61" fmla="*/ 4933950 h 5328965"/>
              <a:gd name="connsiteX62" fmla="*/ 3391727 w 4081049"/>
              <a:gd name="connsiteY62" fmla="*/ 4686300 h 5328965"/>
              <a:gd name="connsiteX63" fmla="*/ 3315527 w 4081049"/>
              <a:gd name="connsiteY63" fmla="*/ 4543425 h 5328965"/>
              <a:gd name="connsiteX64" fmla="*/ 3328068 w 4081049"/>
              <a:gd name="connsiteY64" fmla="*/ 4476272 h 5328965"/>
              <a:gd name="connsiteX65" fmla="*/ 3236990 w 4081049"/>
              <a:gd name="connsiteY65" fmla="*/ 4270881 h 5328965"/>
              <a:gd name="connsiteX66" fmla="*/ 3248852 w 4081049"/>
              <a:gd name="connsiteY66" fmla="*/ 4095750 h 5328965"/>
              <a:gd name="connsiteX67" fmla="*/ 3209233 w 4081049"/>
              <a:gd name="connsiteY67" fmla="*/ 3787736 h 5328965"/>
              <a:gd name="connsiteX68" fmla="*/ 3131280 w 4081049"/>
              <a:gd name="connsiteY68" fmla="*/ 3446063 h 5328965"/>
              <a:gd name="connsiteX69" fmla="*/ 3031297 w 4081049"/>
              <a:gd name="connsiteY69" fmla="*/ 3326095 h 5328965"/>
              <a:gd name="connsiteX70" fmla="*/ 2892278 w 4081049"/>
              <a:gd name="connsiteY70" fmla="*/ 3151022 h 5328965"/>
              <a:gd name="connsiteX71" fmla="*/ 2824668 w 4081049"/>
              <a:gd name="connsiteY71" fmla="*/ 3016620 h 5328965"/>
              <a:gd name="connsiteX72" fmla="*/ 2802696 w 4081049"/>
              <a:gd name="connsiteY72" fmla="*/ 2935745 h 5328965"/>
              <a:gd name="connsiteX73" fmla="*/ 2758753 w 4081049"/>
              <a:gd name="connsiteY73" fmla="*/ 2903021 h 5328965"/>
              <a:gd name="connsiteX74" fmla="*/ 2591627 w 4081049"/>
              <a:gd name="connsiteY74" fmla="*/ 2676525 h 5328965"/>
              <a:gd name="connsiteX75" fmla="*/ 2620202 w 4081049"/>
              <a:gd name="connsiteY75" fmla="*/ 2543175 h 5328965"/>
              <a:gd name="connsiteX76" fmla="*/ 2563052 w 4081049"/>
              <a:gd name="connsiteY76" fmla="*/ 2486025 h 5328965"/>
              <a:gd name="connsiteX77" fmla="*/ 2610677 w 4081049"/>
              <a:gd name="connsiteY77" fmla="*/ 2427239 h 5328965"/>
              <a:gd name="connsiteX78" fmla="*/ 2688981 w 4081049"/>
              <a:gd name="connsiteY78" fmla="*/ 2466975 h 5328965"/>
              <a:gd name="connsiteX79" fmla="*/ 2918633 w 4081049"/>
              <a:gd name="connsiteY79" fmla="*/ 2473870 h 5328965"/>
              <a:gd name="connsiteX80" fmla="*/ 3258377 w 4081049"/>
              <a:gd name="connsiteY80" fmla="*/ 2333625 h 5328965"/>
              <a:gd name="connsiteX81" fmla="*/ 3626017 w 4081049"/>
              <a:gd name="connsiteY81" fmla="*/ 2396589 h 5328965"/>
              <a:gd name="connsiteX82" fmla="*/ 3687002 w 4081049"/>
              <a:gd name="connsiteY82" fmla="*/ 2257425 h 5328965"/>
              <a:gd name="connsiteX83" fmla="*/ 3648902 w 4081049"/>
              <a:gd name="connsiteY83" fmla="*/ 1657350 h 5328965"/>
              <a:gd name="connsiteX84" fmla="*/ 3667952 w 4081049"/>
              <a:gd name="connsiteY84" fmla="*/ 1524000 h 5328965"/>
              <a:gd name="connsiteX85" fmla="*/ 3839402 w 4081049"/>
              <a:gd name="connsiteY85" fmla="*/ 1524000 h 5328965"/>
              <a:gd name="connsiteX86" fmla="*/ 3963227 w 4081049"/>
              <a:gd name="connsiteY86" fmla="*/ 1400175 h 5328965"/>
              <a:gd name="connsiteX87" fmla="*/ 4001327 w 4081049"/>
              <a:gd name="connsiteY87" fmla="*/ 1495425 h 5328965"/>
              <a:gd name="connsiteX88" fmla="*/ 4077527 w 4081049"/>
              <a:gd name="connsiteY88" fmla="*/ 1362075 h 5328965"/>
              <a:gd name="connsiteX89" fmla="*/ 3953702 w 4081049"/>
              <a:gd name="connsiteY89" fmla="*/ 1200150 h 5328965"/>
              <a:gd name="connsiteX90" fmla="*/ 3744152 w 4081049"/>
              <a:gd name="connsiteY90" fmla="*/ 1343025 h 5328965"/>
              <a:gd name="connsiteX91" fmla="*/ 3639377 w 4081049"/>
              <a:gd name="connsiteY91" fmla="*/ 1295400 h 5328965"/>
              <a:gd name="connsiteX92" fmla="*/ 3477452 w 4081049"/>
              <a:gd name="connsiteY92" fmla="*/ 962025 h 5328965"/>
              <a:gd name="connsiteX93" fmla="*/ 3115502 w 4081049"/>
              <a:gd name="connsiteY93" fmla="*/ 695325 h 5328965"/>
              <a:gd name="connsiteX94" fmla="*/ 3048827 w 4081049"/>
              <a:gd name="connsiteY94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444422 w 4081049"/>
              <a:gd name="connsiteY4" fmla="*/ 394360 h 5328965"/>
              <a:gd name="connsiteX5" fmla="*/ 2469410 w 4081049"/>
              <a:gd name="connsiteY5" fmla="*/ 593890 h 5328965"/>
              <a:gd name="connsiteX6" fmla="*/ 2524952 w 4081049"/>
              <a:gd name="connsiteY6" fmla="*/ 666750 h 5328965"/>
              <a:gd name="connsiteX7" fmla="*/ 2383314 w 4081049"/>
              <a:gd name="connsiteY7" fmla="*/ 763114 h 5328965"/>
              <a:gd name="connsiteX8" fmla="*/ 2279405 w 4081049"/>
              <a:gd name="connsiteY8" fmla="*/ 783895 h 5328965"/>
              <a:gd name="connsiteX9" fmla="*/ 2086802 w 4081049"/>
              <a:gd name="connsiteY9" fmla="*/ 847725 h 5328965"/>
              <a:gd name="connsiteX10" fmla="*/ 1970646 w 4081049"/>
              <a:gd name="connsiteY10" fmla="*/ 837334 h 5328965"/>
              <a:gd name="connsiteX11" fmla="*/ 1877252 w 4081049"/>
              <a:gd name="connsiteY11" fmla="*/ 904875 h 5328965"/>
              <a:gd name="connsiteX12" fmla="*/ 1876633 w 4081049"/>
              <a:gd name="connsiteY12" fmla="*/ 1003589 h 5328965"/>
              <a:gd name="connsiteX13" fmla="*/ 1722756 w 4081049"/>
              <a:gd name="connsiteY13" fmla="*/ 1112770 h 5328965"/>
              <a:gd name="connsiteX14" fmla="*/ 1305752 w 4081049"/>
              <a:gd name="connsiteY14" fmla="*/ 1381125 h 5328965"/>
              <a:gd name="connsiteX15" fmla="*/ 1210502 w 4081049"/>
              <a:gd name="connsiteY15" fmla="*/ 1685925 h 5328965"/>
              <a:gd name="connsiteX16" fmla="*/ 1129557 w 4081049"/>
              <a:gd name="connsiteY16" fmla="*/ 1867305 h 5328965"/>
              <a:gd name="connsiteX17" fmla="*/ 1137023 w 4081049"/>
              <a:gd name="connsiteY17" fmla="*/ 2216751 h 5328965"/>
              <a:gd name="connsiteX18" fmla="*/ 1248602 w 4081049"/>
              <a:gd name="connsiteY18" fmla="*/ 2505075 h 5328965"/>
              <a:gd name="connsiteX19" fmla="*/ 1362902 w 4081049"/>
              <a:gd name="connsiteY19" fmla="*/ 2676525 h 5328965"/>
              <a:gd name="connsiteX20" fmla="*/ 1467677 w 4081049"/>
              <a:gd name="connsiteY20" fmla="*/ 2476500 h 5328965"/>
              <a:gd name="connsiteX21" fmla="*/ 1401002 w 4081049"/>
              <a:gd name="connsiteY21" fmla="*/ 2362200 h 5328965"/>
              <a:gd name="connsiteX22" fmla="*/ 1448627 w 4081049"/>
              <a:gd name="connsiteY22" fmla="*/ 2295525 h 5328965"/>
              <a:gd name="connsiteX23" fmla="*/ 1421266 w 4081049"/>
              <a:gd name="connsiteY23" fmla="*/ 1797687 h 5328965"/>
              <a:gd name="connsiteX24" fmla="*/ 1515854 w 4081049"/>
              <a:gd name="connsiteY24" fmla="*/ 1711889 h 5328965"/>
              <a:gd name="connsiteX25" fmla="*/ 1543877 w 4081049"/>
              <a:gd name="connsiteY25" fmla="*/ 1562100 h 5328965"/>
              <a:gd name="connsiteX26" fmla="*/ 1743902 w 4081049"/>
              <a:gd name="connsiteY26" fmla="*/ 1562100 h 5328965"/>
              <a:gd name="connsiteX27" fmla="*/ 1839152 w 4081049"/>
              <a:gd name="connsiteY27" fmla="*/ 1476375 h 5328965"/>
              <a:gd name="connsiteX28" fmla="*/ 1674726 w 4081049"/>
              <a:gd name="connsiteY28" fmla="*/ 1946300 h 5328965"/>
              <a:gd name="connsiteX29" fmla="*/ 1677227 w 4081049"/>
              <a:gd name="connsiteY29" fmla="*/ 2162175 h 5328965"/>
              <a:gd name="connsiteX30" fmla="*/ 1465691 w 4081049"/>
              <a:gd name="connsiteY30" fmla="*/ 2671854 h 5328965"/>
              <a:gd name="connsiteX31" fmla="*/ 1601027 w 4081049"/>
              <a:gd name="connsiteY31" fmla="*/ 2724150 h 5328965"/>
              <a:gd name="connsiteX32" fmla="*/ 1762952 w 4081049"/>
              <a:gd name="connsiteY32" fmla="*/ 2619375 h 5328965"/>
              <a:gd name="connsiteX33" fmla="*/ 1800843 w 4081049"/>
              <a:gd name="connsiteY33" fmla="*/ 2441404 h 5328965"/>
              <a:gd name="connsiteX34" fmla="*/ 1886777 w 4081049"/>
              <a:gd name="connsiteY34" fmla="*/ 2400300 h 5328965"/>
              <a:gd name="connsiteX35" fmla="*/ 1820102 w 4081049"/>
              <a:gd name="connsiteY35" fmla="*/ 2590800 h 5328965"/>
              <a:gd name="connsiteX36" fmla="*/ 1829627 w 4081049"/>
              <a:gd name="connsiteY36" fmla="*/ 2838450 h 5328965"/>
              <a:gd name="connsiteX37" fmla="*/ 1805061 w 4081049"/>
              <a:gd name="connsiteY37" fmla="*/ 3003538 h 5328965"/>
              <a:gd name="connsiteX38" fmla="*/ 1601027 w 4081049"/>
              <a:gd name="connsiteY38" fmla="*/ 3495675 h 5328965"/>
              <a:gd name="connsiteX39" fmla="*/ 1439102 w 4081049"/>
              <a:gd name="connsiteY39" fmla="*/ 3581400 h 5328965"/>
              <a:gd name="connsiteX40" fmla="*/ 715202 w 4081049"/>
              <a:gd name="connsiteY40" fmla="*/ 3619500 h 5328965"/>
              <a:gd name="connsiteX41" fmla="*/ 509072 w 4081049"/>
              <a:gd name="connsiteY41" fmla="*/ 3627554 h 5328965"/>
              <a:gd name="connsiteX42" fmla="*/ 391352 w 4081049"/>
              <a:gd name="connsiteY42" fmla="*/ 3705225 h 5328965"/>
              <a:gd name="connsiteX43" fmla="*/ 267527 w 4081049"/>
              <a:gd name="connsiteY43" fmla="*/ 3629025 h 5328965"/>
              <a:gd name="connsiteX44" fmla="*/ 153227 w 4081049"/>
              <a:gd name="connsiteY44" fmla="*/ 3848100 h 5328965"/>
              <a:gd name="connsiteX45" fmla="*/ 153227 w 4081049"/>
              <a:gd name="connsiteY45" fmla="*/ 4448175 h 5328965"/>
              <a:gd name="connsiteX46" fmla="*/ 286577 w 4081049"/>
              <a:gd name="connsiteY46" fmla="*/ 4171950 h 5328965"/>
              <a:gd name="connsiteX47" fmla="*/ 477077 w 4081049"/>
              <a:gd name="connsiteY47" fmla="*/ 4000500 h 5328965"/>
              <a:gd name="connsiteX48" fmla="*/ 572327 w 4081049"/>
              <a:gd name="connsiteY48" fmla="*/ 4086225 h 5328965"/>
              <a:gd name="connsiteX49" fmla="*/ 1753427 w 4081049"/>
              <a:gd name="connsiteY49" fmla="*/ 3990975 h 5328965"/>
              <a:gd name="connsiteX50" fmla="*/ 2229677 w 4081049"/>
              <a:gd name="connsiteY50" fmla="*/ 3209925 h 5328965"/>
              <a:gd name="connsiteX51" fmla="*/ 2829752 w 4081049"/>
              <a:gd name="connsiteY51" fmla="*/ 3714750 h 5328965"/>
              <a:gd name="connsiteX52" fmla="*/ 2858327 w 4081049"/>
              <a:gd name="connsiteY52" fmla="*/ 4238625 h 5328965"/>
              <a:gd name="connsiteX53" fmla="*/ 3029777 w 4081049"/>
              <a:gd name="connsiteY53" fmla="*/ 5000625 h 5328965"/>
              <a:gd name="connsiteX54" fmla="*/ 3086927 w 4081049"/>
              <a:gd name="connsiteY54" fmla="*/ 5067300 h 5328965"/>
              <a:gd name="connsiteX55" fmla="*/ 3029777 w 4081049"/>
              <a:gd name="connsiteY55" fmla="*/ 5229225 h 5328965"/>
              <a:gd name="connsiteX56" fmla="*/ 3172652 w 4081049"/>
              <a:gd name="connsiteY56" fmla="*/ 5324475 h 5328965"/>
              <a:gd name="connsiteX57" fmla="*/ 3201227 w 4081049"/>
              <a:gd name="connsiteY57" fmla="*/ 5314950 h 5328965"/>
              <a:gd name="connsiteX58" fmla="*/ 3429827 w 4081049"/>
              <a:gd name="connsiteY58" fmla="*/ 5219700 h 5328965"/>
              <a:gd name="connsiteX59" fmla="*/ 3544127 w 4081049"/>
              <a:gd name="connsiteY59" fmla="*/ 5219700 h 5328965"/>
              <a:gd name="connsiteX60" fmla="*/ 3906077 w 4081049"/>
              <a:gd name="connsiteY60" fmla="*/ 4991100 h 5328965"/>
              <a:gd name="connsiteX61" fmla="*/ 3706052 w 4081049"/>
              <a:gd name="connsiteY61" fmla="*/ 4991100 h 5328965"/>
              <a:gd name="connsiteX62" fmla="*/ 3486977 w 4081049"/>
              <a:gd name="connsiteY62" fmla="*/ 4933950 h 5328965"/>
              <a:gd name="connsiteX63" fmla="*/ 3391727 w 4081049"/>
              <a:gd name="connsiteY63" fmla="*/ 4686300 h 5328965"/>
              <a:gd name="connsiteX64" fmla="*/ 3315527 w 4081049"/>
              <a:gd name="connsiteY64" fmla="*/ 4543425 h 5328965"/>
              <a:gd name="connsiteX65" fmla="*/ 3328068 w 4081049"/>
              <a:gd name="connsiteY65" fmla="*/ 4476272 h 5328965"/>
              <a:gd name="connsiteX66" fmla="*/ 3236990 w 4081049"/>
              <a:gd name="connsiteY66" fmla="*/ 4270881 h 5328965"/>
              <a:gd name="connsiteX67" fmla="*/ 3248852 w 4081049"/>
              <a:gd name="connsiteY67" fmla="*/ 4095750 h 5328965"/>
              <a:gd name="connsiteX68" fmla="*/ 3209233 w 4081049"/>
              <a:gd name="connsiteY68" fmla="*/ 3787736 h 5328965"/>
              <a:gd name="connsiteX69" fmla="*/ 3131280 w 4081049"/>
              <a:gd name="connsiteY69" fmla="*/ 3446063 h 5328965"/>
              <a:gd name="connsiteX70" fmla="*/ 3031297 w 4081049"/>
              <a:gd name="connsiteY70" fmla="*/ 3326095 h 5328965"/>
              <a:gd name="connsiteX71" fmla="*/ 2892278 w 4081049"/>
              <a:gd name="connsiteY71" fmla="*/ 3151022 h 5328965"/>
              <a:gd name="connsiteX72" fmla="*/ 2824668 w 4081049"/>
              <a:gd name="connsiteY72" fmla="*/ 3016620 h 5328965"/>
              <a:gd name="connsiteX73" fmla="*/ 2802696 w 4081049"/>
              <a:gd name="connsiteY73" fmla="*/ 2935745 h 5328965"/>
              <a:gd name="connsiteX74" fmla="*/ 2758753 w 4081049"/>
              <a:gd name="connsiteY74" fmla="*/ 2903021 h 5328965"/>
              <a:gd name="connsiteX75" fmla="*/ 2591627 w 4081049"/>
              <a:gd name="connsiteY75" fmla="*/ 2676525 h 5328965"/>
              <a:gd name="connsiteX76" fmla="*/ 2620202 w 4081049"/>
              <a:gd name="connsiteY76" fmla="*/ 2543175 h 5328965"/>
              <a:gd name="connsiteX77" fmla="*/ 2563052 w 4081049"/>
              <a:gd name="connsiteY77" fmla="*/ 2486025 h 5328965"/>
              <a:gd name="connsiteX78" fmla="*/ 2610677 w 4081049"/>
              <a:gd name="connsiteY78" fmla="*/ 2427239 h 5328965"/>
              <a:gd name="connsiteX79" fmla="*/ 2688981 w 4081049"/>
              <a:gd name="connsiteY79" fmla="*/ 2466975 h 5328965"/>
              <a:gd name="connsiteX80" fmla="*/ 2918633 w 4081049"/>
              <a:gd name="connsiteY80" fmla="*/ 2473870 h 5328965"/>
              <a:gd name="connsiteX81" fmla="*/ 3258377 w 4081049"/>
              <a:gd name="connsiteY81" fmla="*/ 2333625 h 5328965"/>
              <a:gd name="connsiteX82" fmla="*/ 3626017 w 4081049"/>
              <a:gd name="connsiteY82" fmla="*/ 2396589 h 5328965"/>
              <a:gd name="connsiteX83" fmla="*/ 3687002 w 4081049"/>
              <a:gd name="connsiteY83" fmla="*/ 2257425 h 5328965"/>
              <a:gd name="connsiteX84" fmla="*/ 3648902 w 4081049"/>
              <a:gd name="connsiteY84" fmla="*/ 1657350 h 5328965"/>
              <a:gd name="connsiteX85" fmla="*/ 3667952 w 4081049"/>
              <a:gd name="connsiteY85" fmla="*/ 1524000 h 5328965"/>
              <a:gd name="connsiteX86" fmla="*/ 3839402 w 4081049"/>
              <a:gd name="connsiteY86" fmla="*/ 1524000 h 5328965"/>
              <a:gd name="connsiteX87" fmla="*/ 3963227 w 4081049"/>
              <a:gd name="connsiteY87" fmla="*/ 1400175 h 5328965"/>
              <a:gd name="connsiteX88" fmla="*/ 4001327 w 4081049"/>
              <a:gd name="connsiteY88" fmla="*/ 1495425 h 5328965"/>
              <a:gd name="connsiteX89" fmla="*/ 4077527 w 4081049"/>
              <a:gd name="connsiteY89" fmla="*/ 1362075 h 5328965"/>
              <a:gd name="connsiteX90" fmla="*/ 3953702 w 4081049"/>
              <a:gd name="connsiteY90" fmla="*/ 1200150 h 5328965"/>
              <a:gd name="connsiteX91" fmla="*/ 3744152 w 4081049"/>
              <a:gd name="connsiteY91" fmla="*/ 1343025 h 5328965"/>
              <a:gd name="connsiteX92" fmla="*/ 3639377 w 4081049"/>
              <a:gd name="connsiteY92" fmla="*/ 1295400 h 5328965"/>
              <a:gd name="connsiteX93" fmla="*/ 3477452 w 4081049"/>
              <a:gd name="connsiteY93" fmla="*/ 962025 h 5328965"/>
              <a:gd name="connsiteX94" fmla="*/ 3115502 w 4081049"/>
              <a:gd name="connsiteY94" fmla="*/ 695325 h 5328965"/>
              <a:gd name="connsiteX95" fmla="*/ 3048827 w 4081049"/>
              <a:gd name="connsiteY95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532745 w 4081049"/>
              <a:gd name="connsiteY4" fmla="*/ 198046 h 5328965"/>
              <a:gd name="connsiteX5" fmla="*/ 2444422 w 4081049"/>
              <a:gd name="connsiteY5" fmla="*/ 394360 h 5328965"/>
              <a:gd name="connsiteX6" fmla="*/ 2469410 w 4081049"/>
              <a:gd name="connsiteY6" fmla="*/ 593890 h 5328965"/>
              <a:gd name="connsiteX7" fmla="*/ 2524952 w 4081049"/>
              <a:gd name="connsiteY7" fmla="*/ 666750 h 5328965"/>
              <a:gd name="connsiteX8" fmla="*/ 2383314 w 4081049"/>
              <a:gd name="connsiteY8" fmla="*/ 763114 h 5328965"/>
              <a:gd name="connsiteX9" fmla="*/ 2279405 w 4081049"/>
              <a:gd name="connsiteY9" fmla="*/ 783895 h 5328965"/>
              <a:gd name="connsiteX10" fmla="*/ 2086802 w 4081049"/>
              <a:gd name="connsiteY10" fmla="*/ 847725 h 5328965"/>
              <a:gd name="connsiteX11" fmla="*/ 1970646 w 4081049"/>
              <a:gd name="connsiteY11" fmla="*/ 837334 h 5328965"/>
              <a:gd name="connsiteX12" fmla="*/ 1877252 w 4081049"/>
              <a:gd name="connsiteY12" fmla="*/ 904875 h 5328965"/>
              <a:gd name="connsiteX13" fmla="*/ 1876633 w 4081049"/>
              <a:gd name="connsiteY13" fmla="*/ 1003589 h 5328965"/>
              <a:gd name="connsiteX14" fmla="*/ 1722756 w 4081049"/>
              <a:gd name="connsiteY14" fmla="*/ 1112770 h 5328965"/>
              <a:gd name="connsiteX15" fmla="*/ 1305752 w 4081049"/>
              <a:gd name="connsiteY15" fmla="*/ 1381125 h 5328965"/>
              <a:gd name="connsiteX16" fmla="*/ 1210502 w 4081049"/>
              <a:gd name="connsiteY16" fmla="*/ 1685925 h 5328965"/>
              <a:gd name="connsiteX17" fmla="*/ 1129557 w 4081049"/>
              <a:gd name="connsiteY17" fmla="*/ 1867305 h 5328965"/>
              <a:gd name="connsiteX18" fmla="*/ 1137023 w 4081049"/>
              <a:gd name="connsiteY18" fmla="*/ 2216751 h 5328965"/>
              <a:gd name="connsiteX19" fmla="*/ 1248602 w 4081049"/>
              <a:gd name="connsiteY19" fmla="*/ 2505075 h 5328965"/>
              <a:gd name="connsiteX20" fmla="*/ 1362902 w 4081049"/>
              <a:gd name="connsiteY20" fmla="*/ 2676525 h 5328965"/>
              <a:gd name="connsiteX21" fmla="*/ 1467677 w 4081049"/>
              <a:gd name="connsiteY21" fmla="*/ 2476500 h 5328965"/>
              <a:gd name="connsiteX22" fmla="*/ 1401002 w 4081049"/>
              <a:gd name="connsiteY22" fmla="*/ 2362200 h 5328965"/>
              <a:gd name="connsiteX23" fmla="*/ 1448627 w 4081049"/>
              <a:gd name="connsiteY23" fmla="*/ 2295525 h 5328965"/>
              <a:gd name="connsiteX24" fmla="*/ 1421266 w 4081049"/>
              <a:gd name="connsiteY24" fmla="*/ 1797687 h 5328965"/>
              <a:gd name="connsiteX25" fmla="*/ 1515854 w 4081049"/>
              <a:gd name="connsiteY25" fmla="*/ 1711889 h 5328965"/>
              <a:gd name="connsiteX26" fmla="*/ 1543877 w 4081049"/>
              <a:gd name="connsiteY26" fmla="*/ 1562100 h 5328965"/>
              <a:gd name="connsiteX27" fmla="*/ 1743902 w 4081049"/>
              <a:gd name="connsiteY27" fmla="*/ 1562100 h 5328965"/>
              <a:gd name="connsiteX28" fmla="*/ 1839152 w 4081049"/>
              <a:gd name="connsiteY28" fmla="*/ 1476375 h 5328965"/>
              <a:gd name="connsiteX29" fmla="*/ 1674726 w 4081049"/>
              <a:gd name="connsiteY29" fmla="*/ 1946300 h 5328965"/>
              <a:gd name="connsiteX30" fmla="*/ 1677227 w 4081049"/>
              <a:gd name="connsiteY30" fmla="*/ 2162175 h 5328965"/>
              <a:gd name="connsiteX31" fmla="*/ 1465691 w 4081049"/>
              <a:gd name="connsiteY31" fmla="*/ 2671854 h 5328965"/>
              <a:gd name="connsiteX32" fmla="*/ 1601027 w 4081049"/>
              <a:gd name="connsiteY32" fmla="*/ 2724150 h 5328965"/>
              <a:gd name="connsiteX33" fmla="*/ 1762952 w 4081049"/>
              <a:gd name="connsiteY33" fmla="*/ 2619375 h 5328965"/>
              <a:gd name="connsiteX34" fmla="*/ 1800843 w 4081049"/>
              <a:gd name="connsiteY34" fmla="*/ 2441404 h 5328965"/>
              <a:gd name="connsiteX35" fmla="*/ 1886777 w 4081049"/>
              <a:gd name="connsiteY35" fmla="*/ 2400300 h 5328965"/>
              <a:gd name="connsiteX36" fmla="*/ 1820102 w 4081049"/>
              <a:gd name="connsiteY36" fmla="*/ 2590800 h 5328965"/>
              <a:gd name="connsiteX37" fmla="*/ 1829627 w 4081049"/>
              <a:gd name="connsiteY37" fmla="*/ 2838450 h 5328965"/>
              <a:gd name="connsiteX38" fmla="*/ 1805061 w 4081049"/>
              <a:gd name="connsiteY38" fmla="*/ 3003538 h 5328965"/>
              <a:gd name="connsiteX39" fmla="*/ 1601027 w 4081049"/>
              <a:gd name="connsiteY39" fmla="*/ 3495675 h 5328965"/>
              <a:gd name="connsiteX40" fmla="*/ 1439102 w 4081049"/>
              <a:gd name="connsiteY40" fmla="*/ 3581400 h 5328965"/>
              <a:gd name="connsiteX41" fmla="*/ 715202 w 4081049"/>
              <a:gd name="connsiteY41" fmla="*/ 3619500 h 5328965"/>
              <a:gd name="connsiteX42" fmla="*/ 509072 w 4081049"/>
              <a:gd name="connsiteY42" fmla="*/ 3627554 h 5328965"/>
              <a:gd name="connsiteX43" fmla="*/ 391352 w 4081049"/>
              <a:gd name="connsiteY43" fmla="*/ 3705225 h 5328965"/>
              <a:gd name="connsiteX44" fmla="*/ 267527 w 4081049"/>
              <a:gd name="connsiteY44" fmla="*/ 3629025 h 5328965"/>
              <a:gd name="connsiteX45" fmla="*/ 153227 w 4081049"/>
              <a:gd name="connsiteY45" fmla="*/ 3848100 h 5328965"/>
              <a:gd name="connsiteX46" fmla="*/ 153227 w 4081049"/>
              <a:gd name="connsiteY46" fmla="*/ 4448175 h 5328965"/>
              <a:gd name="connsiteX47" fmla="*/ 286577 w 4081049"/>
              <a:gd name="connsiteY47" fmla="*/ 4171950 h 5328965"/>
              <a:gd name="connsiteX48" fmla="*/ 477077 w 4081049"/>
              <a:gd name="connsiteY48" fmla="*/ 4000500 h 5328965"/>
              <a:gd name="connsiteX49" fmla="*/ 572327 w 4081049"/>
              <a:gd name="connsiteY49" fmla="*/ 4086225 h 5328965"/>
              <a:gd name="connsiteX50" fmla="*/ 1753427 w 4081049"/>
              <a:gd name="connsiteY50" fmla="*/ 3990975 h 5328965"/>
              <a:gd name="connsiteX51" fmla="*/ 2229677 w 4081049"/>
              <a:gd name="connsiteY51" fmla="*/ 3209925 h 5328965"/>
              <a:gd name="connsiteX52" fmla="*/ 2829752 w 4081049"/>
              <a:gd name="connsiteY52" fmla="*/ 3714750 h 5328965"/>
              <a:gd name="connsiteX53" fmla="*/ 2858327 w 4081049"/>
              <a:gd name="connsiteY53" fmla="*/ 4238625 h 5328965"/>
              <a:gd name="connsiteX54" fmla="*/ 3029777 w 4081049"/>
              <a:gd name="connsiteY54" fmla="*/ 5000625 h 5328965"/>
              <a:gd name="connsiteX55" fmla="*/ 3086927 w 4081049"/>
              <a:gd name="connsiteY55" fmla="*/ 5067300 h 5328965"/>
              <a:gd name="connsiteX56" fmla="*/ 3029777 w 4081049"/>
              <a:gd name="connsiteY56" fmla="*/ 5229225 h 5328965"/>
              <a:gd name="connsiteX57" fmla="*/ 3172652 w 4081049"/>
              <a:gd name="connsiteY57" fmla="*/ 5324475 h 5328965"/>
              <a:gd name="connsiteX58" fmla="*/ 3201227 w 4081049"/>
              <a:gd name="connsiteY58" fmla="*/ 5314950 h 5328965"/>
              <a:gd name="connsiteX59" fmla="*/ 3429827 w 4081049"/>
              <a:gd name="connsiteY59" fmla="*/ 5219700 h 5328965"/>
              <a:gd name="connsiteX60" fmla="*/ 3544127 w 4081049"/>
              <a:gd name="connsiteY60" fmla="*/ 5219700 h 5328965"/>
              <a:gd name="connsiteX61" fmla="*/ 3906077 w 4081049"/>
              <a:gd name="connsiteY61" fmla="*/ 4991100 h 5328965"/>
              <a:gd name="connsiteX62" fmla="*/ 3706052 w 4081049"/>
              <a:gd name="connsiteY62" fmla="*/ 4991100 h 5328965"/>
              <a:gd name="connsiteX63" fmla="*/ 3486977 w 4081049"/>
              <a:gd name="connsiteY63" fmla="*/ 4933950 h 5328965"/>
              <a:gd name="connsiteX64" fmla="*/ 3391727 w 4081049"/>
              <a:gd name="connsiteY64" fmla="*/ 4686300 h 5328965"/>
              <a:gd name="connsiteX65" fmla="*/ 3315527 w 4081049"/>
              <a:gd name="connsiteY65" fmla="*/ 4543425 h 5328965"/>
              <a:gd name="connsiteX66" fmla="*/ 3328068 w 4081049"/>
              <a:gd name="connsiteY66" fmla="*/ 4476272 h 5328965"/>
              <a:gd name="connsiteX67" fmla="*/ 3236990 w 4081049"/>
              <a:gd name="connsiteY67" fmla="*/ 4270881 h 5328965"/>
              <a:gd name="connsiteX68" fmla="*/ 3248852 w 4081049"/>
              <a:gd name="connsiteY68" fmla="*/ 4095750 h 5328965"/>
              <a:gd name="connsiteX69" fmla="*/ 3209233 w 4081049"/>
              <a:gd name="connsiteY69" fmla="*/ 3787736 h 5328965"/>
              <a:gd name="connsiteX70" fmla="*/ 3131280 w 4081049"/>
              <a:gd name="connsiteY70" fmla="*/ 3446063 h 5328965"/>
              <a:gd name="connsiteX71" fmla="*/ 3031297 w 4081049"/>
              <a:gd name="connsiteY71" fmla="*/ 3326095 h 5328965"/>
              <a:gd name="connsiteX72" fmla="*/ 2892278 w 4081049"/>
              <a:gd name="connsiteY72" fmla="*/ 3151022 h 5328965"/>
              <a:gd name="connsiteX73" fmla="*/ 2824668 w 4081049"/>
              <a:gd name="connsiteY73" fmla="*/ 3016620 h 5328965"/>
              <a:gd name="connsiteX74" fmla="*/ 2802696 w 4081049"/>
              <a:gd name="connsiteY74" fmla="*/ 2935745 h 5328965"/>
              <a:gd name="connsiteX75" fmla="*/ 2758753 w 4081049"/>
              <a:gd name="connsiteY75" fmla="*/ 2903021 h 5328965"/>
              <a:gd name="connsiteX76" fmla="*/ 2591627 w 4081049"/>
              <a:gd name="connsiteY76" fmla="*/ 2676525 h 5328965"/>
              <a:gd name="connsiteX77" fmla="*/ 2620202 w 4081049"/>
              <a:gd name="connsiteY77" fmla="*/ 2543175 h 5328965"/>
              <a:gd name="connsiteX78" fmla="*/ 2563052 w 4081049"/>
              <a:gd name="connsiteY78" fmla="*/ 2486025 h 5328965"/>
              <a:gd name="connsiteX79" fmla="*/ 2610677 w 4081049"/>
              <a:gd name="connsiteY79" fmla="*/ 2427239 h 5328965"/>
              <a:gd name="connsiteX80" fmla="*/ 2688981 w 4081049"/>
              <a:gd name="connsiteY80" fmla="*/ 2466975 h 5328965"/>
              <a:gd name="connsiteX81" fmla="*/ 2918633 w 4081049"/>
              <a:gd name="connsiteY81" fmla="*/ 2473870 h 5328965"/>
              <a:gd name="connsiteX82" fmla="*/ 3258377 w 4081049"/>
              <a:gd name="connsiteY82" fmla="*/ 2333625 h 5328965"/>
              <a:gd name="connsiteX83" fmla="*/ 3626017 w 4081049"/>
              <a:gd name="connsiteY83" fmla="*/ 2396589 h 5328965"/>
              <a:gd name="connsiteX84" fmla="*/ 3687002 w 4081049"/>
              <a:gd name="connsiteY84" fmla="*/ 2257425 h 5328965"/>
              <a:gd name="connsiteX85" fmla="*/ 3648902 w 4081049"/>
              <a:gd name="connsiteY85" fmla="*/ 1657350 h 5328965"/>
              <a:gd name="connsiteX86" fmla="*/ 3667952 w 4081049"/>
              <a:gd name="connsiteY86" fmla="*/ 1524000 h 5328965"/>
              <a:gd name="connsiteX87" fmla="*/ 3839402 w 4081049"/>
              <a:gd name="connsiteY87" fmla="*/ 1524000 h 5328965"/>
              <a:gd name="connsiteX88" fmla="*/ 3963227 w 4081049"/>
              <a:gd name="connsiteY88" fmla="*/ 1400175 h 5328965"/>
              <a:gd name="connsiteX89" fmla="*/ 4001327 w 4081049"/>
              <a:gd name="connsiteY89" fmla="*/ 1495425 h 5328965"/>
              <a:gd name="connsiteX90" fmla="*/ 4077527 w 4081049"/>
              <a:gd name="connsiteY90" fmla="*/ 1362075 h 5328965"/>
              <a:gd name="connsiteX91" fmla="*/ 3953702 w 4081049"/>
              <a:gd name="connsiteY91" fmla="*/ 1200150 h 5328965"/>
              <a:gd name="connsiteX92" fmla="*/ 3744152 w 4081049"/>
              <a:gd name="connsiteY92" fmla="*/ 1343025 h 5328965"/>
              <a:gd name="connsiteX93" fmla="*/ 3639377 w 4081049"/>
              <a:gd name="connsiteY93" fmla="*/ 1295400 h 5328965"/>
              <a:gd name="connsiteX94" fmla="*/ 3477452 w 4081049"/>
              <a:gd name="connsiteY94" fmla="*/ 962025 h 5328965"/>
              <a:gd name="connsiteX95" fmla="*/ 3115502 w 4081049"/>
              <a:gd name="connsiteY95" fmla="*/ 695325 h 5328965"/>
              <a:gd name="connsiteX96" fmla="*/ 3048827 w 4081049"/>
              <a:gd name="connsiteY96" fmla="*/ 685800 h 5328965"/>
              <a:gd name="connsiteX0" fmla="*/ 3048827 w 4081049"/>
              <a:gd name="connsiteY0" fmla="*/ 686790 h 5329955"/>
              <a:gd name="connsiteX1" fmla="*/ 3077402 w 4081049"/>
              <a:gd name="connsiteY1" fmla="*/ 362940 h 5329955"/>
              <a:gd name="connsiteX2" fmla="*/ 3115502 w 4081049"/>
              <a:gd name="connsiteY2" fmla="*/ 115290 h 5329955"/>
              <a:gd name="connsiteX3" fmla="*/ 2634428 w 4081049"/>
              <a:gd name="connsiteY3" fmla="*/ 0 h 5329955"/>
              <a:gd name="connsiteX4" fmla="*/ 2532745 w 4081049"/>
              <a:gd name="connsiteY4" fmla="*/ 199036 h 5329955"/>
              <a:gd name="connsiteX5" fmla="*/ 2444422 w 4081049"/>
              <a:gd name="connsiteY5" fmla="*/ 395350 h 5329955"/>
              <a:gd name="connsiteX6" fmla="*/ 2469410 w 4081049"/>
              <a:gd name="connsiteY6" fmla="*/ 594880 h 5329955"/>
              <a:gd name="connsiteX7" fmla="*/ 2524952 w 4081049"/>
              <a:gd name="connsiteY7" fmla="*/ 667740 h 5329955"/>
              <a:gd name="connsiteX8" fmla="*/ 2383314 w 4081049"/>
              <a:gd name="connsiteY8" fmla="*/ 764104 h 5329955"/>
              <a:gd name="connsiteX9" fmla="*/ 2279405 w 4081049"/>
              <a:gd name="connsiteY9" fmla="*/ 784885 h 5329955"/>
              <a:gd name="connsiteX10" fmla="*/ 2086802 w 4081049"/>
              <a:gd name="connsiteY10" fmla="*/ 848715 h 5329955"/>
              <a:gd name="connsiteX11" fmla="*/ 1970646 w 4081049"/>
              <a:gd name="connsiteY11" fmla="*/ 838324 h 5329955"/>
              <a:gd name="connsiteX12" fmla="*/ 1877252 w 4081049"/>
              <a:gd name="connsiteY12" fmla="*/ 905865 h 5329955"/>
              <a:gd name="connsiteX13" fmla="*/ 1876633 w 4081049"/>
              <a:gd name="connsiteY13" fmla="*/ 1004579 h 5329955"/>
              <a:gd name="connsiteX14" fmla="*/ 1722756 w 4081049"/>
              <a:gd name="connsiteY14" fmla="*/ 1113760 h 5329955"/>
              <a:gd name="connsiteX15" fmla="*/ 1305752 w 4081049"/>
              <a:gd name="connsiteY15" fmla="*/ 1382115 h 5329955"/>
              <a:gd name="connsiteX16" fmla="*/ 1210502 w 4081049"/>
              <a:gd name="connsiteY16" fmla="*/ 1686915 h 5329955"/>
              <a:gd name="connsiteX17" fmla="*/ 1129557 w 4081049"/>
              <a:gd name="connsiteY17" fmla="*/ 1868295 h 5329955"/>
              <a:gd name="connsiteX18" fmla="*/ 1137023 w 4081049"/>
              <a:gd name="connsiteY18" fmla="*/ 2217741 h 5329955"/>
              <a:gd name="connsiteX19" fmla="*/ 1248602 w 4081049"/>
              <a:gd name="connsiteY19" fmla="*/ 2506065 h 5329955"/>
              <a:gd name="connsiteX20" fmla="*/ 1362902 w 4081049"/>
              <a:gd name="connsiteY20" fmla="*/ 2677515 h 5329955"/>
              <a:gd name="connsiteX21" fmla="*/ 1467677 w 4081049"/>
              <a:gd name="connsiteY21" fmla="*/ 2477490 h 5329955"/>
              <a:gd name="connsiteX22" fmla="*/ 1401002 w 4081049"/>
              <a:gd name="connsiteY22" fmla="*/ 2363190 h 5329955"/>
              <a:gd name="connsiteX23" fmla="*/ 1448627 w 4081049"/>
              <a:gd name="connsiteY23" fmla="*/ 2296515 h 5329955"/>
              <a:gd name="connsiteX24" fmla="*/ 1421266 w 4081049"/>
              <a:gd name="connsiteY24" fmla="*/ 1798677 h 5329955"/>
              <a:gd name="connsiteX25" fmla="*/ 1515854 w 4081049"/>
              <a:gd name="connsiteY25" fmla="*/ 1712879 h 5329955"/>
              <a:gd name="connsiteX26" fmla="*/ 1543877 w 4081049"/>
              <a:gd name="connsiteY26" fmla="*/ 1563090 h 5329955"/>
              <a:gd name="connsiteX27" fmla="*/ 1743902 w 4081049"/>
              <a:gd name="connsiteY27" fmla="*/ 1563090 h 5329955"/>
              <a:gd name="connsiteX28" fmla="*/ 1839152 w 4081049"/>
              <a:gd name="connsiteY28" fmla="*/ 1477365 h 5329955"/>
              <a:gd name="connsiteX29" fmla="*/ 1674726 w 4081049"/>
              <a:gd name="connsiteY29" fmla="*/ 1947290 h 5329955"/>
              <a:gd name="connsiteX30" fmla="*/ 1677227 w 4081049"/>
              <a:gd name="connsiteY30" fmla="*/ 2163165 h 5329955"/>
              <a:gd name="connsiteX31" fmla="*/ 1465691 w 4081049"/>
              <a:gd name="connsiteY31" fmla="*/ 2672844 h 5329955"/>
              <a:gd name="connsiteX32" fmla="*/ 1601027 w 4081049"/>
              <a:gd name="connsiteY32" fmla="*/ 2725140 h 5329955"/>
              <a:gd name="connsiteX33" fmla="*/ 1762952 w 4081049"/>
              <a:gd name="connsiteY33" fmla="*/ 2620365 h 5329955"/>
              <a:gd name="connsiteX34" fmla="*/ 1800843 w 4081049"/>
              <a:gd name="connsiteY34" fmla="*/ 2442394 h 5329955"/>
              <a:gd name="connsiteX35" fmla="*/ 1886777 w 4081049"/>
              <a:gd name="connsiteY35" fmla="*/ 2401290 h 5329955"/>
              <a:gd name="connsiteX36" fmla="*/ 1820102 w 4081049"/>
              <a:gd name="connsiteY36" fmla="*/ 2591790 h 5329955"/>
              <a:gd name="connsiteX37" fmla="*/ 1829627 w 4081049"/>
              <a:gd name="connsiteY37" fmla="*/ 2839440 h 5329955"/>
              <a:gd name="connsiteX38" fmla="*/ 1805061 w 4081049"/>
              <a:gd name="connsiteY38" fmla="*/ 3004528 h 5329955"/>
              <a:gd name="connsiteX39" fmla="*/ 1601027 w 4081049"/>
              <a:gd name="connsiteY39" fmla="*/ 3496665 h 5329955"/>
              <a:gd name="connsiteX40" fmla="*/ 1439102 w 4081049"/>
              <a:gd name="connsiteY40" fmla="*/ 3582390 h 5329955"/>
              <a:gd name="connsiteX41" fmla="*/ 715202 w 4081049"/>
              <a:gd name="connsiteY41" fmla="*/ 3620490 h 5329955"/>
              <a:gd name="connsiteX42" fmla="*/ 509072 w 4081049"/>
              <a:gd name="connsiteY42" fmla="*/ 3628544 h 5329955"/>
              <a:gd name="connsiteX43" fmla="*/ 391352 w 4081049"/>
              <a:gd name="connsiteY43" fmla="*/ 3706215 h 5329955"/>
              <a:gd name="connsiteX44" fmla="*/ 267527 w 4081049"/>
              <a:gd name="connsiteY44" fmla="*/ 3630015 h 5329955"/>
              <a:gd name="connsiteX45" fmla="*/ 153227 w 4081049"/>
              <a:gd name="connsiteY45" fmla="*/ 3849090 h 5329955"/>
              <a:gd name="connsiteX46" fmla="*/ 153227 w 4081049"/>
              <a:gd name="connsiteY46" fmla="*/ 4449165 h 5329955"/>
              <a:gd name="connsiteX47" fmla="*/ 286577 w 4081049"/>
              <a:gd name="connsiteY47" fmla="*/ 4172940 h 5329955"/>
              <a:gd name="connsiteX48" fmla="*/ 477077 w 4081049"/>
              <a:gd name="connsiteY48" fmla="*/ 4001490 h 5329955"/>
              <a:gd name="connsiteX49" fmla="*/ 572327 w 4081049"/>
              <a:gd name="connsiteY49" fmla="*/ 4087215 h 5329955"/>
              <a:gd name="connsiteX50" fmla="*/ 1753427 w 4081049"/>
              <a:gd name="connsiteY50" fmla="*/ 3991965 h 5329955"/>
              <a:gd name="connsiteX51" fmla="*/ 2229677 w 4081049"/>
              <a:gd name="connsiteY51" fmla="*/ 3210915 h 5329955"/>
              <a:gd name="connsiteX52" fmla="*/ 2829752 w 4081049"/>
              <a:gd name="connsiteY52" fmla="*/ 3715740 h 5329955"/>
              <a:gd name="connsiteX53" fmla="*/ 2858327 w 4081049"/>
              <a:gd name="connsiteY53" fmla="*/ 4239615 h 5329955"/>
              <a:gd name="connsiteX54" fmla="*/ 3029777 w 4081049"/>
              <a:gd name="connsiteY54" fmla="*/ 5001615 h 5329955"/>
              <a:gd name="connsiteX55" fmla="*/ 3086927 w 4081049"/>
              <a:gd name="connsiteY55" fmla="*/ 5068290 h 5329955"/>
              <a:gd name="connsiteX56" fmla="*/ 3029777 w 4081049"/>
              <a:gd name="connsiteY56" fmla="*/ 5230215 h 5329955"/>
              <a:gd name="connsiteX57" fmla="*/ 3172652 w 4081049"/>
              <a:gd name="connsiteY57" fmla="*/ 5325465 h 5329955"/>
              <a:gd name="connsiteX58" fmla="*/ 3201227 w 4081049"/>
              <a:gd name="connsiteY58" fmla="*/ 5315940 h 5329955"/>
              <a:gd name="connsiteX59" fmla="*/ 3429827 w 4081049"/>
              <a:gd name="connsiteY59" fmla="*/ 5220690 h 5329955"/>
              <a:gd name="connsiteX60" fmla="*/ 3544127 w 4081049"/>
              <a:gd name="connsiteY60" fmla="*/ 5220690 h 5329955"/>
              <a:gd name="connsiteX61" fmla="*/ 3906077 w 4081049"/>
              <a:gd name="connsiteY61" fmla="*/ 4992090 h 5329955"/>
              <a:gd name="connsiteX62" fmla="*/ 3706052 w 4081049"/>
              <a:gd name="connsiteY62" fmla="*/ 4992090 h 5329955"/>
              <a:gd name="connsiteX63" fmla="*/ 3486977 w 4081049"/>
              <a:gd name="connsiteY63" fmla="*/ 4934940 h 5329955"/>
              <a:gd name="connsiteX64" fmla="*/ 3391727 w 4081049"/>
              <a:gd name="connsiteY64" fmla="*/ 4687290 h 5329955"/>
              <a:gd name="connsiteX65" fmla="*/ 3315527 w 4081049"/>
              <a:gd name="connsiteY65" fmla="*/ 4544415 h 5329955"/>
              <a:gd name="connsiteX66" fmla="*/ 3328068 w 4081049"/>
              <a:gd name="connsiteY66" fmla="*/ 4477262 h 5329955"/>
              <a:gd name="connsiteX67" fmla="*/ 3236990 w 4081049"/>
              <a:gd name="connsiteY67" fmla="*/ 4271871 h 5329955"/>
              <a:gd name="connsiteX68" fmla="*/ 3248852 w 4081049"/>
              <a:gd name="connsiteY68" fmla="*/ 4096740 h 5329955"/>
              <a:gd name="connsiteX69" fmla="*/ 3209233 w 4081049"/>
              <a:gd name="connsiteY69" fmla="*/ 3788726 h 5329955"/>
              <a:gd name="connsiteX70" fmla="*/ 3131280 w 4081049"/>
              <a:gd name="connsiteY70" fmla="*/ 3447053 h 5329955"/>
              <a:gd name="connsiteX71" fmla="*/ 3031297 w 4081049"/>
              <a:gd name="connsiteY71" fmla="*/ 3327085 h 5329955"/>
              <a:gd name="connsiteX72" fmla="*/ 2892278 w 4081049"/>
              <a:gd name="connsiteY72" fmla="*/ 3152012 h 5329955"/>
              <a:gd name="connsiteX73" fmla="*/ 2824668 w 4081049"/>
              <a:gd name="connsiteY73" fmla="*/ 3017610 h 5329955"/>
              <a:gd name="connsiteX74" fmla="*/ 2802696 w 4081049"/>
              <a:gd name="connsiteY74" fmla="*/ 2936735 h 5329955"/>
              <a:gd name="connsiteX75" fmla="*/ 2758753 w 4081049"/>
              <a:gd name="connsiteY75" fmla="*/ 2904011 h 5329955"/>
              <a:gd name="connsiteX76" fmla="*/ 2591627 w 4081049"/>
              <a:gd name="connsiteY76" fmla="*/ 2677515 h 5329955"/>
              <a:gd name="connsiteX77" fmla="*/ 2620202 w 4081049"/>
              <a:gd name="connsiteY77" fmla="*/ 2544165 h 5329955"/>
              <a:gd name="connsiteX78" fmla="*/ 2563052 w 4081049"/>
              <a:gd name="connsiteY78" fmla="*/ 2487015 h 5329955"/>
              <a:gd name="connsiteX79" fmla="*/ 2610677 w 4081049"/>
              <a:gd name="connsiteY79" fmla="*/ 2428229 h 5329955"/>
              <a:gd name="connsiteX80" fmla="*/ 2688981 w 4081049"/>
              <a:gd name="connsiteY80" fmla="*/ 2467965 h 5329955"/>
              <a:gd name="connsiteX81" fmla="*/ 2918633 w 4081049"/>
              <a:gd name="connsiteY81" fmla="*/ 2474860 h 5329955"/>
              <a:gd name="connsiteX82" fmla="*/ 3258377 w 4081049"/>
              <a:gd name="connsiteY82" fmla="*/ 2334615 h 5329955"/>
              <a:gd name="connsiteX83" fmla="*/ 3626017 w 4081049"/>
              <a:gd name="connsiteY83" fmla="*/ 2397579 h 5329955"/>
              <a:gd name="connsiteX84" fmla="*/ 3687002 w 4081049"/>
              <a:gd name="connsiteY84" fmla="*/ 2258415 h 5329955"/>
              <a:gd name="connsiteX85" fmla="*/ 3648902 w 4081049"/>
              <a:gd name="connsiteY85" fmla="*/ 1658340 h 5329955"/>
              <a:gd name="connsiteX86" fmla="*/ 3667952 w 4081049"/>
              <a:gd name="connsiteY86" fmla="*/ 1524990 h 5329955"/>
              <a:gd name="connsiteX87" fmla="*/ 3839402 w 4081049"/>
              <a:gd name="connsiteY87" fmla="*/ 1524990 h 5329955"/>
              <a:gd name="connsiteX88" fmla="*/ 3963227 w 4081049"/>
              <a:gd name="connsiteY88" fmla="*/ 1401165 h 5329955"/>
              <a:gd name="connsiteX89" fmla="*/ 4001327 w 4081049"/>
              <a:gd name="connsiteY89" fmla="*/ 1496415 h 5329955"/>
              <a:gd name="connsiteX90" fmla="*/ 4077527 w 4081049"/>
              <a:gd name="connsiteY90" fmla="*/ 1363065 h 5329955"/>
              <a:gd name="connsiteX91" fmla="*/ 3953702 w 4081049"/>
              <a:gd name="connsiteY91" fmla="*/ 1201140 h 5329955"/>
              <a:gd name="connsiteX92" fmla="*/ 3744152 w 4081049"/>
              <a:gd name="connsiteY92" fmla="*/ 1344015 h 5329955"/>
              <a:gd name="connsiteX93" fmla="*/ 3639377 w 4081049"/>
              <a:gd name="connsiteY93" fmla="*/ 1296390 h 5329955"/>
              <a:gd name="connsiteX94" fmla="*/ 3477452 w 4081049"/>
              <a:gd name="connsiteY94" fmla="*/ 963015 h 5329955"/>
              <a:gd name="connsiteX95" fmla="*/ 3115502 w 4081049"/>
              <a:gd name="connsiteY95" fmla="*/ 696315 h 5329955"/>
              <a:gd name="connsiteX96" fmla="*/ 3048827 w 4081049"/>
              <a:gd name="connsiteY96" fmla="*/ 686790 h 5329955"/>
              <a:gd name="connsiteX0" fmla="*/ 3048827 w 4081049"/>
              <a:gd name="connsiteY0" fmla="*/ 686790 h 5329955"/>
              <a:gd name="connsiteX1" fmla="*/ 3077402 w 4081049"/>
              <a:gd name="connsiteY1" fmla="*/ 362940 h 5329955"/>
              <a:gd name="connsiteX2" fmla="*/ 3115502 w 4081049"/>
              <a:gd name="connsiteY2" fmla="*/ 115290 h 5329955"/>
              <a:gd name="connsiteX3" fmla="*/ 2634428 w 4081049"/>
              <a:gd name="connsiteY3" fmla="*/ 0 h 5329955"/>
              <a:gd name="connsiteX4" fmla="*/ 2502067 w 4081049"/>
              <a:gd name="connsiteY4" fmla="*/ 189140 h 5329955"/>
              <a:gd name="connsiteX5" fmla="*/ 2444422 w 4081049"/>
              <a:gd name="connsiteY5" fmla="*/ 395350 h 5329955"/>
              <a:gd name="connsiteX6" fmla="*/ 2469410 w 4081049"/>
              <a:gd name="connsiteY6" fmla="*/ 594880 h 5329955"/>
              <a:gd name="connsiteX7" fmla="*/ 2524952 w 4081049"/>
              <a:gd name="connsiteY7" fmla="*/ 667740 h 5329955"/>
              <a:gd name="connsiteX8" fmla="*/ 2383314 w 4081049"/>
              <a:gd name="connsiteY8" fmla="*/ 764104 h 5329955"/>
              <a:gd name="connsiteX9" fmla="*/ 2279405 w 4081049"/>
              <a:gd name="connsiteY9" fmla="*/ 784885 h 5329955"/>
              <a:gd name="connsiteX10" fmla="*/ 2086802 w 4081049"/>
              <a:gd name="connsiteY10" fmla="*/ 848715 h 5329955"/>
              <a:gd name="connsiteX11" fmla="*/ 1970646 w 4081049"/>
              <a:gd name="connsiteY11" fmla="*/ 838324 h 5329955"/>
              <a:gd name="connsiteX12" fmla="*/ 1877252 w 4081049"/>
              <a:gd name="connsiteY12" fmla="*/ 905865 h 5329955"/>
              <a:gd name="connsiteX13" fmla="*/ 1876633 w 4081049"/>
              <a:gd name="connsiteY13" fmla="*/ 1004579 h 5329955"/>
              <a:gd name="connsiteX14" fmla="*/ 1722756 w 4081049"/>
              <a:gd name="connsiteY14" fmla="*/ 1113760 h 5329955"/>
              <a:gd name="connsiteX15" fmla="*/ 1305752 w 4081049"/>
              <a:gd name="connsiteY15" fmla="*/ 1382115 h 5329955"/>
              <a:gd name="connsiteX16" fmla="*/ 1210502 w 4081049"/>
              <a:gd name="connsiteY16" fmla="*/ 1686915 h 5329955"/>
              <a:gd name="connsiteX17" fmla="*/ 1129557 w 4081049"/>
              <a:gd name="connsiteY17" fmla="*/ 1868295 h 5329955"/>
              <a:gd name="connsiteX18" fmla="*/ 1137023 w 4081049"/>
              <a:gd name="connsiteY18" fmla="*/ 2217741 h 5329955"/>
              <a:gd name="connsiteX19" fmla="*/ 1248602 w 4081049"/>
              <a:gd name="connsiteY19" fmla="*/ 2506065 h 5329955"/>
              <a:gd name="connsiteX20" fmla="*/ 1362902 w 4081049"/>
              <a:gd name="connsiteY20" fmla="*/ 2677515 h 5329955"/>
              <a:gd name="connsiteX21" fmla="*/ 1467677 w 4081049"/>
              <a:gd name="connsiteY21" fmla="*/ 2477490 h 5329955"/>
              <a:gd name="connsiteX22" fmla="*/ 1401002 w 4081049"/>
              <a:gd name="connsiteY22" fmla="*/ 2363190 h 5329955"/>
              <a:gd name="connsiteX23" fmla="*/ 1448627 w 4081049"/>
              <a:gd name="connsiteY23" fmla="*/ 2296515 h 5329955"/>
              <a:gd name="connsiteX24" fmla="*/ 1421266 w 4081049"/>
              <a:gd name="connsiteY24" fmla="*/ 1798677 h 5329955"/>
              <a:gd name="connsiteX25" fmla="*/ 1515854 w 4081049"/>
              <a:gd name="connsiteY25" fmla="*/ 1712879 h 5329955"/>
              <a:gd name="connsiteX26" fmla="*/ 1543877 w 4081049"/>
              <a:gd name="connsiteY26" fmla="*/ 1563090 h 5329955"/>
              <a:gd name="connsiteX27" fmla="*/ 1743902 w 4081049"/>
              <a:gd name="connsiteY27" fmla="*/ 1563090 h 5329955"/>
              <a:gd name="connsiteX28" fmla="*/ 1839152 w 4081049"/>
              <a:gd name="connsiteY28" fmla="*/ 1477365 h 5329955"/>
              <a:gd name="connsiteX29" fmla="*/ 1674726 w 4081049"/>
              <a:gd name="connsiteY29" fmla="*/ 1947290 h 5329955"/>
              <a:gd name="connsiteX30" fmla="*/ 1677227 w 4081049"/>
              <a:gd name="connsiteY30" fmla="*/ 2163165 h 5329955"/>
              <a:gd name="connsiteX31" fmla="*/ 1465691 w 4081049"/>
              <a:gd name="connsiteY31" fmla="*/ 2672844 h 5329955"/>
              <a:gd name="connsiteX32" fmla="*/ 1601027 w 4081049"/>
              <a:gd name="connsiteY32" fmla="*/ 2725140 h 5329955"/>
              <a:gd name="connsiteX33" fmla="*/ 1762952 w 4081049"/>
              <a:gd name="connsiteY33" fmla="*/ 2620365 h 5329955"/>
              <a:gd name="connsiteX34" fmla="*/ 1800843 w 4081049"/>
              <a:gd name="connsiteY34" fmla="*/ 2442394 h 5329955"/>
              <a:gd name="connsiteX35" fmla="*/ 1886777 w 4081049"/>
              <a:gd name="connsiteY35" fmla="*/ 2401290 h 5329955"/>
              <a:gd name="connsiteX36" fmla="*/ 1820102 w 4081049"/>
              <a:gd name="connsiteY36" fmla="*/ 2591790 h 5329955"/>
              <a:gd name="connsiteX37" fmla="*/ 1829627 w 4081049"/>
              <a:gd name="connsiteY37" fmla="*/ 2839440 h 5329955"/>
              <a:gd name="connsiteX38" fmla="*/ 1805061 w 4081049"/>
              <a:gd name="connsiteY38" fmla="*/ 3004528 h 5329955"/>
              <a:gd name="connsiteX39" fmla="*/ 1601027 w 4081049"/>
              <a:gd name="connsiteY39" fmla="*/ 3496665 h 5329955"/>
              <a:gd name="connsiteX40" fmla="*/ 1439102 w 4081049"/>
              <a:gd name="connsiteY40" fmla="*/ 3582390 h 5329955"/>
              <a:gd name="connsiteX41" fmla="*/ 715202 w 4081049"/>
              <a:gd name="connsiteY41" fmla="*/ 3620490 h 5329955"/>
              <a:gd name="connsiteX42" fmla="*/ 509072 w 4081049"/>
              <a:gd name="connsiteY42" fmla="*/ 3628544 h 5329955"/>
              <a:gd name="connsiteX43" fmla="*/ 391352 w 4081049"/>
              <a:gd name="connsiteY43" fmla="*/ 3706215 h 5329955"/>
              <a:gd name="connsiteX44" fmla="*/ 267527 w 4081049"/>
              <a:gd name="connsiteY44" fmla="*/ 3630015 h 5329955"/>
              <a:gd name="connsiteX45" fmla="*/ 153227 w 4081049"/>
              <a:gd name="connsiteY45" fmla="*/ 3849090 h 5329955"/>
              <a:gd name="connsiteX46" fmla="*/ 153227 w 4081049"/>
              <a:gd name="connsiteY46" fmla="*/ 4449165 h 5329955"/>
              <a:gd name="connsiteX47" fmla="*/ 286577 w 4081049"/>
              <a:gd name="connsiteY47" fmla="*/ 4172940 h 5329955"/>
              <a:gd name="connsiteX48" fmla="*/ 477077 w 4081049"/>
              <a:gd name="connsiteY48" fmla="*/ 4001490 h 5329955"/>
              <a:gd name="connsiteX49" fmla="*/ 572327 w 4081049"/>
              <a:gd name="connsiteY49" fmla="*/ 4087215 h 5329955"/>
              <a:gd name="connsiteX50" fmla="*/ 1753427 w 4081049"/>
              <a:gd name="connsiteY50" fmla="*/ 3991965 h 5329955"/>
              <a:gd name="connsiteX51" fmla="*/ 2229677 w 4081049"/>
              <a:gd name="connsiteY51" fmla="*/ 3210915 h 5329955"/>
              <a:gd name="connsiteX52" fmla="*/ 2829752 w 4081049"/>
              <a:gd name="connsiteY52" fmla="*/ 3715740 h 5329955"/>
              <a:gd name="connsiteX53" fmla="*/ 2858327 w 4081049"/>
              <a:gd name="connsiteY53" fmla="*/ 4239615 h 5329955"/>
              <a:gd name="connsiteX54" fmla="*/ 3029777 w 4081049"/>
              <a:gd name="connsiteY54" fmla="*/ 5001615 h 5329955"/>
              <a:gd name="connsiteX55" fmla="*/ 3086927 w 4081049"/>
              <a:gd name="connsiteY55" fmla="*/ 5068290 h 5329955"/>
              <a:gd name="connsiteX56" fmla="*/ 3029777 w 4081049"/>
              <a:gd name="connsiteY56" fmla="*/ 5230215 h 5329955"/>
              <a:gd name="connsiteX57" fmla="*/ 3172652 w 4081049"/>
              <a:gd name="connsiteY57" fmla="*/ 5325465 h 5329955"/>
              <a:gd name="connsiteX58" fmla="*/ 3201227 w 4081049"/>
              <a:gd name="connsiteY58" fmla="*/ 5315940 h 5329955"/>
              <a:gd name="connsiteX59" fmla="*/ 3429827 w 4081049"/>
              <a:gd name="connsiteY59" fmla="*/ 5220690 h 5329955"/>
              <a:gd name="connsiteX60" fmla="*/ 3544127 w 4081049"/>
              <a:gd name="connsiteY60" fmla="*/ 5220690 h 5329955"/>
              <a:gd name="connsiteX61" fmla="*/ 3906077 w 4081049"/>
              <a:gd name="connsiteY61" fmla="*/ 4992090 h 5329955"/>
              <a:gd name="connsiteX62" fmla="*/ 3706052 w 4081049"/>
              <a:gd name="connsiteY62" fmla="*/ 4992090 h 5329955"/>
              <a:gd name="connsiteX63" fmla="*/ 3486977 w 4081049"/>
              <a:gd name="connsiteY63" fmla="*/ 4934940 h 5329955"/>
              <a:gd name="connsiteX64" fmla="*/ 3391727 w 4081049"/>
              <a:gd name="connsiteY64" fmla="*/ 4687290 h 5329955"/>
              <a:gd name="connsiteX65" fmla="*/ 3315527 w 4081049"/>
              <a:gd name="connsiteY65" fmla="*/ 4544415 h 5329955"/>
              <a:gd name="connsiteX66" fmla="*/ 3328068 w 4081049"/>
              <a:gd name="connsiteY66" fmla="*/ 4477262 h 5329955"/>
              <a:gd name="connsiteX67" fmla="*/ 3236990 w 4081049"/>
              <a:gd name="connsiteY67" fmla="*/ 4271871 h 5329955"/>
              <a:gd name="connsiteX68" fmla="*/ 3248852 w 4081049"/>
              <a:gd name="connsiteY68" fmla="*/ 4096740 h 5329955"/>
              <a:gd name="connsiteX69" fmla="*/ 3209233 w 4081049"/>
              <a:gd name="connsiteY69" fmla="*/ 3788726 h 5329955"/>
              <a:gd name="connsiteX70" fmla="*/ 3131280 w 4081049"/>
              <a:gd name="connsiteY70" fmla="*/ 3447053 h 5329955"/>
              <a:gd name="connsiteX71" fmla="*/ 3031297 w 4081049"/>
              <a:gd name="connsiteY71" fmla="*/ 3327085 h 5329955"/>
              <a:gd name="connsiteX72" fmla="*/ 2892278 w 4081049"/>
              <a:gd name="connsiteY72" fmla="*/ 3152012 h 5329955"/>
              <a:gd name="connsiteX73" fmla="*/ 2824668 w 4081049"/>
              <a:gd name="connsiteY73" fmla="*/ 3017610 h 5329955"/>
              <a:gd name="connsiteX74" fmla="*/ 2802696 w 4081049"/>
              <a:gd name="connsiteY74" fmla="*/ 2936735 h 5329955"/>
              <a:gd name="connsiteX75" fmla="*/ 2758753 w 4081049"/>
              <a:gd name="connsiteY75" fmla="*/ 2904011 h 5329955"/>
              <a:gd name="connsiteX76" fmla="*/ 2591627 w 4081049"/>
              <a:gd name="connsiteY76" fmla="*/ 2677515 h 5329955"/>
              <a:gd name="connsiteX77" fmla="*/ 2620202 w 4081049"/>
              <a:gd name="connsiteY77" fmla="*/ 2544165 h 5329955"/>
              <a:gd name="connsiteX78" fmla="*/ 2563052 w 4081049"/>
              <a:gd name="connsiteY78" fmla="*/ 2487015 h 5329955"/>
              <a:gd name="connsiteX79" fmla="*/ 2610677 w 4081049"/>
              <a:gd name="connsiteY79" fmla="*/ 2428229 h 5329955"/>
              <a:gd name="connsiteX80" fmla="*/ 2688981 w 4081049"/>
              <a:gd name="connsiteY80" fmla="*/ 2467965 h 5329955"/>
              <a:gd name="connsiteX81" fmla="*/ 2918633 w 4081049"/>
              <a:gd name="connsiteY81" fmla="*/ 2474860 h 5329955"/>
              <a:gd name="connsiteX82" fmla="*/ 3258377 w 4081049"/>
              <a:gd name="connsiteY82" fmla="*/ 2334615 h 5329955"/>
              <a:gd name="connsiteX83" fmla="*/ 3626017 w 4081049"/>
              <a:gd name="connsiteY83" fmla="*/ 2397579 h 5329955"/>
              <a:gd name="connsiteX84" fmla="*/ 3687002 w 4081049"/>
              <a:gd name="connsiteY84" fmla="*/ 2258415 h 5329955"/>
              <a:gd name="connsiteX85" fmla="*/ 3648902 w 4081049"/>
              <a:gd name="connsiteY85" fmla="*/ 1658340 h 5329955"/>
              <a:gd name="connsiteX86" fmla="*/ 3667952 w 4081049"/>
              <a:gd name="connsiteY86" fmla="*/ 1524990 h 5329955"/>
              <a:gd name="connsiteX87" fmla="*/ 3839402 w 4081049"/>
              <a:gd name="connsiteY87" fmla="*/ 1524990 h 5329955"/>
              <a:gd name="connsiteX88" fmla="*/ 3963227 w 4081049"/>
              <a:gd name="connsiteY88" fmla="*/ 1401165 h 5329955"/>
              <a:gd name="connsiteX89" fmla="*/ 4001327 w 4081049"/>
              <a:gd name="connsiteY89" fmla="*/ 1496415 h 5329955"/>
              <a:gd name="connsiteX90" fmla="*/ 4077527 w 4081049"/>
              <a:gd name="connsiteY90" fmla="*/ 1363065 h 5329955"/>
              <a:gd name="connsiteX91" fmla="*/ 3953702 w 4081049"/>
              <a:gd name="connsiteY91" fmla="*/ 1201140 h 5329955"/>
              <a:gd name="connsiteX92" fmla="*/ 3744152 w 4081049"/>
              <a:gd name="connsiteY92" fmla="*/ 1344015 h 5329955"/>
              <a:gd name="connsiteX93" fmla="*/ 3639377 w 4081049"/>
              <a:gd name="connsiteY93" fmla="*/ 1296390 h 5329955"/>
              <a:gd name="connsiteX94" fmla="*/ 3477452 w 4081049"/>
              <a:gd name="connsiteY94" fmla="*/ 963015 h 5329955"/>
              <a:gd name="connsiteX95" fmla="*/ 3115502 w 4081049"/>
              <a:gd name="connsiteY95" fmla="*/ 696315 h 5329955"/>
              <a:gd name="connsiteX96" fmla="*/ 3048827 w 4081049"/>
              <a:gd name="connsiteY96" fmla="*/ 686790 h 5329955"/>
              <a:gd name="connsiteX0" fmla="*/ 3048827 w 4081049"/>
              <a:gd name="connsiteY0" fmla="*/ 686790 h 5329955"/>
              <a:gd name="connsiteX1" fmla="*/ 3077402 w 4081049"/>
              <a:gd name="connsiteY1" fmla="*/ 362940 h 5329955"/>
              <a:gd name="connsiteX2" fmla="*/ 3140366 w 4081049"/>
              <a:gd name="connsiteY2" fmla="*/ 223776 h 5329955"/>
              <a:gd name="connsiteX3" fmla="*/ 3115502 w 4081049"/>
              <a:gd name="connsiteY3" fmla="*/ 115290 h 5329955"/>
              <a:gd name="connsiteX4" fmla="*/ 2634428 w 4081049"/>
              <a:gd name="connsiteY4" fmla="*/ 0 h 5329955"/>
              <a:gd name="connsiteX5" fmla="*/ 2502067 w 4081049"/>
              <a:gd name="connsiteY5" fmla="*/ 189140 h 5329955"/>
              <a:gd name="connsiteX6" fmla="*/ 2444422 w 4081049"/>
              <a:gd name="connsiteY6" fmla="*/ 395350 h 5329955"/>
              <a:gd name="connsiteX7" fmla="*/ 2469410 w 4081049"/>
              <a:gd name="connsiteY7" fmla="*/ 594880 h 5329955"/>
              <a:gd name="connsiteX8" fmla="*/ 2524952 w 4081049"/>
              <a:gd name="connsiteY8" fmla="*/ 667740 h 5329955"/>
              <a:gd name="connsiteX9" fmla="*/ 2383314 w 4081049"/>
              <a:gd name="connsiteY9" fmla="*/ 764104 h 5329955"/>
              <a:gd name="connsiteX10" fmla="*/ 2279405 w 4081049"/>
              <a:gd name="connsiteY10" fmla="*/ 784885 h 5329955"/>
              <a:gd name="connsiteX11" fmla="*/ 2086802 w 4081049"/>
              <a:gd name="connsiteY11" fmla="*/ 848715 h 5329955"/>
              <a:gd name="connsiteX12" fmla="*/ 1970646 w 4081049"/>
              <a:gd name="connsiteY12" fmla="*/ 838324 h 5329955"/>
              <a:gd name="connsiteX13" fmla="*/ 1877252 w 4081049"/>
              <a:gd name="connsiteY13" fmla="*/ 905865 h 5329955"/>
              <a:gd name="connsiteX14" fmla="*/ 1876633 w 4081049"/>
              <a:gd name="connsiteY14" fmla="*/ 1004579 h 5329955"/>
              <a:gd name="connsiteX15" fmla="*/ 1722756 w 4081049"/>
              <a:gd name="connsiteY15" fmla="*/ 1113760 h 5329955"/>
              <a:gd name="connsiteX16" fmla="*/ 1305752 w 4081049"/>
              <a:gd name="connsiteY16" fmla="*/ 1382115 h 5329955"/>
              <a:gd name="connsiteX17" fmla="*/ 1210502 w 4081049"/>
              <a:gd name="connsiteY17" fmla="*/ 1686915 h 5329955"/>
              <a:gd name="connsiteX18" fmla="*/ 1129557 w 4081049"/>
              <a:gd name="connsiteY18" fmla="*/ 1868295 h 5329955"/>
              <a:gd name="connsiteX19" fmla="*/ 1137023 w 4081049"/>
              <a:gd name="connsiteY19" fmla="*/ 2217741 h 5329955"/>
              <a:gd name="connsiteX20" fmla="*/ 1248602 w 4081049"/>
              <a:gd name="connsiteY20" fmla="*/ 2506065 h 5329955"/>
              <a:gd name="connsiteX21" fmla="*/ 1362902 w 4081049"/>
              <a:gd name="connsiteY21" fmla="*/ 2677515 h 5329955"/>
              <a:gd name="connsiteX22" fmla="*/ 1467677 w 4081049"/>
              <a:gd name="connsiteY22" fmla="*/ 2477490 h 5329955"/>
              <a:gd name="connsiteX23" fmla="*/ 1401002 w 4081049"/>
              <a:gd name="connsiteY23" fmla="*/ 2363190 h 5329955"/>
              <a:gd name="connsiteX24" fmla="*/ 1448627 w 4081049"/>
              <a:gd name="connsiteY24" fmla="*/ 2296515 h 5329955"/>
              <a:gd name="connsiteX25" fmla="*/ 1421266 w 4081049"/>
              <a:gd name="connsiteY25" fmla="*/ 1798677 h 5329955"/>
              <a:gd name="connsiteX26" fmla="*/ 1515854 w 4081049"/>
              <a:gd name="connsiteY26" fmla="*/ 1712879 h 5329955"/>
              <a:gd name="connsiteX27" fmla="*/ 1543877 w 4081049"/>
              <a:gd name="connsiteY27" fmla="*/ 1563090 h 5329955"/>
              <a:gd name="connsiteX28" fmla="*/ 1743902 w 4081049"/>
              <a:gd name="connsiteY28" fmla="*/ 1563090 h 5329955"/>
              <a:gd name="connsiteX29" fmla="*/ 1839152 w 4081049"/>
              <a:gd name="connsiteY29" fmla="*/ 1477365 h 5329955"/>
              <a:gd name="connsiteX30" fmla="*/ 1674726 w 4081049"/>
              <a:gd name="connsiteY30" fmla="*/ 1947290 h 5329955"/>
              <a:gd name="connsiteX31" fmla="*/ 1677227 w 4081049"/>
              <a:gd name="connsiteY31" fmla="*/ 2163165 h 5329955"/>
              <a:gd name="connsiteX32" fmla="*/ 1465691 w 4081049"/>
              <a:gd name="connsiteY32" fmla="*/ 2672844 h 5329955"/>
              <a:gd name="connsiteX33" fmla="*/ 1601027 w 4081049"/>
              <a:gd name="connsiteY33" fmla="*/ 2725140 h 5329955"/>
              <a:gd name="connsiteX34" fmla="*/ 1762952 w 4081049"/>
              <a:gd name="connsiteY34" fmla="*/ 2620365 h 5329955"/>
              <a:gd name="connsiteX35" fmla="*/ 1800843 w 4081049"/>
              <a:gd name="connsiteY35" fmla="*/ 2442394 h 5329955"/>
              <a:gd name="connsiteX36" fmla="*/ 1886777 w 4081049"/>
              <a:gd name="connsiteY36" fmla="*/ 2401290 h 5329955"/>
              <a:gd name="connsiteX37" fmla="*/ 1820102 w 4081049"/>
              <a:gd name="connsiteY37" fmla="*/ 2591790 h 5329955"/>
              <a:gd name="connsiteX38" fmla="*/ 1829627 w 4081049"/>
              <a:gd name="connsiteY38" fmla="*/ 2839440 h 5329955"/>
              <a:gd name="connsiteX39" fmla="*/ 1805061 w 4081049"/>
              <a:gd name="connsiteY39" fmla="*/ 3004528 h 5329955"/>
              <a:gd name="connsiteX40" fmla="*/ 1601027 w 4081049"/>
              <a:gd name="connsiteY40" fmla="*/ 3496665 h 5329955"/>
              <a:gd name="connsiteX41" fmla="*/ 1439102 w 4081049"/>
              <a:gd name="connsiteY41" fmla="*/ 3582390 h 5329955"/>
              <a:gd name="connsiteX42" fmla="*/ 715202 w 4081049"/>
              <a:gd name="connsiteY42" fmla="*/ 3620490 h 5329955"/>
              <a:gd name="connsiteX43" fmla="*/ 509072 w 4081049"/>
              <a:gd name="connsiteY43" fmla="*/ 3628544 h 5329955"/>
              <a:gd name="connsiteX44" fmla="*/ 391352 w 4081049"/>
              <a:gd name="connsiteY44" fmla="*/ 3706215 h 5329955"/>
              <a:gd name="connsiteX45" fmla="*/ 267527 w 4081049"/>
              <a:gd name="connsiteY45" fmla="*/ 3630015 h 5329955"/>
              <a:gd name="connsiteX46" fmla="*/ 153227 w 4081049"/>
              <a:gd name="connsiteY46" fmla="*/ 3849090 h 5329955"/>
              <a:gd name="connsiteX47" fmla="*/ 153227 w 4081049"/>
              <a:gd name="connsiteY47" fmla="*/ 4449165 h 5329955"/>
              <a:gd name="connsiteX48" fmla="*/ 286577 w 4081049"/>
              <a:gd name="connsiteY48" fmla="*/ 4172940 h 5329955"/>
              <a:gd name="connsiteX49" fmla="*/ 477077 w 4081049"/>
              <a:gd name="connsiteY49" fmla="*/ 4001490 h 5329955"/>
              <a:gd name="connsiteX50" fmla="*/ 572327 w 4081049"/>
              <a:gd name="connsiteY50" fmla="*/ 4087215 h 5329955"/>
              <a:gd name="connsiteX51" fmla="*/ 1753427 w 4081049"/>
              <a:gd name="connsiteY51" fmla="*/ 3991965 h 5329955"/>
              <a:gd name="connsiteX52" fmla="*/ 2229677 w 4081049"/>
              <a:gd name="connsiteY52" fmla="*/ 3210915 h 5329955"/>
              <a:gd name="connsiteX53" fmla="*/ 2829752 w 4081049"/>
              <a:gd name="connsiteY53" fmla="*/ 3715740 h 5329955"/>
              <a:gd name="connsiteX54" fmla="*/ 2858327 w 4081049"/>
              <a:gd name="connsiteY54" fmla="*/ 4239615 h 5329955"/>
              <a:gd name="connsiteX55" fmla="*/ 3029777 w 4081049"/>
              <a:gd name="connsiteY55" fmla="*/ 5001615 h 5329955"/>
              <a:gd name="connsiteX56" fmla="*/ 3086927 w 4081049"/>
              <a:gd name="connsiteY56" fmla="*/ 5068290 h 5329955"/>
              <a:gd name="connsiteX57" fmla="*/ 3029777 w 4081049"/>
              <a:gd name="connsiteY57" fmla="*/ 5230215 h 5329955"/>
              <a:gd name="connsiteX58" fmla="*/ 3172652 w 4081049"/>
              <a:gd name="connsiteY58" fmla="*/ 5325465 h 5329955"/>
              <a:gd name="connsiteX59" fmla="*/ 3201227 w 4081049"/>
              <a:gd name="connsiteY59" fmla="*/ 5315940 h 5329955"/>
              <a:gd name="connsiteX60" fmla="*/ 3429827 w 4081049"/>
              <a:gd name="connsiteY60" fmla="*/ 5220690 h 5329955"/>
              <a:gd name="connsiteX61" fmla="*/ 3544127 w 4081049"/>
              <a:gd name="connsiteY61" fmla="*/ 5220690 h 5329955"/>
              <a:gd name="connsiteX62" fmla="*/ 3906077 w 4081049"/>
              <a:gd name="connsiteY62" fmla="*/ 4992090 h 5329955"/>
              <a:gd name="connsiteX63" fmla="*/ 3706052 w 4081049"/>
              <a:gd name="connsiteY63" fmla="*/ 4992090 h 5329955"/>
              <a:gd name="connsiteX64" fmla="*/ 3486977 w 4081049"/>
              <a:gd name="connsiteY64" fmla="*/ 4934940 h 5329955"/>
              <a:gd name="connsiteX65" fmla="*/ 3391727 w 4081049"/>
              <a:gd name="connsiteY65" fmla="*/ 4687290 h 5329955"/>
              <a:gd name="connsiteX66" fmla="*/ 3315527 w 4081049"/>
              <a:gd name="connsiteY66" fmla="*/ 4544415 h 5329955"/>
              <a:gd name="connsiteX67" fmla="*/ 3328068 w 4081049"/>
              <a:gd name="connsiteY67" fmla="*/ 4477262 h 5329955"/>
              <a:gd name="connsiteX68" fmla="*/ 3236990 w 4081049"/>
              <a:gd name="connsiteY68" fmla="*/ 4271871 h 5329955"/>
              <a:gd name="connsiteX69" fmla="*/ 3248852 w 4081049"/>
              <a:gd name="connsiteY69" fmla="*/ 4096740 h 5329955"/>
              <a:gd name="connsiteX70" fmla="*/ 3209233 w 4081049"/>
              <a:gd name="connsiteY70" fmla="*/ 3788726 h 5329955"/>
              <a:gd name="connsiteX71" fmla="*/ 3131280 w 4081049"/>
              <a:gd name="connsiteY71" fmla="*/ 3447053 h 5329955"/>
              <a:gd name="connsiteX72" fmla="*/ 3031297 w 4081049"/>
              <a:gd name="connsiteY72" fmla="*/ 3327085 h 5329955"/>
              <a:gd name="connsiteX73" fmla="*/ 2892278 w 4081049"/>
              <a:gd name="connsiteY73" fmla="*/ 3152012 h 5329955"/>
              <a:gd name="connsiteX74" fmla="*/ 2824668 w 4081049"/>
              <a:gd name="connsiteY74" fmla="*/ 3017610 h 5329955"/>
              <a:gd name="connsiteX75" fmla="*/ 2802696 w 4081049"/>
              <a:gd name="connsiteY75" fmla="*/ 2936735 h 5329955"/>
              <a:gd name="connsiteX76" fmla="*/ 2758753 w 4081049"/>
              <a:gd name="connsiteY76" fmla="*/ 2904011 h 5329955"/>
              <a:gd name="connsiteX77" fmla="*/ 2591627 w 4081049"/>
              <a:gd name="connsiteY77" fmla="*/ 2677515 h 5329955"/>
              <a:gd name="connsiteX78" fmla="*/ 2620202 w 4081049"/>
              <a:gd name="connsiteY78" fmla="*/ 2544165 h 5329955"/>
              <a:gd name="connsiteX79" fmla="*/ 2563052 w 4081049"/>
              <a:gd name="connsiteY79" fmla="*/ 2487015 h 5329955"/>
              <a:gd name="connsiteX80" fmla="*/ 2610677 w 4081049"/>
              <a:gd name="connsiteY80" fmla="*/ 2428229 h 5329955"/>
              <a:gd name="connsiteX81" fmla="*/ 2688981 w 4081049"/>
              <a:gd name="connsiteY81" fmla="*/ 2467965 h 5329955"/>
              <a:gd name="connsiteX82" fmla="*/ 2918633 w 4081049"/>
              <a:gd name="connsiteY82" fmla="*/ 2474860 h 5329955"/>
              <a:gd name="connsiteX83" fmla="*/ 3258377 w 4081049"/>
              <a:gd name="connsiteY83" fmla="*/ 2334615 h 5329955"/>
              <a:gd name="connsiteX84" fmla="*/ 3626017 w 4081049"/>
              <a:gd name="connsiteY84" fmla="*/ 2397579 h 5329955"/>
              <a:gd name="connsiteX85" fmla="*/ 3687002 w 4081049"/>
              <a:gd name="connsiteY85" fmla="*/ 2258415 h 5329955"/>
              <a:gd name="connsiteX86" fmla="*/ 3648902 w 4081049"/>
              <a:gd name="connsiteY86" fmla="*/ 1658340 h 5329955"/>
              <a:gd name="connsiteX87" fmla="*/ 3667952 w 4081049"/>
              <a:gd name="connsiteY87" fmla="*/ 1524990 h 5329955"/>
              <a:gd name="connsiteX88" fmla="*/ 3839402 w 4081049"/>
              <a:gd name="connsiteY88" fmla="*/ 1524990 h 5329955"/>
              <a:gd name="connsiteX89" fmla="*/ 3963227 w 4081049"/>
              <a:gd name="connsiteY89" fmla="*/ 1401165 h 5329955"/>
              <a:gd name="connsiteX90" fmla="*/ 4001327 w 4081049"/>
              <a:gd name="connsiteY90" fmla="*/ 1496415 h 5329955"/>
              <a:gd name="connsiteX91" fmla="*/ 4077527 w 4081049"/>
              <a:gd name="connsiteY91" fmla="*/ 1363065 h 5329955"/>
              <a:gd name="connsiteX92" fmla="*/ 3953702 w 4081049"/>
              <a:gd name="connsiteY92" fmla="*/ 1201140 h 5329955"/>
              <a:gd name="connsiteX93" fmla="*/ 3744152 w 4081049"/>
              <a:gd name="connsiteY93" fmla="*/ 1344015 h 5329955"/>
              <a:gd name="connsiteX94" fmla="*/ 3639377 w 4081049"/>
              <a:gd name="connsiteY94" fmla="*/ 1296390 h 5329955"/>
              <a:gd name="connsiteX95" fmla="*/ 3477452 w 4081049"/>
              <a:gd name="connsiteY95" fmla="*/ 963015 h 5329955"/>
              <a:gd name="connsiteX96" fmla="*/ 3115502 w 4081049"/>
              <a:gd name="connsiteY96" fmla="*/ 696315 h 5329955"/>
              <a:gd name="connsiteX97" fmla="*/ 3048827 w 4081049"/>
              <a:gd name="connsiteY97" fmla="*/ 686790 h 5329955"/>
              <a:gd name="connsiteX0" fmla="*/ 3048827 w 4081049"/>
              <a:gd name="connsiteY0" fmla="*/ 711200 h 5354365"/>
              <a:gd name="connsiteX1" fmla="*/ 3077402 w 4081049"/>
              <a:gd name="connsiteY1" fmla="*/ 387350 h 5354365"/>
              <a:gd name="connsiteX2" fmla="*/ 3140366 w 4081049"/>
              <a:gd name="connsiteY2" fmla="*/ 248186 h 5354365"/>
              <a:gd name="connsiteX3" fmla="*/ 3115502 w 4081049"/>
              <a:gd name="connsiteY3" fmla="*/ 139700 h 5354365"/>
              <a:gd name="connsiteX4" fmla="*/ 2923641 w 4081049"/>
              <a:gd name="connsiteY4" fmla="*/ 55212 h 5354365"/>
              <a:gd name="connsiteX5" fmla="*/ 2634428 w 4081049"/>
              <a:gd name="connsiteY5" fmla="*/ 24410 h 5354365"/>
              <a:gd name="connsiteX6" fmla="*/ 2502067 w 4081049"/>
              <a:gd name="connsiteY6" fmla="*/ 213550 h 5354365"/>
              <a:gd name="connsiteX7" fmla="*/ 2444422 w 4081049"/>
              <a:gd name="connsiteY7" fmla="*/ 419760 h 5354365"/>
              <a:gd name="connsiteX8" fmla="*/ 2469410 w 4081049"/>
              <a:gd name="connsiteY8" fmla="*/ 619290 h 5354365"/>
              <a:gd name="connsiteX9" fmla="*/ 2524952 w 4081049"/>
              <a:gd name="connsiteY9" fmla="*/ 692150 h 5354365"/>
              <a:gd name="connsiteX10" fmla="*/ 2383314 w 4081049"/>
              <a:gd name="connsiteY10" fmla="*/ 788514 h 5354365"/>
              <a:gd name="connsiteX11" fmla="*/ 2279405 w 4081049"/>
              <a:gd name="connsiteY11" fmla="*/ 809295 h 5354365"/>
              <a:gd name="connsiteX12" fmla="*/ 2086802 w 4081049"/>
              <a:gd name="connsiteY12" fmla="*/ 873125 h 5354365"/>
              <a:gd name="connsiteX13" fmla="*/ 1970646 w 4081049"/>
              <a:gd name="connsiteY13" fmla="*/ 862734 h 5354365"/>
              <a:gd name="connsiteX14" fmla="*/ 1877252 w 4081049"/>
              <a:gd name="connsiteY14" fmla="*/ 930275 h 5354365"/>
              <a:gd name="connsiteX15" fmla="*/ 1876633 w 4081049"/>
              <a:gd name="connsiteY15" fmla="*/ 1028989 h 5354365"/>
              <a:gd name="connsiteX16" fmla="*/ 1722756 w 4081049"/>
              <a:gd name="connsiteY16" fmla="*/ 1138170 h 5354365"/>
              <a:gd name="connsiteX17" fmla="*/ 1305752 w 4081049"/>
              <a:gd name="connsiteY17" fmla="*/ 1406525 h 5354365"/>
              <a:gd name="connsiteX18" fmla="*/ 1210502 w 4081049"/>
              <a:gd name="connsiteY18" fmla="*/ 1711325 h 5354365"/>
              <a:gd name="connsiteX19" fmla="*/ 1129557 w 4081049"/>
              <a:gd name="connsiteY19" fmla="*/ 1892705 h 5354365"/>
              <a:gd name="connsiteX20" fmla="*/ 1137023 w 4081049"/>
              <a:gd name="connsiteY20" fmla="*/ 2242151 h 5354365"/>
              <a:gd name="connsiteX21" fmla="*/ 1248602 w 4081049"/>
              <a:gd name="connsiteY21" fmla="*/ 2530475 h 5354365"/>
              <a:gd name="connsiteX22" fmla="*/ 1362902 w 4081049"/>
              <a:gd name="connsiteY22" fmla="*/ 2701925 h 5354365"/>
              <a:gd name="connsiteX23" fmla="*/ 1467677 w 4081049"/>
              <a:gd name="connsiteY23" fmla="*/ 2501900 h 5354365"/>
              <a:gd name="connsiteX24" fmla="*/ 1401002 w 4081049"/>
              <a:gd name="connsiteY24" fmla="*/ 2387600 h 5354365"/>
              <a:gd name="connsiteX25" fmla="*/ 1448627 w 4081049"/>
              <a:gd name="connsiteY25" fmla="*/ 2320925 h 5354365"/>
              <a:gd name="connsiteX26" fmla="*/ 1421266 w 4081049"/>
              <a:gd name="connsiteY26" fmla="*/ 1823087 h 5354365"/>
              <a:gd name="connsiteX27" fmla="*/ 1515854 w 4081049"/>
              <a:gd name="connsiteY27" fmla="*/ 1737289 h 5354365"/>
              <a:gd name="connsiteX28" fmla="*/ 1543877 w 4081049"/>
              <a:gd name="connsiteY28" fmla="*/ 1587500 h 5354365"/>
              <a:gd name="connsiteX29" fmla="*/ 1743902 w 4081049"/>
              <a:gd name="connsiteY29" fmla="*/ 1587500 h 5354365"/>
              <a:gd name="connsiteX30" fmla="*/ 1839152 w 4081049"/>
              <a:gd name="connsiteY30" fmla="*/ 1501775 h 5354365"/>
              <a:gd name="connsiteX31" fmla="*/ 1674726 w 4081049"/>
              <a:gd name="connsiteY31" fmla="*/ 1971700 h 5354365"/>
              <a:gd name="connsiteX32" fmla="*/ 1677227 w 4081049"/>
              <a:gd name="connsiteY32" fmla="*/ 2187575 h 5354365"/>
              <a:gd name="connsiteX33" fmla="*/ 1465691 w 4081049"/>
              <a:gd name="connsiteY33" fmla="*/ 2697254 h 5354365"/>
              <a:gd name="connsiteX34" fmla="*/ 1601027 w 4081049"/>
              <a:gd name="connsiteY34" fmla="*/ 2749550 h 5354365"/>
              <a:gd name="connsiteX35" fmla="*/ 1762952 w 4081049"/>
              <a:gd name="connsiteY35" fmla="*/ 2644775 h 5354365"/>
              <a:gd name="connsiteX36" fmla="*/ 1800843 w 4081049"/>
              <a:gd name="connsiteY36" fmla="*/ 2466804 h 5354365"/>
              <a:gd name="connsiteX37" fmla="*/ 1886777 w 4081049"/>
              <a:gd name="connsiteY37" fmla="*/ 2425700 h 5354365"/>
              <a:gd name="connsiteX38" fmla="*/ 1820102 w 4081049"/>
              <a:gd name="connsiteY38" fmla="*/ 2616200 h 5354365"/>
              <a:gd name="connsiteX39" fmla="*/ 1829627 w 4081049"/>
              <a:gd name="connsiteY39" fmla="*/ 2863850 h 5354365"/>
              <a:gd name="connsiteX40" fmla="*/ 1805061 w 4081049"/>
              <a:gd name="connsiteY40" fmla="*/ 3028938 h 5354365"/>
              <a:gd name="connsiteX41" fmla="*/ 1601027 w 4081049"/>
              <a:gd name="connsiteY41" fmla="*/ 3521075 h 5354365"/>
              <a:gd name="connsiteX42" fmla="*/ 1439102 w 4081049"/>
              <a:gd name="connsiteY42" fmla="*/ 3606800 h 5354365"/>
              <a:gd name="connsiteX43" fmla="*/ 715202 w 4081049"/>
              <a:gd name="connsiteY43" fmla="*/ 3644900 h 5354365"/>
              <a:gd name="connsiteX44" fmla="*/ 509072 w 4081049"/>
              <a:gd name="connsiteY44" fmla="*/ 3652954 h 5354365"/>
              <a:gd name="connsiteX45" fmla="*/ 391352 w 4081049"/>
              <a:gd name="connsiteY45" fmla="*/ 3730625 h 5354365"/>
              <a:gd name="connsiteX46" fmla="*/ 267527 w 4081049"/>
              <a:gd name="connsiteY46" fmla="*/ 3654425 h 5354365"/>
              <a:gd name="connsiteX47" fmla="*/ 153227 w 4081049"/>
              <a:gd name="connsiteY47" fmla="*/ 3873500 h 5354365"/>
              <a:gd name="connsiteX48" fmla="*/ 153227 w 4081049"/>
              <a:gd name="connsiteY48" fmla="*/ 4473575 h 5354365"/>
              <a:gd name="connsiteX49" fmla="*/ 286577 w 4081049"/>
              <a:gd name="connsiteY49" fmla="*/ 4197350 h 5354365"/>
              <a:gd name="connsiteX50" fmla="*/ 477077 w 4081049"/>
              <a:gd name="connsiteY50" fmla="*/ 4025900 h 5354365"/>
              <a:gd name="connsiteX51" fmla="*/ 572327 w 4081049"/>
              <a:gd name="connsiteY51" fmla="*/ 4111625 h 5354365"/>
              <a:gd name="connsiteX52" fmla="*/ 1753427 w 4081049"/>
              <a:gd name="connsiteY52" fmla="*/ 4016375 h 5354365"/>
              <a:gd name="connsiteX53" fmla="*/ 2229677 w 4081049"/>
              <a:gd name="connsiteY53" fmla="*/ 3235325 h 5354365"/>
              <a:gd name="connsiteX54" fmla="*/ 2829752 w 4081049"/>
              <a:gd name="connsiteY54" fmla="*/ 3740150 h 5354365"/>
              <a:gd name="connsiteX55" fmla="*/ 2858327 w 4081049"/>
              <a:gd name="connsiteY55" fmla="*/ 4264025 h 5354365"/>
              <a:gd name="connsiteX56" fmla="*/ 3029777 w 4081049"/>
              <a:gd name="connsiteY56" fmla="*/ 5026025 h 5354365"/>
              <a:gd name="connsiteX57" fmla="*/ 3086927 w 4081049"/>
              <a:gd name="connsiteY57" fmla="*/ 5092700 h 5354365"/>
              <a:gd name="connsiteX58" fmla="*/ 3029777 w 4081049"/>
              <a:gd name="connsiteY58" fmla="*/ 5254625 h 5354365"/>
              <a:gd name="connsiteX59" fmla="*/ 3172652 w 4081049"/>
              <a:gd name="connsiteY59" fmla="*/ 5349875 h 5354365"/>
              <a:gd name="connsiteX60" fmla="*/ 3201227 w 4081049"/>
              <a:gd name="connsiteY60" fmla="*/ 5340350 h 5354365"/>
              <a:gd name="connsiteX61" fmla="*/ 3429827 w 4081049"/>
              <a:gd name="connsiteY61" fmla="*/ 5245100 h 5354365"/>
              <a:gd name="connsiteX62" fmla="*/ 3544127 w 4081049"/>
              <a:gd name="connsiteY62" fmla="*/ 5245100 h 5354365"/>
              <a:gd name="connsiteX63" fmla="*/ 3906077 w 4081049"/>
              <a:gd name="connsiteY63" fmla="*/ 5016500 h 5354365"/>
              <a:gd name="connsiteX64" fmla="*/ 3706052 w 4081049"/>
              <a:gd name="connsiteY64" fmla="*/ 5016500 h 5354365"/>
              <a:gd name="connsiteX65" fmla="*/ 3486977 w 4081049"/>
              <a:gd name="connsiteY65" fmla="*/ 4959350 h 5354365"/>
              <a:gd name="connsiteX66" fmla="*/ 3391727 w 4081049"/>
              <a:gd name="connsiteY66" fmla="*/ 4711700 h 5354365"/>
              <a:gd name="connsiteX67" fmla="*/ 3315527 w 4081049"/>
              <a:gd name="connsiteY67" fmla="*/ 4568825 h 5354365"/>
              <a:gd name="connsiteX68" fmla="*/ 3328068 w 4081049"/>
              <a:gd name="connsiteY68" fmla="*/ 4501672 h 5354365"/>
              <a:gd name="connsiteX69" fmla="*/ 3236990 w 4081049"/>
              <a:gd name="connsiteY69" fmla="*/ 4296281 h 5354365"/>
              <a:gd name="connsiteX70" fmla="*/ 3248852 w 4081049"/>
              <a:gd name="connsiteY70" fmla="*/ 4121150 h 5354365"/>
              <a:gd name="connsiteX71" fmla="*/ 3209233 w 4081049"/>
              <a:gd name="connsiteY71" fmla="*/ 3813136 h 5354365"/>
              <a:gd name="connsiteX72" fmla="*/ 3131280 w 4081049"/>
              <a:gd name="connsiteY72" fmla="*/ 3471463 h 5354365"/>
              <a:gd name="connsiteX73" fmla="*/ 3031297 w 4081049"/>
              <a:gd name="connsiteY73" fmla="*/ 3351495 h 5354365"/>
              <a:gd name="connsiteX74" fmla="*/ 2892278 w 4081049"/>
              <a:gd name="connsiteY74" fmla="*/ 3176422 h 5354365"/>
              <a:gd name="connsiteX75" fmla="*/ 2824668 w 4081049"/>
              <a:gd name="connsiteY75" fmla="*/ 3042020 h 5354365"/>
              <a:gd name="connsiteX76" fmla="*/ 2802696 w 4081049"/>
              <a:gd name="connsiteY76" fmla="*/ 2961145 h 5354365"/>
              <a:gd name="connsiteX77" fmla="*/ 2758753 w 4081049"/>
              <a:gd name="connsiteY77" fmla="*/ 2928421 h 5354365"/>
              <a:gd name="connsiteX78" fmla="*/ 2591627 w 4081049"/>
              <a:gd name="connsiteY78" fmla="*/ 2701925 h 5354365"/>
              <a:gd name="connsiteX79" fmla="*/ 2620202 w 4081049"/>
              <a:gd name="connsiteY79" fmla="*/ 2568575 h 5354365"/>
              <a:gd name="connsiteX80" fmla="*/ 2563052 w 4081049"/>
              <a:gd name="connsiteY80" fmla="*/ 2511425 h 5354365"/>
              <a:gd name="connsiteX81" fmla="*/ 2610677 w 4081049"/>
              <a:gd name="connsiteY81" fmla="*/ 2452639 h 5354365"/>
              <a:gd name="connsiteX82" fmla="*/ 2688981 w 4081049"/>
              <a:gd name="connsiteY82" fmla="*/ 2492375 h 5354365"/>
              <a:gd name="connsiteX83" fmla="*/ 2918633 w 4081049"/>
              <a:gd name="connsiteY83" fmla="*/ 2499270 h 5354365"/>
              <a:gd name="connsiteX84" fmla="*/ 3258377 w 4081049"/>
              <a:gd name="connsiteY84" fmla="*/ 2359025 h 5354365"/>
              <a:gd name="connsiteX85" fmla="*/ 3626017 w 4081049"/>
              <a:gd name="connsiteY85" fmla="*/ 2421989 h 5354365"/>
              <a:gd name="connsiteX86" fmla="*/ 3687002 w 4081049"/>
              <a:gd name="connsiteY86" fmla="*/ 2282825 h 5354365"/>
              <a:gd name="connsiteX87" fmla="*/ 3648902 w 4081049"/>
              <a:gd name="connsiteY87" fmla="*/ 1682750 h 5354365"/>
              <a:gd name="connsiteX88" fmla="*/ 3667952 w 4081049"/>
              <a:gd name="connsiteY88" fmla="*/ 1549400 h 5354365"/>
              <a:gd name="connsiteX89" fmla="*/ 3839402 w 4081049"/>
              <a:gd name="connsiteY89" fmla="*/ 1549400 h 5354365"/>
              <a:gd name="connsiteX90" fmla="*/ 3963227 w 4081049"/>
              <a:gd name="connsiteY90" fmla="*/ 1425575 h 5354365"/>
              <a:gd name="connsiteX91" fmla="*/ 4001327 w 4081049"/>
              <a:gd name="connsiteY91" fmla="*/ 1520825 h 5354365"/>
              <a:gd name="connsiteX92" fmla="*/ 4077527 w 4081049"/>
              <a:gd name="connsiteY92" fmla="*/ 1387475 h 5354365"/>
              <a:gd name="connsiteX93" fmla="*/ 3953702 w 4081049"/>
              <a:gd name="connsiteY93" fmla="*/ 1225550 h 5354365"/>
              <a:gd name="connsiteX94" fmla="*/ 3744152 w 4081049"/>
              <a:gd name="connsiteY94" fmla="*/ 1368425 h 5354365"/>
              <a:gd name="connsiteX95" fmla="*/ 3639377 w 4081049"/>
              <a:gd name="connsiteY95" fmla="*/ 1320800 h 5354365"/>
              <a:gd name="connsiteX96" fmla="*/ 3477452 w 4081049"/>
              <a:gd name="connsiteY96" fmla="*/ 987425 h 5354365"/>
              <a:gd name="connsiteX97" fmla="*/ 3115502 w 4081049"/>
              <a:gd name="connsiteY97" fmla="*/ 720725 h 5354365"/>
              <a:gd name="connsiteX98" fmla="*/ 3048827 w 4081049"/>
              <a:gd name="connsiteY98" fmla="*/ 711200 h 5354365"/>
              <a:gd name="connsiteX0" fmla="*/ 3048827 w 4081049"/>
              <a:gd name="connsiteY0" fmla="*/ 711200 h 5354365"/>
              <a:gd name="connsiteX1" fmla="*/ 3160529 w 4081049"/>
              <a:gd name="connsiteY1" fmla="*/ 355682 h 5354365"/>
              <a:gd name="connsiteX2" fmla="*/ 3140366 w 4081049"/>
              <a:gd name="connsiteY2" fmla="*/ 248186 h 5354365"/>
              <a:gd name="connsiteX3" fmla="*/ 3115502 w 4081049"/>
              <a:gd name="connsiteY3" fmla="*/ 139700 h 5354365"/>
              <a:gd name="connsiteX4" fmla="*/ 2923641 w 4081049"/>
              <a:gd name="connsiteY4" fmla="*/ 55212 h 5354365"/>
              <a:gd name="connsiteX5" fmla="*/ 2634428 w 4081049"/>
              <a:gd name="connsiteY5" fmla="*/ 24410 h 5354365"/>
              <a:gd name="connsiteX6" fmla="*/ 2502067 w 4081049"/>
              <a:gd name="connsiteY6" fmla="*/ 213550 h 5354365"/>
              <a:gd name="connsiteX7" fmla="*/ 2444422 w 4081049"/>
              <a:gd name="connsiteY7" fmla="*/ 419760 h 5354365"/>
              <a:gd name="connsiteX8" fmla="*/ 2469410 w 4081049"/>
              <a:gd name="connsiteY8" fmla="*/ 619290 h 5354365"/>
              <a:gd name="connsiteX9" fmla="*/ 2524952 w 4081049"/>
              <a:gd name="connsiteY9" fmla="*/ 692150 h 5354365"/>
              <a:gd name="connsiteX10" fmla="*/ 2383314 w 4081049"/>
              <a:gd name="connsiteY10" fmla="*/ 788514 h 5354365"/>
              <a:gd name="connsiteX11" fmla="*/ 2279405 w 4081049"/>
              <a:gd name="connsiteY11" fmla="*/ 809295 h 5354365"/>
              <a:gd name="connsiteX12" fmla="*/ 2086802 w 4081049"/>
              <a:gd name="connsiteY12" fmla="*/ 873125 h 5354365"/>
              <a:gd name="connsiteX13" fmla="*/ 1970646 w 4081049"/>
              <a:gd name="connsiteY13" fmla="*/ 862734 h 5354365"/>
              <a:gd name="connsiteX14" fmla="*/ 1877252 w 4081049"/>
              <a:gd name="connsiteY14" fmla="*/ 930275 h 5354365"/>
              <a:gd name="connsiteX15" fmla="*/ 1876633 w 4081049"/>
              <a:gd name="connsiteY15" fmla="*/ 1028989 h 5354365"/>
              <a:gd name="connsiteX16" fmla="*/ 1722756 w 4081049"/>
              <a:gd name="connsiteY16" fmla="*/ 1138170 h 5354365"/>
              <a:gd name="connsiteX17" fmla="*/ 1305752 w 4081049"/>
              <a:gd name="connsiteY17" fmla="*/ 1406525 h 5354365"/>
              <a:gd name="connsiteX18" fmla="*/ 1210502 w 4081049"/>
              <a:gd name="connsiteY18" fmla="*/ 1711325 h 5354365"/>
              <a:gd name="connsiteX19" fmla="*/ 1129557 w 4081049"/>
              <a:gd name="connsiteY19" fmla="*/ 1892705 h 5354365"/>
              <a:gd name="connsiteX20" fmla="*/ 1137023 w 4081049"/>
              <a:gd name="connsiteY20" fmla="*/ 2242151 h 5354365"/>
              <a:gd name="connsiteX21" fmla="*/ 1248602 w 4081049"/>
              <a:gd name="connsiteY21" fmla="*/ 2530475 h 5354365"/>
              <a:gd name="connsiteX22" fmla="*/ 1362902 w 4081049"/>
              <a:gd name="connsiteY22" fmla="*/ 2701925 h 5354365"/>
              <a:gd name="connsiteX23" fmla="*/ 1467677 w 4081049"/>
              <a:gd name="connsiteY23" fmla="*/ 2501900 h 5354365"/>
              <a:gd name="connsiteX24" fmla="*/ 1401002 w 4081049"/>
              <a:gd name="connsiteY24" fmla="*/ 2387600 h 5354365"/>
              <a:gd name="connsiteX25" fmla="*/ 1448627 w 4081049"/>
              <a:gd name="connsiteY25" fmla="*/ 2320925 h 5354365"/>
              <a:gd name="connsiteX26" fmla="*/ 1421266 w 4081049"/>
              <a:gd name="connsiteY26" fmla="*/ 1823087 h 5354365"/>
              <a:gd name="connsiteX27" fmla="*/ 1515854 w 4081049"/>
              <a:gd name="connsiteY27" fmla="*/ 1737289 h 5354365"/>
              <a:gd name="connsiteX28" fmla="*/ 1543877 w 4081049"/>
              <a:gd name="connsiteY28" fmla="*/ 1587500 h 5354365"/>
              <a:gd name="connsiteX29" fmla="*/ 1743902 w 4081049"/>
              <a:gd name="connsiteY29" fmla="*/ 1587500 h 5354365"/>
              <a:gd name="connsiteX30" fmla="*/ 1839152 w 4081049"/>
              <a:gd name="connsiteY30" fmla="*/ 1501775 h 5354365"/>
              <a:gd name="connsiteX31" fmla="*/ 1674726 w 4081049"/>
              <a:gd name="connsiteY31" fmla="*/ 1971700 h 5354365"/>
              <a:gd name="connsiteX32" fmla="*/ 1677227 w 4081049"/>
              <a:gd name="connsiteY32" fmla="*/ 2187575 h 5354365"/>
              <a:gd name="connsiteX33" fmla="*/ 1465691 w 4081049"/>
              <a:gd name="connsiteY33" fmla="*/ 2697254 h 5354365"/>
              <a:gd name="connsiteX34" fmla="*/ 1601027 w 4081049"/>
              <a:gd name="connsiteY34" fmla="*/ 2749550 h 5354365"/>
              <a:gd name="connsiteX35" fmla="*/ 1762952 w 4081049"/>
              <a:gd name="connsiteY35" fmla="*/ 2644775 h 5354365"/>
              <a:gd name="connsiteX36" fmla="*/ 1800843 w 4081049"/>
              <a:gd name="connsiteY36" fmla="*/ 2466804 h 5354365"/>
              <a:gd name="connsiteX37" fmla="*/ 1886777 w 4081049"/>
              <a:gd name="connsiteY37" fmla="*/ 2425700 h 5354365"/>
              <a:gd name="connsiteX38" fmla="*/ 1820102 w 4081049"/>
              <a:gd name="connsiteY38" fmla="*/ 2616200 h 5354365"/>
              <a:gd name="connsiteX39" fmla="*/ 1829627 w 4081049"/>
              <a:gd name="connsiteY39" fmla="*/ 2863850 h 5354365"/>
              <a:gd name="connsiteX40" fmla="*/ 1805061 w 4081049"/>
              <a:gd name="connsiteY40" fmla="*/ 3028938 h 5354365"/>
              <a:gd name="connsiteX41" fmla="*/ 1601027 w 4081049"/>
              <a:gd name="connsiteY41" fmla="*/ 3521075 h 5354365"/>
              <a:gd name="connsiteX42" fmla="*/ 1439102 w 4081049"/>
              <a:gd name="connsiteY42" fmla="*/ 3606800 h 5354365"/>
              <a:gd name="connsiteX43" fmla="*/ 715202 w 4081049"/>
              <a:gd name="connsiteY43" fmla="*/ 3644900 h 5354365"/>
              <a:gd name="connsiteX44" fmla="*/ 509072 w 4081049"/>
              <a:gd name="connsiteY44" fmla="*/ 3652954 h 5354365"/>
              <a:gd name="connsiteX45" fmla="*/ 391352 w 4081049"/>
              <a:gd name="connsiteY45" fmla="*/ 3730625 h 5354365"/>
              <a:gd name="connsiteX46" fmla="*/ 267527 w 4081049"/>
              <a:gd name="connsiteY46" fmla="*/ 3654425 h 5354365"/>
              <a:gd name="connsiteX47" fmla="*/ 153227 w 4081049"/>
              <a:gd name="connsiteY47" fmla="*/ 3873500 h 5354365"/>
              <a:gd name="connsiteX48" fmla="*/ 153227 w 4081049"/>
              <a:gd name="connsiteY48" fmla="*/ 4473575 h 5354365"/>
              <a:gd name="connsiteX49" fmla="*/ 286577 w 4081049"/>
              <a:gd name="connsiteY49" fmla="*/ 4197350 h 5354365"/>
              <a:gd name="connsiteX50" fmla="*/ 477077 w 4081049"/>
              <a:gd name="connsiteY50" fmla="*/ 4025900 h 5354365"/>
              <a:gd name="connsiteX51" fmla="*/ 572327 w 4081049"/>
              <a:gd name="connsiteY51" fmla="*/ 4111625 h 5354365"/>
              <a:gd name="connsiteX52" fmla="*/ 1753427 w 4081049"/>
              <a:gd name="connsiteY52" fmla="*/ 4016375 h 5354365"/>
              <a:gd name="connsiteX53" fmla="*/ 2229677 w 4081049"/>
              <a:gd name="connsiteY53" fmla="*/ 3235325 h 5354365"/>
              <a:gd name="connsiteX54" fmla="*/ 2829752 w 4081049"/>
              <a:gd name="connsiteY54" fmla="*/ 3740150 h 5354365"/>
              <a:gd name="connsiteX55" fmla="*/ 2858327 w 4081049"/>
              <a:gd name="connsiteY55" fmla="*/ 4264025 h 5354365"/>
              <a:gd name="connsiteX56" fmla="*/ 3029777 w 4081049"/>
              <a:gd name="connsiteY56" fmla="*/ 5026025 h 5354365"/>
              <a:gd name="connsiteX57" fmla="*/ 3086927 w 4081049"/>
              <a:gd name="connsiteY57" fmla="*/ 5092700 h 5354365"/>
              <a:gd name="connsiteX58" fmla="*/ 3029777 w 4081049"/>
              <a:gd name="connsiteY58" fmla="*/ 5254625 h 5354365"/>
              <a:gd name="connsiteX59" fmla="*/ 3172652 w 4081049"/>
              <a:gd name="connsiteY59" fmla="*/ 5349875 h 5354365"/>
              <a:gd name="connsiteX60" fmla="*/ 3201227 w 4081049"/>
              <a:gd name="connsiteY60" fmla="*/ 5340350 h 5354365"/>
              <a:gd name="connsiteX61" fmla="*/ 3429827 w 4081049"/>
              <a:gd name="connsiteY61" fmla="*/ 5245100 h 5354365"/>
              <a:gd name="connsiteX62" fmla="*/ 3544127 w 4081049"/>
              <a:gd name="connsiteY62" fmla="*/ 5245100 h 5354365"/>
              <a:gd name="connsiteX63" fmla="*/ 3906077 w 4081049"/>
              <a:gd name="connsiteY63" fmla="*/ 5016500 h 5354365"/>
              <a:gd name="connsiteX64" fmla="*/ 3706052 w 4081049"/>
              <a:gd name="connsiteY64" fmla="*/ 5016500 h 5354365"/>
              <a:gd name="connsiteX65" fmla="*/ 3486977 w 4081049"/>
              <a:gd name="connsiteY65" fmla="*/ 4959350 h 5354365"/>
              <a:gd name="connsiteX66" fmla="*/ 3391727 w 4081049"/>
              <a:gd name="connsiteY66" fmla="*/ 4711700 h 5354365"/>
              <a:gd name="connsiteX67" fmla="*/ 3315527 w 4081049"/>
              <a:gd name="connsiteY67" fmla="*/ 4568825 h 5354365"/>
              <a:gd name="connsiteX68" fmla="*/ 3328068 w 4081049"/>
              <a:gd name="connsiteY68" fmla="*/ 4501672 h 5354365"/>
              <a:gd name="connsiteX69" fmla="*/ 3236990 w 4081049"/>
              <a:gd name="connsiteY69" fmla="*/ 4296281 h 5354365"/>
              <a:gd name="connsiteX70" fmla="*/ 3248852 w 4081049"/>
              <a:gd name="connsiteY70" fmla="*/ 4121150 h 5354365"/>
              <a:gd name="connsiteX71" fmla="*/ 3209233 w 4081049"/>
              <a:gd name="connsiteY71" fmla="*/ 3813136 h 5354365"/>
              <a:gd name="connsiteX72" fmla="*/ 3131280 w 4081049"/>
              <a:gd name="connsiteY72" fmla="*/ 3471463 h 5354365"/>
              <a:gd name="connsiteX73" fmla="*/ 3031297 w 4081049"/>
              <a:gd name="connsiteY73" fmla="*/ 3351495 h 5354365"/>
              <a:gd name="connsiteX74" fmla="*/ 2892278 w 4081049"/>
              <a:gd name="connsiteY74" fmla="*/ 3176422 h 5354365"/>
              <a:gd name="connsiteX75" fmla="*/ 2824668 w 4081049"/>
              <a:gd name="connsiteY75" fmla="*/ 3042020 h 5354365"/>
              <a:gd name="connsiteX76" fmla="*/ 2802696 w 4081049"/>
              <a:gd name="connsiteY76" fmla="*/ 2961145 h 5354365"/>
              <a:gd name="connsiteX77" fmla="*/ 2758753 w 4081049"/>
              <a:gd name="connsiteY77" fmla="*/ 2928421 h 5354365"/>
              <a:gd name="connsiteX78" fmla="*/ 2591627 w 4081049"/>
              <a:gd name="connsiteY78" fmla="*/ 2701925 h 5354365"/>
              <a:gd name="connsiteX79" fmla="*/ 2620202 w 4081049"/>
              <a:gd name="connsiteY79" fmla="*/ 2568575 h 5354365"/>
              <a:gd name="connsiteX80" fmla="*/ 2563052 w 4081049"/>
              <a:gd name="connsiteY80" fmla="*/ 2511425 h 5354365"/>
              <a:gd name="connsiteX81" fmla="*/ 2610677 w 4081049"/>
              <a:gd name="connsiteY81" fmla="*/ 2452639 h 5354365"/>
              <a:gd name="connsiteX82" fmla="*/ 2688981 w 4081049"/>
              <a:gd name="connsiteY82" fmla="*/ 2492375 h 5354365"/>
              <a:gd name="connsiteX83" fmla="*/ 2918633 w 4081049"/>
              <a:gd name="connsiteY83" fmla="*/ 2499270 h 5354365"/>
              <a:gd name="connsiteX84" fmla="*/ 3258377 w 4081049"/>
              <a:gd name="connsiteY84" fmla="*/ 2359025 h 5354365"/>
              <a:gd name="connsiteX85" fmla="*/ 3626017 w 4081049"/>
              <a:gd name="connsiteY85" fmla="*/ 2421989 h 5354365"/>
              <a:gd name="connsiteX86" fmla="*/ 3687002 w 4081049"/>
              <a:gd name="connsiteY86" fmla="*/ 2282825 h 5354365"/>
              <a:gd name="connsiteX87" fmla="*/ 3648902 w 4081049"/>
              <a:gd name="connsiteY87" fmla="*/ 1682750 h 5354365"/>
              <a:gd name="connsiteX88" fmla="*/ 3667952 w 4081049"/>
              <a:gd name="connsiteY88" fmla="*/ 1549400 h 5354365"/>
              <a:gd name="connsiteX89" fmla="*/ 3839402 w 4081049"/>
              <a:gd name="connsiteY89" fmla="*/ 1549400 h 5354365"/>
              <a:gd name="connsiteX90" fmla="*/ 3963227 w 4081049"/>
              <a:gd name="connsiteY90" fmla="*/ 1425575 h 5354365"/>
              <a:gd name="connsiteX91" fmla="*/ 4001327 w 4081049"/>
              <a:gd name="connsiteY91" fmla="*/ 1520825 h 5354365"/>
              <a:gd name="connsiteX92" fmla="*/ 4077527 w 4081049"/>
              <a:gd name="connsiteY92" fmla="*/ 1387475 h 5354365"/>
              <a:gd name="connsiteX93" fmla="*/ 3953702 w 4081049"/>
              <a:gd name="connsiteY93" fmla="*/ 1225550 h 5354365"/>
              <a:gd name="connsiteX94" fmla="*/ 3744152 w 4081049"/>
              <a:gd name="connsiteY94" fmla="*/ 1368425 h 5354365"/>
              <a:gd name="connsiteX95" fmla="*/ 3639377 w 4081049"/>
              <a:gd name="connsiteY95" fmla="*/ 1320800 h 5354365"/>
              <a:gd name="connsiteX96" fmla="*/ 3477452 w 4081049"/>
              <a:gd name="connsiteY96" fmla="*/ 987425 h 5354365"/>
              <a:gd name="connsiteX97" fmla="*/ 3115502 w 4081049"/>
              <a:gd name="connsiteY97" fmla="*/ 720725 h 5354365"/>
              <a:gd name="connsiteX98" fmla="*/ 3048827 w 4081049"/>
              <a:gd name="connsiteY98" fmla="*/ 711200 h 5354365"/>
              <a:gd name="connsiteX0" fmla="*/ 3048827 w 4081049"/>
              <a:gd name="connsiteY0" fmla="*/ 711200 h 5354365"/>
              <a:gd name="connsiteX1" fmla="*/ 3069114 w 4081049"/>
              <a:gd name="connsiteY1" fmla="*/ 494599 h 5354365"/>
              <a:gd name="connsiteX2" fmla="*/ 3160529 w 4081049"/>
              <a:gd name="connsiteY2" fmla="*/ 355682 h 5354365"/>
              <a:gd name="connsiteX3" fmla="*/ 3140366 w 4081049"/>
              <a:gd name="connsiteY3" fmla="*/ 248186 h 5354365"/>
              <a:gd name="connsiteX4" fmla="*/ 3115502 w 4081049"/>
              <a:gd name="connsiteY4" fmla="*/ 139700 h 5354365"/>
              <a:gd name="connsiteX5" fmla="*/ 2923641 w 4081049"/>
              <a:gd name="connsiteY5" fmla="*/ 55212 h 5354365"/>
              <a:gd name="connsiteX6" fmla="*/ 2634428 w 4081049"/>
              <a:gd name="connsiteY6" fmla="*/ 24410 h 5354365"/>
              <a:gd name="connsiteX7" fmla="*/ 2502067 w 4081049"/>
              <a:gd name="connsiteY7" fmla="*/ 213550 h 5354365"/>
              <a:gd name="connsiteX8" fmla="*/ 2444422 w 4081049"/>
              <a:gd name="connsiteY8" fmla="*/ 419760 h 5354365"/>
              <a:gd name="connsiteX9" fmla="*/ 2469410 w 4081049"/>
              <a:gd name="connsiteY9" fmla="*/ 619290 h 5354365"/>
              <a:gd name="connsiteX10" fmla="*/ 2524952 w 4081049"/>
              <a:gd name="connsiteY10" fmla="*/ 692150 h 5354365"/>
              <a:gd name="connsiteX11" fmla="*/ 2383314 w 4081049"/>
              <a:gd name="connsiteY11" fmla="*/ 788514 h 5354365"/>
              <a:gd name="connsiteX12" fmla="*/ 2279405 w 4081049"/>
              <a:gd name="connsiteY12" fmla="*/ 809295 h 5354365"/>
              <a:gd name="connsiteX13" fmla="*/ 2086802 w 4081049"/>
              <a:gd name="connsiteY13" fmla="*/ 873125 h 5354365"/>
              <a:gd name="connsiteX14" fmla="*/ 1970646 w 4081049"/>
              <a:gd name="connsiteY14" fmla="*/ 862734 h 5354365"/>
              <a:gd name="connsiteX15" fmla="*/ 1877252 w 4081049"/>
              <a:gd name="connsiteY15" fmla="*/ 930275 h 5354365"/>
              <a:gd name="connsiteX16" fmla="*/ 1876633 w 4081049"/>
              <a:gd name="connsiteY16" fmla="*/ 1028989 h 5354365"/>
              <a:gd name="connsiteX17" fmla="*/ 1722756 w 4081049"/>
              <a:gd name="connsiteY17" fmla="*/ 1138170 h 5354365"/>
              <a:gd name="connsiteX18" fmla="*/ 1305752 w 4081049"/>
              <a:gd name="connsiteY18" fmla="*/ 1406525 h 5354365"/>
              <a:gd name="connsiteX19" fmla="*/ 1210502 w 4081049"/>
              <a:gd name="connsiteY19" fmla="*/ 1711325 h 5354365"/>
              <a:gd name="connsiteX20" fmla="*/ 1129557 w 4081049"/>
              <a:gd name="connsiteY20" fmla="*/ 1892705 h 5354365"/>
              <a:gd name="connsiteX21" fmla="*/ 1137023 w 4081049"/>
              <a:gd name="connsiteY21" fmla="*/ 2242151 h 5354365"/>
              <a:gd name="connsiteX22" fmla="*/ 1248602 w 4081049"/>
              <a:gd name="connsiteY22" fmla="*/ 2530475 h 5354365"/>
              <a:gd name="connsiteX23" fmla="*/ 1362902 w 4081049"/>
              <a:gd name="connsiteY23" fmla="*/ 2701925 h 5354365"/>
              <a:gd name="connsiteX24" fmla="*/ 1467677 w 4081049"/>
              <a:gd name="connsiteY24" fmla="*/ 2501900 h 5354365"/>
              <a:gd name="connsiteX25" fmla="*/ 1401002 w 4081049"/>
              <a:gd name="connsiteY25" fmla="*/ 2387600 h 5354365"/>
              <a:gd name="connsiteX26" fmla="*/ 1448627 w 4081049"/>
              <a:gd name="connsiteY26" fmla="*/ 2320925 h 5354365"/>
              <a:gd name="connsiteX27" fmla="*/ 1421266 w 4081049"/>
              <a:gd name="connsiteY27" fmla="*/ 1823087 h 5354365"/>
              <a:gd name="connsiteX28" fmla="*/ 1515854 w 4081049"/>
              <a:gd name="connsiteY28" fmla="*/ 1737289 h 5354365"/>
              <a:gd name="connsiteX29" fmla="*/ 1543877 w 4081049"/>
              <a:gd name="connsiteY29" fmla="*/ 1587500 h 5354365"/>
              <a:gd name="connsiteX30" fmla="*/ 1743902 w 4081049"/>
              <a:gd name="connsiteY30" fmla="*/ 1587500 h 5354365"/>
              <a:gd name="connsiteX31" fmla="*/ 1839152 w 4081049"/>
              <a:gd name="connsiteY31" fmla="*/ 1501775 h 5354365"/>
              <a:gd name="connsiteX32" fmla="*/ 1674726 w 4081049"/>
              <a:gd name="connsiteY32" fmla="*/ 1971700 h 5354365"/>
              <a:gd name="connsiteX33" fmla="*/ 1677227 w 4081049"/>
              <a:gd name="connsiteY33" fmla="*/ 2187575 h 5354365"/>
              <a:gd name="connsiteX34" fmla="*/ 1465691 w 4081049"/>
              <a:gd name="connsiteY34" fmla="*/ 2697254 h 5354365"/>
              <a:gd name="connsiteX35" fmla="*/ 1601027 w 4081049"/>
              <a:gd name="connsiteY35" fmla="*/ 2749550 h 5354365"/>
              <a:gd name="connsiteX36" fmla="*/ 1762952 w 4081049"/>
              <a:gd name="connsiteY36" fmla="*/ 2644775 h 5354365"/>
              <a:gd name="connsiteX37" fmla="*/ 1800843 w 4081049"/>
              <a:gd name="connsiteY37" fmla="*/ 2466804 h 5354365"/>
              <a:gd name="connsiteX38" fmla="*/ 1886777 w 4081049"/>
              <a:gd name="connsiteY38" fmla="*/ 2425700 h 5354365"/>
              <a:gd name="connsiteX39" fmla="*/ 1820102 w 4081049"/>
              <a:gd name="connsiteY39" fmla="*/ 2616200 h 5354365"/>
              <a:gd name="connsiteX40" fmla="*/ 1829627 w 4081049"/>
              <a:gd name="connsiteY40" fmla="*/ 2863850 h 5354365"/>
              <a:gd name="connsiteX41" fmla="*/ 1805061 w 4081049"/>
              <a:gd name="connsiteY41" fmla="*/ 3028938 h 5354365"/>
              <a:gd name="connsiteX42" fmla="*/ 1601027 w 4081049"/>
              <a:gd name="connsiteY42" fmla="*/ 3521075 h 5354365"/>
              <a:gd name="connsiteX43" fmla="*/ 1439102 w 4081049"/>
              <a:gd name="connsiteY43" fmla="*/ 3606800 h 5354365"/>
              <a:gd name="connsiteX44" fmla="*/ 715202 w 4081049"/>
              <a:gd name="connsiteY44" fmla="*/ 3644900 h 5354365"/>
              <a:gd name="connsiteX45" fmla="*/ 509072 w 4081049"/>
              <a:gd name="connsiteY45" fmla="*/ 3652954 h 5354365"/>
              <a:gd name="connsiteX46" fmla="*/ 391352 w 4081049"/>
              <a:gd name="connsiteY46" fmla="*/ 3730625 h 5354365"/>
              <a:gd name="connsiteX47" fmla="*/ 267527 w 4081049"/>
              <a:gd name="connsiteY47" fmla="*/ 3654425 h 5354365"/>
              <a:gd name="connsiteX48" fmla="*/ 153227 w 4081049"/>
              <a:gd name="connsiteY48" fmla="*/ 3873500 h 5354365"/>
              <a:gd name="connsiteX49" fmla="*/ 153227 w 4081049"/>
              <a:gd name="connsiteY49" fmla="*/ 4473575 h 5354365"/>
              <a:gd name="connsiteX50" fmla="*/ 286577 w 4081049"/>
              <a:gd name="connsiteY50" fmla="*/ 4197350 h 5354365"/>
              <a:gd name="connsiteX51" fmla="*/ 477077 w 4081049"/>
              <a:gd name="connsiteY51" fmla="*/ 4025900 h 5354365"/>
              <a:gd name="connsiteX52" fmla="*/ 572327 w 4081049"/>
              <a:gd name="connsiteY52" fmla="*/ 4111625 h 5354365"/>
              <a:gd name="connsiteX53" fmla="*/ 1753427 w 4081049"/>
              <a:gd name="connsiteY53" fmla="*/ 4016375 h 5354365"/>
              <a:gd name="connsiteX54" fmla="*/ 2229677 w 4081049"/>
              <a:gd name="connsiteY54" fmla="*/ 3235325 h 5354365"/>
              <a:gd name="connsiteX55" fmla="*/ 2829752 w 4081049"/>
              <a:gd name="connsiteY55" fmla="*/ 3740150 h 5354365"/>
              <a:gd name="connsiteX56" fmla="*/ 2858327 w 4081049"/>
              <a:gd name="connsiteY56" fmla="*/ 4264025 h 5354365"/>
              <a:gd name="connsiteX57" fmla="*/ 3029777 w 4081049"/>
              <a:gd name="connsiteY57" fmla="*/ 5026025 h 5354365"/>
              <a:gd name="connsiteX58" fmla="*/ 3086927 w 4081049"/>
              <a:gd name="connsiteY58" fmla="*/ 5092700 h 5354365"/>
              <a:gd name="connsiteX59" fmla="*/ 3029777 w 4081049"/>
              <a:gd name="connsiteY59" fmla="*/ 5254625 h 5354365"/>
              <a:gd name="connsiteX60" fmla="*/ 3172652 w 4081049"/>
              <a:gd name="connsiteY60" fmla="*/ 5349875 h 5354365"/>
              <a:gd name="connsiteX61" fmla="*/ 3201227 w 4081049"/>
              <a:gd name="connsiteY61" fmla="*/ 5340350 h 5354365"/>
              <a:gd name="connsiteX62" fmla="*/ 3429827 w 4081049"/>
              <a:gd name="connsiteY62" fmla="*/ 5245100 h 5354365"/>
              <a:gd name="connsiteX63" fmla="*/ 3544127 w 4081049"/>
              <a:gd name="connsiteY63" fmla="*/ 5245100 h 5354365"/>
              <a:gd name="connsiteX64" fmla="*/ 3906077 w 4081049"/>
              <a:gd name="connsiteY64" fmla="*/ 5016500 h 5354365"/>
              <a:gd name="connsiteX65" fmla="*/ 3706052 w 4081049"/>
              <a:gd name="connsiteY65" fmla="*/ 5016500 h 5354365"/>
              <a:gd name="connsiteX66" fmla="*/ 3486977 w 4081049"/>
              <a:gd name="connsiteY66" fmla="*/ 4959350 h 5354365"/>
              <a:gd name="connsiteX67" fmla="*/ 3391727 w 4081049"/>
              <a:gd name="connsiteY67" fmla="*/ 4711700 h 5354365"/>
              <a:gd name="connsiteX68" fmla="*/ 3315527 w 4081049"/>
              <a:gd name="connsiteY68" fmla="*/ 4568825 h 5354365"/>
              <a:gd name="connsiteX69" fmla="*/ 3328068 w 4081049"/>
              <a:gd name="connsiteY69" fmla="*/ 4501672 h 5354365"/>
              <a:gd name="connsiteX70" fmla="*/ 3236990 w 4081049"/>
              <a:gd name="connsiteY70" fmla="*/ 4296281 h 5354365"/>
              <a:gd name="connsiteX71" fmla="*/ 3248852 w 4081049"/>
              <a:gd name="connsiteY71" fmla="*/ 4121150 h 5354365"/>
              <a:gd name="connsiteX72" fmla="*/ 3209233 w 4081049"/>
              <a:gd name="connsiteY72" fmla="*/ 3813136 h 5354365"/>
              <a:gd name="connsiteX73" fmla="*/ 3131280 w 4081049"/>
              <a:gd name="connsiteY73" fmla="*/ 3471463 h 5354365"/>
              <a:gd name="connsiteX74" fmla="*/ 3031297 w 4081049"/>
              <a:gd name="connsiteY74" fmla="*/ 3351495 h 5354365"/>
              <a:gd name="connsiteX75" fmla="*/ 2892278 w 4081049"/>
              <a:gd name="connsiteY75" fmla="*/ 3176422 h 5354365"/>
              <a:gd name="connsiteX76" fmla="*/ 2824668 w 4081049"/>
              <a:gd name="connsiteY76" fmla="*/ 3042020 h 5354365"/>
              <a:gd name="connsiteX77" fmla="*/ 2802696 w 4081049"/>
              <a:gd name="connsiteY77" fmla="*/ 2961145 h 5354365"/>
              <a:gd name="connsiteX78" fmla="*/ 2758753 w 4081049"/>
              <a:gd name="connsiteY78" fmla="*/ 2928421 h 5354365"/>
              <a:gd name="connsiteX79" fmla="*/ 2591627 w 4081049"/>
              <a:gd name="connsiteY79" fmla="*/ 2701925 h 5354365"/>
              <a:gd name="connsiteX80" fmla="*/ 2620202 w 4081049"/>
              <a:gd name="connsiteY80" fmla="*/ 2568575 h 5354365"/>
              <a:gd name="connsiteX81" fmla="*/ 2563052 w 4081049"/>
              <a:gd name="connsiteY81" fmla="*/ 2511425 h 5354365"/>
              <a:gd name="connsiteX82" fmla="*/ 2610677 w 4081049"/>
              <a:gd name="connsiteY82" fmla="*/ 2452639 h 5354365"/>
              <a:gd name="connsiteX83" fmla="*/ 2688981 w 4081049"/>
              <a:gd name="connsiteY83" fmla="*/ 2492375 h 5354365"/>
              <a:gd name="connsiteX84" fmla="*/ 2918633 w 4081049"/>
              <a:gd name="connsiteY84" fmla="*/ 2499270 h 5354365"/>
              <a:gd name="connsiteX85" fmla="*/ 3258377 w 4081049"/>
              <a:gd name="connsiteY85" fmla="*/ 2359025 h 5354365"/>
              <a:gd name="connsiteX86" fmla="*/ 3626017 w 4081049"/>
              <a:gd name="connsiteY86" fmla="*/ 2421989 h 5354365"/>
              <a:gd name="connsiteX87" fmla="*/ 3687002 w 4081049"/>
              <a:gd name="connsiteY87" fmla="*/ 2282825 h 5354365"/>
              <a:gd name="connsiteX88" fmla="*/ 3648902 w 4081049"/>
              <a:gd name="connsiteY88" fmla="*/ 1682750 h 5354365"/>
              <a:gd name="connsiteX89" fmla="*/ 3667952 w 4081049"/>
              <a:gd name="connsiteY89" fmla="*/ 1549400 h 5354365"/>
              <a:gd name="connsiteX90" fmla="*/ 3839402 w 4081049"/>
              <a:gd name="connsiteY90" fmla="*/ 1549400 h 5354365"/>
              <a:gd name="connsiteX91" fmla="*/ 3963227 w 4081049"/>
              <a:gd name="connsiteY91" fmla="*/ 1425575 h 5354365"/>
              <a:gd name="connsiteX92" fmla="*/ 4001327 w 4081049"/>
              <a:gd name="connsiteY92" fmla="*/ 1520825 h 5354365"/>
              <a:gd name="connsiteX93" fmla="*/ 4077527 w 4081049"/>
              <a:gd name="connsiteY93" fmla="*/ 1387475 h 5354365"/>
              <a:gd name="connsiteX94" fmla="*/ 3953702 w 4081049"/>
              <a:gd name="connsiteY94" fmla="*/ 1225550 h 5354365"/>
              <a:gd name="connsiteX95" fmla="*/ 3744152 w 4081049"/>
              <a:gd name="connsiteY95" fmla="*/ 1368425 h 5354365"/>
              <a:gd name="connsiteX96" fmla="*/ 3639377 w 4081049"/>
              <a:gd name="connsiteY96" fmla="*/ 1320800 h 5354365"/>
              <a:gd name="connsiteX97" fmla="*/ 3477452 w 4081049"/>
              <a:gd name="connsiteY97" fmla="*/ 987425 h 5354365"/>
              <a:gd name="connsiteX98" fmla="*/ 3115502 w 4081049"/>
              <a:gd name="connsiteY98" fmla="*/ 720725 h 5354365"/>
              <a:gd name="connsiteX99" fmla="*/ 3048827 w 4081049"/>
              <a:gd name="connsiteY99" fmla="*/ 711200 h 5354365"/>
              <a:gd name="connsiteX0" fmla="*/ 3048827 w 4081049"/>
              <a:gd name="connsiteY0" fmla="*/ 711200 h 5354365"/>
              <a:gd name="connsiteX1" fmla="*/ 3069114 w 4081049"/>
              <a:gd name="connsiteY1" fmla="*/ 494599 h 5354365"/>
              <a:gd name="connsiteX2" fmla="*/ 3160529 w 4081049"/>
              <a:gd name="connsiteY2" fmla="*/ 355682 h 5354365"/>
              <a:gd name="connsiteX3" fmla="*/ 3117605 w 4081049"/>
              <a:gd name="connsiteY3" fmla="*/ 250165 h 5354365"/>
              <a:gd name="connsiteX4" fmla="*/ 3115502 w 4081049"/>
              <a:gd name="connsiteY4" fmla="*/ 139700 h 5354365"/>
              <a:gd name="connsiteX5" fmla="*/ 2923641 w 4081049"/>
              <a:gd name="connsiteY5" fmla="*/ 55212 h 5354365"/>
              <a:gd name="connsiteX6" fmla="*/ 2634428 w 4081049"/>
              <a:gd name="connsiteY6" fmla="*/ 24410 h 5354365"/>
              <a:gd name="connsiteX7" fmla="*/ 2502067 w 4081049"/>
              <a:gd name="connsiteY7" fmla="*/ 213550 h 5354365"/>
              <a:gd name="connsiteX8" fmla="*/ 2444422 w 4081049"/>
              <a:gd name="connsiteY8" fmla="*/ 419760 h 5354365"/>
              <a:gd name="connsiteX9" fmla="*/ 2469410 w 4081049"/>
              <a:gd name="connsiteY9" fmla="*/ 619290 h 5354365"/>
              <a:gd name="connsiteX10" fmla="*/ 2524952 w 4081049"/>
              <a:gd name="connsiteY10" fmla="*/ 692150 h 5354365"/>
              <a:gd name="connsiteX11" fmla="*/ 2383314 w 4081049"/>
              <a:gd name="connsiteY11" fmla="*/ 788514 h 5354365"/>
              <a:gd name="connsiteX12" fmla="*/ 2279405 w 4081049"/>
              <a:gd name="connsiteY12" fmla="*/ 809295 h 5354365"/>
              <a:gd name="connsiteX13" fmla="*/ 2086802 w 4081049"/>
              <a:gd name="connsiteY13" fmla="*/ 873125 h 5354365"/>
              <a:gd name="connsiteX14" fmla="*/ 1970646 w 4081049"/>
              <a:gd name="connsiteY14" fmla="*/ 862734 h 5354365"/>
              <a:gd name="connsiteX15" fmla="*/ 1877252 w 4081049"/>
              <a:gd name="connsiteY15" fmla="*/ 930275 h 5354365"/>
              <a:gd name="connsiteX16" fmla="*/ 1876633 w 4081049"/>
              <a:gd name="connsiteY16" fmla="*/ 1028989 h 5354365"/>
              <a:gd name="connsiteX17" fmla="*/ 1722756 w 4081049"/>
              <a:gd name="connsiteY17" fmla="*/ 1138170 h 5354365"/>
              <a:gd name="connsiteX18" fmla="*/ 1305752 w 4081049"/>
              <a:gd name="connsiteY18" fmla="*/ 1406525 h 5354365"/>
              <a:gd name="connsiteX19" fmla="*/ 1210502 w 4081049"/>
              <a:gd name="connsiteY19" fmla="*/ 1711325 h 5354365"/>
              <a:gd name="connsiteX20" fmla="*/ 1129557 w 4081049"/>
              <a:gd name="connsiteY20" fmla="*/ 1892705 h 5354365"/>
              <a:gd name="connsiteX21" fmla="*/ 1137023 w 4081049"/>
              <a:gd name="connsiteY21" fmla="*/ 2242151 h 5354365"/>
              <a:gd name="connsiteX22" fmla="*/ 1248602 w 4081049"/>
              <a:gd name="connsiteY22" fmla="*/ 2530475 h 5354365"/>
              <a:gd name="connsiteX23" fmla="*/ 1362902 w 4081049"/>
              <a:gd name="connsiteY23" fmla="*/ 2701925 h 5354365"/>
              <a:gd name="connsiteX24" fmla="*/ 1467677 w 4081049"/>
              <a:gd name="connsiteY24" fmla="*/ 2501900 h 5354365"/>
              <a:gd name="connsiteX25" fmla="*/ 1401002 w 4081049"/>
              <a:gd name="connsiteY25" fmla="*/ 2387600 h 5354365"/>
              <a:gd name="connsiteX26" fmla="*/ 1448627 w 4081049"/>
              <a:gd name="connsiteY26" fmla="*/ 2320925 h 5354365"/>
              <a:gd name="connsiteX27" fmla="*/ 1421266 w 4081049"/>
              <a:gd name="connsiteY27" fmla="*/ 1823087 h 5354365"/>
              <a:gd name="connsiteX28" fmla="*/ 1515854 w 4081049"/>
              <a:gd name="connsiteY28" fmla="*/ 1737289 h 5354365"/>
              <a:gd name="connsiteX29" fmla="*/ 1543877 w 4081049"/>
              <a:gd name="connsiteY29" fmla="*/ 1587500 h 5354365"/>
              <a:gd name="connsiteX30" fmla="*/ 1743902 w 4081049"/>
              <a:gd name="connsiteY30" fmla="*/ 1587500 h 5354365"/>
              <a:gd name="connsiteX31" fmla="*/ 1839152 w 4081049"/>
              <a:gd name="connsiteY31" fmla="*/ 1501775 h 5354365"/>
              <a:gd name="connsiteX32" fmla="*/ 1674726 w 4081049"/>
              <a:gd name="connsiteY32" fmla="*/ 1971700 h 5354365"/>
              <a:gd name="connsiteX33" fmla="*/ 1677227 w 4081049"/>
              <a:gd name="connsiteY33" fmla="*/ 2187575 h 5354365"/>
              <a:gd name="connsiteX34" fmla="*/ 1465691 w 4081049"/>
              <a:gd name="connsiteY34" fmla="*/ 2697254 h 5354365"/>
              <a:gd name="connsiteX35" fmla="*/ 1601027 w 4081049"/>
              <a:gd name="connsiteY35" fmla="*/ 2749550 h 5354365"/>
              <a:gd name="connsiteX36" fmla="*/ 1762952 w 4081049"/>
              <a:gd name="connsiteY36" fmla="*/ 2644775 h 5354365"/>
              <a:gd name="connsiteX37" fmla="*/ 1800843 w 4081049"/>
              <a:gd name="connsiteY37" fmla="*/ 2466804 h 5354365"/>
              <a:gd name="connsiteX38" fmla="*/ 1886777 w 4081049"/>
              <a:gd name="connsiteY38" fmla="*/ 2425700 h 5354365"/>
              <a:gd name="connsiteX39" fmla="*/ 1820102 w 4081049"/>
              <a:gd name="connsiteY39" fmla="*/ 2616200 h 5354365"/>
              <a:gd name="connsiteX40" fmla="*/ 1829627 w 4081049"/>
              <a:gd name="connsiteY40" fmla="*/ 2863850 h 5354365"/>
              <a:gd name="connsiteX41" fmla="*/ 1805061 w 4081049"/>
              <a:gd name="connsiteY41" fmla="*/ 3028938 h 5354365"/>
              <a:gd name="connsiteX42" fmla="*/ 1601027 w 4081049"/>
              <a:gd name="connsiteY42" fmla="*/ 3521075 h 5354365"/>
              <a:gd name="connsiteX43" fmla="*/ 1439102 w 4081049"/>
              <a:gd name="connsiteY43" fmla="*/ 3606800 h 5354365"/>
              <a:gd name="connsiteX44" fmla="*/ 715202 w 4081049"/>
              <a:gd name="connsiteY44" fmla="*/ 3644900 h 5354365"/>
              <a:gd name="connsiteX45" fmla="*/ 509072 w 4081049"/>
              <a:gd name="connsiteY45" fmla="*/ 3652954 h 5354365"/>
              <a:gd name="connsiteX46" fmla="*/ 391352 w 4081049"/>
              <a:gd name="connsiteY46" fmla="*/ 3730625 h 5354365"/>
              <a:gd name="connsiteX47" fmla="*/ 267527 w 4081049"/>
              <a:gd name="connsiteY47" fmla="*/ 3654425 h 5354365"/>
              <a:gd name="connsiteX48" fmla="*/ 153227 w 4081049"/>
              <a:gd name="connsiteY48" fmla="*/ 3873500 h 5354365"/>
              <a:gd name="connsiteX49" fmla="*/ 153227 w 4081049"/>
              <a:gd name="connsiteY49" fmla="*/ 4473575 h 5354365"/>
              <a:gd name="connsiteX50" fmla="*/ 286577 w 4081049"/>
              <a:gd name="connsiteY50" fmla="*/ 4197350 h 5354365"/>
              <a:gd name="connsiteX51" fmla="*/ 477077 w 4081049"/>
              <a:gd name="connsiteY51" fmla="*/ 4025900 h 5354365"/>
              <a:gd name="connsiteX52" fmla="*/ 572327 w 4081049"/>
              <a:gd name="connsiteY52" fmla="*/ 4111625 h 5354365"/>
              <a:gd name="connsiteX53" fmla="*/ 1753427 w 4081049"/>
              <a:gd name="connsiteY53" fmla="*/ 4016375 h 5354365"/>
              <a:gd name="connsiteX54" fmla="*/ 2229677 w 4081049"/>
              <a:gd name="connsiteY54" fmla="*/ 3235325 h 5354365"/>
              <a:gd name="connsiteX55" fmla="*/ 2829752 w 4081049"/>
              <a:gd name="connsiteY55" fmla="*/ 3740150 h 5354365"/>
              <a:gd name="connsiteX56" fmla="*/ 2858327 w 4081049"/>
              <a:gd name="connsiteY56" fmla="*/ 4264025 h 5354365"/>
              <a:gd name="connsiteX57" fmla="*/ 3029777 w 4081049"/>
              <a:gd name="connsiteY57" fmla="*/ 5026025 h 5354365"/>
              <a:gd name="connsiteX58" fmla="*/ 3086927 w 4081049"/>
              <a:gd name="connsiteY58" fmla="*/ 5092700 h 5354365"/>
              <a:gd name="connsiteX59" fmla="*/ 3029777 w 4081049"/>
              <a:gd name="connsiteY59" fmla="*/ 5254625 h 5354365"/>
              <a:gd name="connsiteX60" fmla="*/ 3172652 w 4081049"/>
              <a:gd name="connsiteY60" fmla="*/ 5349875 h 5354365"/>
              <a:gd name="connsiteX61" fmla="*/ 3201227 w 4081049"/>
              <a:gd name="connsiteY61" fmla="*/ 5340350 h 5354365"/>
              <a:gd name="connsiteX62" fmla="*/ 3429827 w 4081049"/>
              <a:gd name="connsiteY62" fmla="*/ 5245100 h 5354365"/>
              <a:gd name="connsiteX63" fmla="*/ 3544127 w 4081049"/>
              <a:gd name="connsiteY63" fmla="*/ 5245100 h 5354365"/>
              <a:gd name="connsiteX64" fmla="*/ 3906077 w 4081049"/>
              <a:gd name="connsiteY64" fmla="*/ 5016500 h 5354365"/>
              <a:gd name="connsiteX65" fmla="*/ 3706052 w 4081049"/>
              <a:gd name="connsiteY65" fmla="*/ 5016500 h 5354365"/>
              <a:gd name="connsiteX66" fmla="*/ 3486977 w 4081049"/>
              <a:gd name="connsiteY66" fmla="*/ 4959350 h 5354365"/>
              <a:gd name="connsiteX67" fmla="*/ 3391727 w 4081049"/>
              <a:gd name="connsiteY67" fmla="*/ 4711700 h 5354365"/>
              <a:gd name="connsiteX68" fmla="*/ 3315527 w 4081049"/>
              <a:gd name="connsiteY68" fmla="*/ 4568825 h 5354365"/>
              <a:gd name="connsiteX69" fmla="*/ 3328068 w 4081049"/>
              <a:gd name="connsiteY69" fmla="*/ 4501672 h 5354365"/>
              <a:gd name="connsiteX70" fmla="*/ 3236990 w 4081049"/>
              <a:gd name="connsiteY70" fmla="*/ 4296281 h 5354365"/>
              <a:gd name="connsiteX71" fmla="*/ 3248852 w 4081049"/>
              <a:gd name="connsiteY71" fmla="*/ 4121150 h 5354365"/>
              <a:gd name="connsiteX72" fmla="*/ 3209233 w 4081049"/>
              <a:gd name="connsiteY72" fmla="*/ 3813136 h 5354365"/>
              <a:gd name="connsiteX73" fmla="*/ 3131280 w 4081049"/>
              <a:gd name="connsiteY73" fmla="*/ 3471463 h 5354365"/>
              <a:gd name="connsiteX74" fmla="*/ 3031297 w 4081049"/>
              <a:gd name="connsiteY74" fmla="*/ 3351495 h 5354365"/>
              <a:gd name="connsiteX75" fmla="*/ 2892278 w 4081049"/>
              <a:gd name="connsiteY75" fmla="*/ 3176422 h 5354365"/>
              <a:gd name="connsiteX76" fmla="*/ 2824668 w 4081049"/>
              <a:gd name="connsiteY76" fmla="*/ 3042020 h 5354365"/>
              <a:gd name="connsiteX77" fmla="*/ 2802696 w 4081049"/>
              <a:gd name="connsiteY77" fmla="*/ 2961145 h 5354365"/>
              <a:gd name="connsiteX78" fmla="*/ 2758753 w 4081049"/>
              <a:gd name="connsiteY78" fmla="*/ 2928421 h 5354365"/>
              <a:gd name="connsiteX79" fmla="*/ 2591627 w 4081049"/>
              <a:gd name="connsiteY79" fmla="*/ 2701925 h 5354365"/>
              <a:gd name="connsiteX80" fmla="*/ 2620202 w 4081049"/>
              <a:gd name="connsiteY80" fmla="*/ 2568575 h 5354365"/>
              <a:gd name="connsiteX81" fmla="*/ 2563052 w 4081049"/>
              <a:gd name="connsiteY81" fmla="*/ 2511425 h 5354365"/>
              <a:gd name="connsiteX82" fmla="*/ 2610677 w 4081049"/>
              <a:gd name="connsiteY82" fmla="*/ 2452639 h 5354365"/>
              <a:gd name="connsiteX83" fmla="*/ 2688981 w 4081049"/>
              <a:gd name="connsiteY83" fmla="*/ 2492375 h 5354365"/>
              <a:gd name="connsiteX84" fmla="*/ 2918633 w 4081049"/>
              <a:gd name="connsiteY84" fmla="*/ 2499270 h 5354365"/>
              <a:gd name="connsiteX85" fmla="*/ 3258377 w 4081049"/>
              <a:gd name="connsiteY85" fmla="*/ 2359025 h 5354365"/>
              <a:gd name="connsiteX86" fmla="*/ 3626017 w 4081049"/>
              <a:gd name="connsiteY86" fmla="*/ 2421989 h 5354365"/>
              <a:gd name="connsiteX87" fmla="*/ 3687002 w 4081049"/>
              <a:gd name="connsiteY87" fmla="*/ 2282825 h 5354365"/>
              <a:gd name="connsiteX88" fmla="*/ 3648902 w 4081049"/>
              <a:gd name="connsiteY88" fmla="*/ 1682750 h 5354365"/>
              <a:gd name="connsiteX89" fmla="*/ 3667952 w 4081049"/>
              <a:gd name="connsiteY89" fmla="*/ 1549400 h 5354365"/>
              <a:gd name="connsiteX90" fmla="*/ 3839402 w 4081049"/>
              <a:gd name="connsiteY90" fmla="*/ 1549400 h 5354365"/>
              <a:gd name="connsiteX91" fmla="*/ 3963227 w 4081049"/>
              <a:gd name="connsiteY91" fmla="*/ 1425575 h 5354365"/>
              <a:gd name="connsiteX92" fmla="*/ 4001327 w 4081049"/>
              <a:gd name="connsiteY92" fmla="*/ 1520825 h 5354365"/>
              <a:gd name="connsiteX93" fmla="*/ 4077527 w 4081049"/>
              <a:gd name="connsiteY93" fmla="*/ 1387475 h 5354365"/>
              <a:gd name="connsiteX94" fmla="*/ 3953702 w 4081049"/>
              <a:gd name="connsiteY94" fmla="*/ 1225550 h 5354365"/>
              <a:gd name="connsiteX95" fmla="*/ 3744152 w 4081049"/>
              <a:gd name="connsiteY95" fmla="*/ 1368425 h 5354365"/>
              <a:gd name="connsiteX96" fmla="*/ 3639377 w 4081049"/>
              <a:gd name="connsiteY96" fmla="*/ 1320800 h 5354365"/>
              <a:gd name="connsiteX97" fmla="*/ 3477452 w 4081049"/>
              <a:gd name="connsiteY97" fmla="*/ 987425 h 5354365"/>
              <a:gd name="connsiteX98" fmla="*/ 3115502 w 4081049"/>
              <a:gd name="connsiteY98" fmla="*/ 720725 h 5354365"/>
              <a:gd name="connsiteX99" fmla="*/ 3048827 w 4081049"/>
              <a:gd name="connsiteY99" fmla="*/ 711200 h 5354365"/>
              <a:gd name="connsiteX0" fmla="*/ 3048827 w 4081049"/>
              <a:gd name="connsiteY0" fmla="*/ 720107 h 5363272"/>
              <a:gd name="connsiteX1" fmla="*/ 3069114 w 4081049"/>
              <a:gd name="connsiteY1" fmla="*/ 503506 h 5363272"/>
              <a:gd name="connsiteX2" fmla="*/ 3160529 w 4081049"/>
              <a:gd name="connsiteY2" fmla="*/ 364589 h 5363272"/>
              <a:gd name="connsiteX3" fmla="*/ 3117605 w 4081049"/>
              <a:gd name="connsiteY3" fmla="*/ 259072 h 5363272"/>
              <a:gd name="connsiteX4" fmla="*/ 3115502 w 4081049"/>
              <a:gd name="connsiteY4" fmla="*/ 148607 h 5363272"/>
              <a:gd name="connsiteX5" fmla="*/ 2923641 w 4081049"/>
              <a:gd name="connsiteY5" fmla="*/ 64119 h 5363272"/>
              <a:gd name="connsiteX6" fmla="*/ 2750460 w 4081049"/>
              <a:gd name="connsiteY6" fmla="*/ 63129 h 5363272"/>
              <a:gd name="connsiteX7" fmla="*/ 2634428 w 4081049"/>
              <a:gd name="connsiteY7" fmla="*/ 33317 h 5363272"/>
              <a:gd name="connsiteX8" fmla="*/ 2502067 w 4081049"/>
              <a:gd name="connsiteY8" fmla="*/ 222457 h 5363272"/>
              <a:gd name="connsiteX9" fmla="*/ 2444422 w 4081049"/>
              <a:gd name="connsiteY9" fmla="*/ 428667 h 5363272"/>
              <a:gd name="connsiteX10" fmla="*/ 2469410 w 4081049"/>
              <a:gd name="connsiteY10" fmla="*/ 628197 h 5363272"/>
              <a:gd name="connsiteX11" fmla="*/ 2524952 w 4081049"/>
              <a:gd name="connsiteY11" fmla="*/ 701057 h 5363272"/>
              <a:gd name="connsiteX12" fmla="*/ 2383314 w 4081049"/>
              <a:gd name="connsiteY12" fmla="*/ 797421 h 5363272"/>
              <a:gd name="connsiteX13" fmla="*/ 2279405 w 4081049"/>
              <a:gd name="connsiteY13" fmla="*/ 818202 h 5363272"/>
              <a:gd name="connsiteX14" fmla="*/ 2086802 w 4081049"/>
              <a:gd name="connsiteY14" fmla="*/ 882032 h 5363272"/>
              <a:gd name="connsiteX15" fmla="*/ 1970646 w 4081049"/>
              <a:gd name="connsiteY15" fmla="*/ 871641 h 5363272"/>
              <a:gd name="connsiteX16" fmla="*/ 1877252 w 4081049"/>
              <a:gd name="connsiteY16" fmla="*/ 939182 h 5363272"/>
              <a:gd name="connsiteX17" fmla="*/ 1876633 w 4081049"/>
              <a:gd name="connsiteY17" fmla="*/ 1037896 h 5363272"/>
              <a:gd name="connsiteX18" fmla="*/ 1722756 w 4081049"/>
              <a:gd name="connsiteY18" fmla="*/ 1147077 h 5363272"/>
              <a:gd name="connsiteX19" fmla="*/ 1305752 w 4081049"/>
              <a:gd name="connsiteY19" fmla="*/ 1415432 h 5363272"/>
              <a:gd name="connsiteX20" fmla="*/ 1210502 w 4081049"/>
              <a:gd name="connsiteY20" fmla="*/ 1720232 h 5363272"/>
              <a:gd name="connsiteX21" fmla="*/ 1129557 w 4081049"/>
              <a:gd name="connsiteY21" fmla="*/ 1901612 h 5363272"/>
              <a:gd name="connsiteX22" fmla="*/ 1137023 w 4081049"/>
              <a:gd name="connsiteY22" fmla="*/ 2251058 h 5363272"/>
              <a:gd name="connsiteX23" fmla="*/ 1248602 w 4081049"/>
              <a:gd name="connsiteY23" fmla="*/ 2539382 h 5363272"/>
              <a:gd name="connsiteX24" fmla="*/ 1362902 w 4081049"/>
              <a:gd name="connsiteY24" fmla="*/ 2710832 h 5363272"/>
              <a:gd name="connsiteX25" fmla="*/ 1467677 w 4081049"/>
              <a:gd name="connsiteY25" fmla="*/ 2510807 h 5363272"/>
              <a:gd name="connsiteX26" fmla="*/ 1401002 w 4081049"/>
              <a:gd name="connsiteY26" fmla="*/ 2396507 h 5363272"/>
              <a:gd name="connsiteX27" fmla="*/ 1448627 w 4081049"/>
              <a:gd name="connsiteY27" fmla="*/ 2329832 h 5363272"/>
              <a:gd name="connsiteX28" fmla="*/ 1421266 w 4081049"/>
              <a:gd name="connsiteY28" fmla="*/ 1831994 h 5363272"/>
              <a:gd name="connsiteX29" fmla="*/ 1515854 w 4081049"/>
              <a:gd name="connsiteY29" fmla="*/ 1746196 h 5363272"/>
              <a:gd name="connsiteX30" fmla="*/ 1543877 w 4081049"/>
              <a:gd name="connsiteY30" fmla="*/ 1596407 h 5363272"/>
              <a:gd name="connsiteX31" fmla="*/ 1743902 w 4081049"/>
              <a:gd name="connsiteY31" fmla="*/ 1596407 h 5363272"/>
              <a:gd name="connsiteX32" fmla="*/ 1839152 w 4081049"/>
              <a:gd name="connsiteY32" fmla="*/ 1510682 h 5363272"/>
              <a:gd name="connsiteX33" fmla="*/ 1674726 w 4081049"/>
              <a:gd name="connsiteY33" fmla="*/ 1980607 h 5363272"/>
              <a:gd name="connsiteX34" fmla="*/ 1677227 w 4081049"/>
              <a:gd name="connsiteY34" fmla="*/ 2196482 h 5363272"/>
              <a:gd name="connsiteX35" fmla="*/ 1465691 w 4081049"/>
              <a:gd name="connsiteY35" fmla="*/ 2706161 h 5363272"/>
              <a:gd name="connsiteX36" fmla="*/ 1601027 w 4081049"/>
              <a:gd name="connsiteY36" fmla="*/ 2758457 h 5363272"/>
              <a:gd name="connsiteX37" fmla="*/ 1762952 w 4081049"/>
              <a:gd name="connsiteY37" fmla="*/ 2653682 h 5363272"/>
              <a:gd name="connsiteX38" fmla="*/ 1800843 w 4081049"/>
              <a:gd name="connsiteY38" fmla="*/ 2475711 h 5363272"/>
              <a:gd name="connsiteX39" fmla="*/ 1886777 w 4081049"/>
              <a:gd name="connsiteY39" fmla="*/ 2434607 h 5363272"/>
              <a:gd name="connsiteX40" fmla="*/ 1820102 w 4081049"/>
              <a:gd name="connsiteY40" fmla="*/ 2625107 h 5363272"/>
              <a:gd name="connsiteX41" fmla="*/ 1829627 w 4081049"/>
              <a:gd name="connsiteY41" fmla="*/ 2872757 h 5363272"/>
              <a:gd name="connsiteX42" fmla="*/ 1805061 w 4081049"/>
              <a:gd name="connsiteY42" fmla="*/ 3037845 h 5363272"/>
              <a:gd name="connsiteX43" fmla="*/ 1601027 w 4081049"/>
              <a:gd name="connsiteY43" fmla="*/ 3529982 h 5363272"/>
              <a:gd name="connsiteX44" fmla="*/ 1439102 w 4081049"/>
              <a:gd name="connsiteY44" fmla="*/ 3615707 h 5363272"/>
              <a:gd name="connsiteX45" fmla="*/ 715202 w 4081049"/>
              <a:gd name="connsiteY45" fmla="*/ 3653807 h 5363272"/>
              <a:gd name="connsiteX46" fmla="*/ 509072 w 4081049"/>
              <a:gd name="connsiteY46" fmla="*/ 3661861 h 5363272"/>
              <a:gd name="connsiteX47" fmla="*/ 391352 w 4081049"/>
              <a:gd name="connsiteY47" fmla="*/ 3739532 h 5363272"/>
              <a:gd name="connsiteX48" fmla="*/ 267527 w 4081049"/>
              <a:gd name="connsiteY48" fmla="*/ 3663332 h 5363272"/>
              <a:gd name="connsiteX49" fmla="*/ 153227 w 4081049"/>
              <a:gd name="connsiteY49" fmla="*/ 3882407 h 5363272"/>
              <a:gd name="connsiteX50" fmla="*/ 153227 w 4081049"/>
              <a:gd name="connsiteY50" fmla="*/ 4482482 h 5363272"/>
              <a:gd name="connsiteX51" fmla="*/ 286577 w 4081049"/>
              <a:gd name="connsiteY51" fmla="*/ 4206257 h 5363272"/>
              <a:gd name="connsiteX52" fmla="*/ 477077 w 4081049"/>
              <a:gd name="connsiteY52" fmla="*/ 4034807 h 5363272"/>
              <a:gd name="connsiteX53" fmla="*/ 572327 w 4081049"/>
              <a:gd name="connsiteY53" fmla="*/ 4120532 h 5363272"/>
              <a:gd name="connsiteX54" fmla="*/ 1753427 w 4081049"/>
              <a:gd name="connsiteY54" fmla="*/ 4025282 h 5363272"/>
              <a:gd name="connsiteX55" fmla="*/ 2229677 w 4081049"/>
              <a:gd name="connsiteY55" fmla="*/ 3244232 h 5363272"/>
              <a:gd name="connsiteX56" fmla="*/ 2829752 w 4081049"/>
              <a:gd name="connsiteY56" fmla="*/ 3749057 h 5363272"/>
              <a:gd name="connsiteX57" fmla="*/ 2858327 w 4081049"/>
              <a:gd name="connsiteY57" fmla="*/ 4272932 h 5363272"/>
              <a:gd name="connsiteX58" fmla="*/ 3029777 w 4081049"/>
              <a:gd name="connsiteY58" fmla="*/ 5034932 h 5363272"/>
              <a:gd name="connsiteX59" fmla="*/ 3086927 w 4081049"/>
              <a:gd name="connsiteY59" fmla="*/ 5101607 h 5363272"/>
              <a:gd name="connsiteX60" fmla="*/ 3029777 w 4081049"/>
              <a:gd name="connsiteY60" fmla="*/ 5263532 h 5363272"/>
              <a:gd name="connsiteX61" fmla="*/ 3172652 w 4081049"/>
              <a:gd name="connsiteY61" fmla="*/ 5358782 h 5363272"/>
              <a:gd name="connsiteX62" fmla="*/ 3201227 w 4081049"/>
              <a:gd name="connsiteY62" fmla="*/ 5349257 h 5363272"/>
              <a:gd name="connsiteX63" fmla="*/ 3429827 w 4081049"/>
              <a:gd name="connsiteY63" fmla="*/ 5254007 h 5363272"/>
              <a:gd name="connsiteX64" fmla="*/ 3544127 w 4081049"/>
              <a:gd name="connsiteY64" fmla="*/ 5254007 h 5363272"/>
              <a:gd name="connsiteX65" fmla="*/ 3906077 w 4081049"/>
              <a:gd name="connsiteY65" fmla="*/ 5025407 h 5363272"/>
              <a:gd name="connsiteX66" fmla="*/ 3706052 w 4081049"/>
              <a:gd name="connsiteY66" fmla="*/ 5025407 h 5363272"/>
              <a:gd name="connsiteX67" fmla="*/ 3486977 w 4081049"/>
              <a:gd name="connsiteY67" fmla="*/ 4968257 h 5363272"/>
              <a:gd name="connsiteX68" fmla="*/ 3391727 w 4081049"/>
              <a:gd name="connsiteY68" fmla="*/ 4720607 h 5363272"/>
              <a:gd name="connsiteX69" fmla="*/ 3315527 w 4081049"/>
              <a:gd name="connsiteY69" fmla="*/ 4577732 h 5363272"/>
              <a:gd name="connsiteX70" fmla="*/ 3328068 w 4081049"/>
              <a:gd name="connsiteY70" fmla="*/ 4510579 h 5363272"/>
              <a:gd name="connsiteX71" fmla="*/ 3236990 w 4081049"/>
              <a:gd name="connsiteY71" fmla="*/ 4305188 h 5363272"/>
              <a:gd name="connsiteX72" fmla="*/ 3248852 w 4081049"/>
              <a:gd name="connsiteY72" fmla="*/ 4130057 h 5363272"/>
              <a:gd name="connsiteX73" fmla="*/ 3209233 w 4081049"/>
              <a:gd name="connsiteY73" fmla="*/ 3822043 h 5363272"/>
              <a:gd name="connsiteX74" fmla="*/ 3131280 w 4081049"/>
              <a:gd name="connsiteY74" fmla="*/ 3480370 h 5363272"/>
              <a:gd name="connsiteX75" fmla="*/ 3031297 w 4081049"/>
              <a:gd name="connsiteY75" fmla="*/ 3360402 h 5363272"/>
              <a:gd name="connsiteX76" fmla="*/ 2892278 w 4081049"/>
              <a:gd name="connsiteY76" fmla="*/ 3185329 h 5363272"/>
              <a:gd name="connsiteX77" fmla="*/ 2824668 w 4081049"/>
              <a:gd name="connsiteY77" fmla="*/ 3050927 h 5363272"/>
              <a:gd name="connsiteX78" fmla="*/ 2802696 w 4081049"/>
              <a:gd name="connsiteY78" fmla="*/ 2970052 h 5363272"/>
              <a:gd name="connsiteX79" fmla="*/ 2758753 w 4081049"/>
              <a:gd name="connsiteY79" fmla="*/ 2937328 h 5363272"/>
              <a:gd name="connsiteX80" fmla="*/ 2591627 w 4081049"/>
              <a:gd name="connsiteY80" fmla="*/ 2710832 h 5363272"/>
              <a:gd name="connsiteX81" fmla="*/ 2620202 w 4081049"/>
              <a:gd name="connsiteY81" fmla="*/ 2577482 h 5363272"/>
              <a:gd name="connsiteX82" fmla="*/ 2563052 w 4081049"/>
              <a:gd name="connsiteY82" fmla="*/ 2520332 h 5363272"/>
              <a:gd name="connsiteX83" fmla="*/ 2610677 w 4081049"/>
              <a:gd name="connsiteY83" fmla="*/ 2461546 h 5363272"/>
              <a:gd name="connsiteX84" fmla="*/ 2688981 w 4081049"/>
              <a:gd name="connsiteY84" fmla="*/ 2501282 h 5363272"/>
              <a:gd name="connsiteX85" fmla="*/ 2918633 w 4081049"/>
              <a:gd name="connsiteY85" fmla="*/ 2508177 h 5363272"/>
              <a:gd name="connsiteX86" fmla="*/ 3258377 w 4081049"/>
              <a:gd name="connsiteY86" fmla="*/ 2367932 h 5363272"/>
              <a:gd name="connsiteX87" fmla="*/ 3626017 w 4081049"/>
              <a:gd name="connsiteY87" fmla="*/ 2430896 h 5363272"/>
              <a:gd name="connsiteX88" fmla="*/ 3687002 w 4081049"/>
              <a:gd name="connsiteY88" fmla="*/ 2291732 h 5363272"/>
              <a:gd name="connsiteX89" fmla="*/ 3648902 w 4081049"/>
              <a:gd name="connsiteY89" fmla="*/ 1691657 h 5363272"/>
              <a:gd name="connsiteX90" fmla="*/ 3667952 w 4081049"/>
              <a:gd name="connsiteY90" fmla="*/ 1558307 h 5363272"/>
              <a:gd name="connsiteX91" fmla="*/ 3839402 w 4081049"/>
              <a:gd name="connsiteY91" fmla="*/ 1558307 h 5363272"/>
              <a:gd name="connsiteX92" fmla="*/ 3963227 w 4081049"/>
              <a:gd name="connsiteY92" fmla="*/ 1434482 h 5363272"/>
              <a:gd name="connsiteX93" fmla="*/ 4001327 w 4081049"/>
              <a:gd name="connsiteY93" fmla="*/ 1529732 h 5363272"/>
              <a:gd name="connsiteX94" fmla="*/ 4077527 w 4081049"/>
              <a:gd name="connsiteY94" fmla="*/ 1396382 h 5363272"/>
              <a:gd name="connsiteX95" fmla="*/ 3953702 w 4081049"/>
              <a:gd name="connsiteY95" fmla="*/ 1234457 h 5363272"/>
              <a:gd name="connsiteX96" fmla="*/ 3744152 w 4081049"/>
              <a:gd name="connsiteY96" fmla="*/ 1377332 h 5363272"/>
              <a:gd name="connsiteX97" fmla="*/ 3639377 w 4081049"/>
              <a:gd name="connsiteY97" fmla="*/ 1329707 h 5363272"/>
              <a:gd name="connsiteX98" fmla="*/ 3477452 w 4081049"/>
              <a:gd name="connsiteY98" fmla="*/ 996332 h 5363272"/>
              <a:gd name="connsiteX99" fmla="*/ 3115502 w 4081049"/>
              <a:gd name="connsiteY99" fmla="*/ 729632 h 5363272"/>
              <a:gd name="connsiteX100" fmla="*/ 3048827 w 4081049"/>
              <a:gd name="connsiteY100" fmla="*/ 720107 h 5363272"/>
              <a:gd name="connsiteX0" fmla="*/ 3048827 w 4081049"/>
              <a:gd name="connsiteY0" fmla="*/ 720107 h 5363272"/>
              <a:gd name="connsiteX1" fmla="*/ 3069114 w 4081049"/>
              <a:gd name="connsiteY1" fmla="*/ 503506 h 5363272"/>
              <a:gd name="connsiteX2" fmla="*/ 3160529 w 4081049"/>
              <a:gd name="connsiteY2" fmla="*/ 364589 h 5363272"/>
              <a:gd name="connsiteX3" fmla="*/ 3117605 w 4081049"/>
              <a:gd name="connsiteY3" fmla="*/ 259072 h 5363272"/>
              <a:gd name="connsiteX4" fmla="*/ 3115502 w 4081049"/>
              <a:gd name="connsiteY4" fmla="*/ 148607 h 5363272"/>
              <a:gd name="connsiteX5" fmla="*/ 2923641 w 4081049"/>
              <a:gd name="connsiteY5" fmla="*/ 64119 h 5363272"/>
              <a:gd name="connsiteX6" fmla="*/ 2750460 w 4081049"/>
              <a:gd name="connsiteY6" fmla="*/ 63129 h 5363272"/>
              <a:gd name="connsiteX7" fmla="*/ 2634428 w 4081049"/>
              <a:gd name="connsiteY7" fmla="*/ 33317 h 5363272"/>
              <a:gd name="connsiteX8" fmla="*/ 2502067 w 4081049"/>
              <a:gd name="connsiteY8" fmla="*/ 222457 h 5363272"/>
              <a:gd name="connsiteX9" fmla="*/ 2444422 w 4081049"/>
              <a:gd name="connsiteY9" fmla="*/ 428667 h 5363272"/>
              <a:gd name="connsiteX10" fmla="*/ 2469410 w 4081049"/>
              <a:gd name="connsiteY10" fmla="*/ 628197 h 5363272"/>
              <a:gd name="connsiteX11" fmla="*/ 2524952 w 4081049"/>
              <a:gd name="connsiteY11" fmla="*/ 701057 h 5363272"/>
              <a:gd name="connsiteX12" fmla="*/ 2383314 w 4081049"/>
              <a:gd name="connsiteY12" fmla="*/ 797421 h 5363272"/>
              <a:gd name="connsiteX13" fmla="*/ 2279405 w 4081049"/>
              <a:gd name="connsiteY13" fmla="*/ 818202 h 5363272"/>
              <a:gd name="connsiteX14" fmla="*/ 2086802 w 4081049"/>
              <a:gd name="connsiteY14" fmla="*/ 882032 h 5363272"/>
              <a:gd name="connsiteX15" fmla="*/ 1970646 w 4081049"/>
              <a:gd name="connsiteY15" fmla="*/ 871641 h 5363272"/>
              <a:gd name="connsiteX16" fmla="*/ 1877252 w 4081049"/>
              <a:gd name="connsiteY16" fmla="*/ 939182 h 5363272"/>
              <a:gd name="connsiteX17" fmla="*/ 1876633 w 4081049"/>
              <a:gd name="connsiteY17" fmla="*/ 1037896 h 5363272"/>
              <a:gd name="connsiteX18" fmla="*/ 1722756 w 4081049"/>
              <a:gd name="connsiteY18" fmla="*/ 1147077 h 5363272"/>
              <a:gd name="connsiteX19" fmla="*/ 1305752 w 4081049"/>
              <a:gd name="connsiteY19" fmla="*/ 1415432 h 5363272"/>
              <a:gd name="connsiteX20" fmla="*/ 1210502 w 4081049"/>
              <a:gd name="connsiteY20" fmla="*/ 1720232 h 5363272"/>
              <a:gd name="connsiteX21" fmla="*/ 1129557 w 4081049"/>
              <a:gd name="connsiteY21" fmla="*/ 1901612 h 5363272"/>
              <a:gd name="connsiteX22" fmla="*/ 1137023 w 4081049"/>
              <a:gd name="connsiteY22" fmla="*/ 2251058 h 5363272"/>
              <a:gd name="connsiteX23" fmla="*/ 1248602 w 4081049"/>
              <a:gd name="connsiteY23" fmla="*/ 2539382 h 5363272"/>
              <a:gd name="connsiteX24" fmla="*/ 1362902 w 4081049"/>
              <a:gd name="connsiteY24" fmla="*/ 2710832 h 5363272"/>
              <a:gd name="connsiteX25" fmla="*/ 1467677 w 4081049"/>
              <a:gd name="connsiteY25" fmla="*/ 2510807 h 5363272"/>
              <a:gd name="connsiteX26" fmla="*/ 1401002 w 4081049"/>
              <a:gd name="connsiteY26" fmla="*/ 2396507 h 5363272"/>
              <a:gd name="connsiteX27" fmla="*/ 1448627 w 4081049"/>
              <a:gd name="connsiteY27" fmla="*/ 2329832 h 5363272"/>
              <a:gd name="connsiteX28" fmla="*/ 1421266 w 4081049"/>
              <a:gd name="connsiteY28" fmla="*/ 1831994 h 5363272"/>
              <a:gd name="connsiteX29" fmla="*/ 1515854 w 4081049"/>
              <a:gd name="connsiteY29" fmla="*/ 1746196 h 5363272"/>
              <a:gd name="connsiteX30" fmla="*/ 1543877 w 4081049"/>
              <a:gd name="connsiteY30" fmla="*/ 1596407 h 5363272"/>
              <a:gd name="connsiteX31" fmla="*/ 1743902 w 4081049"/>
              <a:gd name="connsiteY31" fmla="*/ 1596407 h 5363272"/>
              <a:gd name="connsiteX32" fmla="*/ 1839152 w 4081049"/>
              <a:gd name="connsiteY32" fmla="*/ 1510682 h 5363272"/>
              <a:gd name="connsiteX33" fmla="*/ 1674726 w 4081049"/>
              <a:gd name="connsiteY33" fmla="*/ 1980607 h 5363272"/>
              <a:gd name="connsiteX34" fmla="*/ 1677227 w 4081049"/>
              <a:gd name="connsiteY34" fmla="*/ 2196482 h 5363272"/>
              <a:gd name="connsiteX35" fmla="*/ 1465691 w 4081049"/>
              <a:gd name="connsiteY35" fmla="*/ 2706161 h 5363272"/>
              <a:gd name="connsiteX36" fmla="*/ 1601027 w 4081049"/>
              <a:gd name="connsiteY36" fmla="*/ 2758457 h 5363272"/>
              <a:gd name="connsiteX37" fmla="*/ 1762952 w 4081049"/>
              <a:gd name="connsiteY37" fmla="*/ 2653682 h 5363272"/>
              <a:gd name="connsiteX38" fmla="*/ 1800843 w 4081049"/>
              <a:gd name="connsiteY38" fmla="*/ 2475711 h 5363272"/>
              <a:gd name="connsiteX39" fmla="*/ 1886777 w 4081049"/>
              <a:gd name="connsiteY39" fmla="*/ 2434607 h 5363272"/>
              <a:gd name="connsiteX40" fmla="*/ 1820102 w 4081049"/>
              <a:gd name="connsiteY40" fmla="*/ 2625107 h 5363272"/>
              <a:gd name="connsiteX41" fmla="*/ 1829627 w 4081049"/>
              <a:gd name="connsiteY41" fmla="*/ 2872757 h 5363272"/>
              <a:gd name="connsiteX42" fmla="*/ 1805061 w 4081049"/>
              <a:gd name="connsiteY42" fmla="*/ 3037845 h 5363272"/>
              <a:gd name="connsiteX43" fmla="*/ 1601027 w 4081049"/>
              <a:gd name="connsiteY43" fmla="*/ 3529982 h 5363272"/>
              <a:gd name="connsiteX44" fmla="*/ 1439102 w 4081049"/>
              <a:gd name="connsiteY44" fmla="*/ 3615707 h 5363272"/>
              <a:gd name="connsiteX45" fmla="*/ 715202 w 4081049"/>
              <a:gd name="connsiteY45" fmla="*/ 3653807 h 5363272"/>
              <a:gd name="connsiteX46" fmla="*/ 509072 w 4081049"/>
              <a:gd name="connsiteY46" fmla="*/ 3661861 h 5363272"/>
              <a:gd name="connsiteX47" fmla="*/ 391352 w 4081049"/>
              <a:gd name="connsiteY47" fmla="*/ 3739532 h 5363272"/>
              <a:gd name="connsiteX48" fmla="*/ 267527 w 4081049"/>
              <a:gd name="connsiteY48" fmla="*/ 3663332 h 5363272"/>
              <a:gd name="connsiteX49" fmla="*/ 153227 w 4081049"/>
              <a:gd name="connsiteY49" fmla="*/ 3882407 h 5363272"/>
              <a:gd name="connsiteX50" fmla="*/ 153227 w 4081049"/>
              <a:gd name="connsiteY50" fmla="*/ 4482482 h 5363272"/>
              <a:gd name="connsiteX51" fmla="*/ 286577 w 4081049"/>
              <a:gd name="connsiteY51" fmla="*/ 4206257 h 5363272"/>
              <a:gd name="connsiteX52" fmla="*/ 477077 w 4081049"/>
              <a:gd name="connsiteY52" fmla="*/ 4034807 h 5363272"/>
              <a:gd name="connsiteX53" fmla="*/ 572327 w 4081049"/>
              <a:gd name="connsiteY53" fmla="*/ 4120532 h 5363272"/>
              <a:gd name="connsiteX54" fmla="*/ 1753427 w 4081049"/>
              <a:gd name="connsiteY54" fmla="*/ 4025282 h 5363272"/>
              <a:gd name="connsiteX55" fmla="*/ 2229677 w 4081049"/>
              <a:gd name="connsiteY55" fmla="*/ 3244232 h 5363272"/>
              <a:gd name="connsiteX56" fmla="*/ 2829752 w 4081049"/>
              <a:gd name="connsiteY56" fmla="*/ 3749057 h 5363272"/>
              <a:gd name="connsiteX57" fmla="*/ 2858327 w 4081049"/>
              <a:gd name="connsiteY57" fmla="*/ 4272932 h 5363272"/>
              <a:gd name="connsiteX58" fmla="*/ 3001821 w 4081049"/>
              <a:gd name="connsiteY58" fmla="*/ 4756852 h 5363272"/>
              <a:gd name="connsiteX59" fmla="*/ 3029777 w 4081049"/>
              <a:gd name="connsiteY59" fmla="*/ 5034932 h 5363272"/>
              <a:gd name="connsiteX60" fmla="*/ 3086927 w 4081049"/>
              <a:gd name="connsiteY60" fmla="*/ 5101607 h 5363272"/>
              <a:gd name="connsiteX61" fmla="*/ 3029777 w 4081049"/>
              <a:gd name="connsiteY61" fmla="*/ 5263532 h 5363272"/>
              <a:gd name="connsiteX62" fmla="*/ 3172652 w 4081049"/>
              <a:gd name="connsiteY62" fmla="*/ 5358782 h 5363272"/>
              <a:gd name="connsiteX63" fmla="*/ 3201227 w 4081049"/>
              <a:gd name="connsiteY63" fmla="*/ 5349257 h 5363272"/>
              <a:gd name="connsiteX64" fmla="*/ 3429827 w 4081049"/>
              <a:gd name="connsiteY64" fmla="*/ 5254007 h 5363272"/>
              <a:gd name="connsiteX65" fmla="*/ 3544127 w 4081049"/>
              <a:gd name="connsiteY65" fmla="*/ 5254007 h 5363272"/>
              <a:gd name="connsiteX66" fmla="*/ 3906077 w 4081049"/>
              <a:gd name="connsiteY66" fmla="*/ 5025407 h 5363272"/>
              <a:gd name="connsiteX67" fmla="*/ 3706052 w 4081049"/>
              <a:gd name="connsiteY67" fmla="*/ 5025407 h 5363272"/>
              <a:gd name="connsiteX68" fmla="*/ 3486977 w 4081049"/>
              <a:gd name="connsiteY68" fmla="*/ 4968257 h 5363272"/>
              <a:gd name="connsiteX69" fmla="*/ 3391727 w 4081049"/>
              <a:gd name="connsiteY69" fmla="*/ 4720607 h 5363272"/>
              <a:gd name="connsiteX70" fmla="*/ 3315527 w 4081049"/>
              <a:gd name="connsiteY70" fmla="*/ 4577732 h 5363272"/>
              <a:gd name="connsiteX71" fmla="*/ 3328068 w 4081049"/>
              <a:gd name="connsiteY71" fmla="*/ 4510579 h 5363272"/>
              <a:gd name="connsiteX72" fmla="*/ 3236990 w 4081049"/>
              <a:gd name="connsiteY72" fmla="*/ 4305188 h 5363272"/>
              <a:gd name="connsiteX73" fmla="*/ 3248852 w 4081049"/>
              <a:gd name="connsiteY73" fmla="*/ 4130057 h 5363272"/>
              <a:gd name="connsiteX74" fmla="*/ 3209233 w 4081049"/>
              <a:gd name="connsiteY74" fmla="*/ 3822043 h 5363272"/>
              <a:gd name="connsiteX75" fmla="*/ 3131280 w 4081049"/>
              <a:gd name="connsiteY75" fmla="*/ 3480370 h 5363272"/>
              <a:gd name="connsiteX76" fmla="*/ 3031297 w 4081049"/>
              <a:gd name="connsiteY76" fmla="*/ 3360402 h 5363272"/>
              <a:gd name="connsiteX77" fmla="*/ 2892278 w 4081049"/>
              <a:gd name="connsiteY77" fmla="*/ 3185329 h 5363272"/>
              <a:gd name="connsiteX78" fmla="*/ 2824668 w 4081049"/>
              <a:gd name="connsiteY78" fmla="*/ 3050927 h 5363272"/>
              <a:gd name="connsiteX79" fmla="*/ 2802696 w 4081049"/>
              <a:gd name="connsiteY79" fmla="*/ 2970052 h 5363272"/>
              <a:gd name="connsiteX80" fmla="*/ 2758753 w 4081049"/>
              <a:gd name="connsiteY80" fmla="*/ 2937328 h 5363272"/>
              <a:gd name="connsiteX81" fmla="*/ 2591627 w 4081049"/>
              <a:gd name="connsiteY81" fmla="*/ 2710832 h 5363272"/>
              <a:gd name="connsiteX82" fmla="*/ 2620202 w 4081049"/>
              <a:gd name="connsiteY82" fmla="*/ 2577482 h 5363272"/>
              <a:gd name="connsiteX83" fmla="*/ 2563052 w 4081049"/>
              <a:gd name="connsiteY83" fmla="*/ 2520332 h 5363272"/>
              <a:gd name="connsiteX84" fmla="*/ 2610677 w 4081049"/>
              <a:gd name="connsiteY84" fmla="*/ 2461546 h 5363272"/>
              <a:gd name="connsiteX85" fmla="*/ 2688981 w 4081049"/>
              <a:gd name="connsiteY85" fmla="*/ 2501282 h 5363272"/>
              <a:gd name="connsiteX86" fmla="*/ 2918633 w 4081049"/>
              <a:gd name="connsiteY86" fmla="*/ 2508177 h 5363272"/>
              <a:gd name="connsiteX87" fmla="*/ 3258377 w 4081049"/>
              <a:gd name="connsiteY87" fmla="*/ 2367932 h 5363272"/>
              <a:gd name="connsiteX88" fmla="*/ 3626017 w 4081049"/>
              <a:gd name="connsiteY88" fmla="*/ 2430896 h 5363272"/>
              <a:gd name="connsiteX89" fmla="*/ 3687002 w 4081049"/>
              <a:gd name="connsiteY89" fmla="*/ 2291732 h 5363272"/>
              <a:gd name="connsiteX90" fmla="*/ 3648902 w 4081049"/>
              <a:gd name="connsiteY90" fmla="*/ 1691657 h 5363272"/>
              <a:gd name="connsiteX91" fmla="*/ 3667952 w 4081049"/>
              <a:gd name="connsiteY91" fmla="*/ 1558307 h 5363272"/>
              <a:gd name="connsiteX92" fmla="*/ 3839402 w 4081049"/>
              <a:gd name="connsiteY92" fmla="*/ 1558307 h 5363272"/>
              <a:gd name="connsiteX93" fmla="*/ 3963227 w 4081049"/>
              <a:gd name="connsiteY93" fmla="*/ 1434482 h 5363272"/>
              <a:gd name="connsiteX94" fmla="*/ 4001327 w 4081049"/>
              <a:gd name="connsiteY94" fmla="*/ 1529732 h 5363272"/>
              <a:gd name="connsiteX95" fmla="*/ 4077527 w 4081049"/>
              <a:gd name="connsiteY95" fmla="*/ 1396382 h 5363272"/>
              <a:gd name="connsiteX96" fmla="*/ 3953702 w 4081049"/>
              <a:gd name="connsiteY96" fmla="*/ 1234457 h 5363272"/>
              <a:gd name="connsiteX97" fmla="*/ 3744152 w 4081049"/>
              <a:gd name="connsiteY97" fmla="*/ 1377332 h 5363272"/>
              <a:gd name="connsiteX98" fmla="*/ 3639377 w 4081049"/>
              <a:gd name="connsiteY98" fmla="*/ 1329707 h 5363272"/>
              <a:gd name="connsiteX99" fmla="*/ 3477452 w 4081049"/>
              <a:gd name="connsiteY99" fmla="*/ 996332 h 5363272"/>
              <a:gd name="connsiteX100" fmla="*/ 3115502 w 4081049"/>
              <a:gd name="connsiteY100" fmla="*/ 729632 h 5363272"/>
              <a:gd name="connsiteX101" fmla="*/ 3048827 w 4081049"/>
              <a:gd name="connsiteY101" fmla="*/ 720107 h 5363272"/>
              <a:gd name="connsiteX0" fmla="*/ 3041900 w 4074122"/>
              <a:gd name="connsiteY0" fmla="*/ 720107 h 5363272"/>
              <a:gd name="connsiteX1" fmla="*/ 3062187 w 4074122"/>
              <a:gd name="connsiteY1" fmla="*/ 503506 h 5363272"/>
              <a:gd name="connsiteX2" fmla="*/ 3153602 w 4074122"/>
              <a:gd name="connsiteY2" fmla="*/ 364589 h 5363272"/>
              <a:gd name="connsiteX3" fmla="*/ 3110678 w 4074122"/>
              <a:gd name="connsiteY3" fmla="*/ 259072 h 5363272"/>
              <a:gd name="connsiteX4" fmla="*/ 3108575 w 4074122"/>
              <a:gd name="connsiteY4" fmla="*/ 148607 h 5363272"/>
              <a:gd name="connsiteX5" fmla="*/ 2916714 w 4074122"/>
              <a:gd name="connsiteY5" fmla="*/ 64119 h 5363272"/>
              <a:gd name="connsiteX6" fmla="*/ 2743533 w 4074122"/>
              <a:gd name="connsiteY6" fmla="*/ 63129 h 5363272"/>
              <a:gd name="connsiteX7" fmla="*/ 2627501 w 4074122"/>
              <a:gd name="connsiteY7" fmla="*/ 33317 h 5363272"/>
              <a:gd name="connsiteX8" fmla="*/ 2495140 w 4074122"/>
              <a:gd name="connsiteY8" fmla="*/ 222457 h 5363272"/>
              <a:gd name="connsiteX9" fmla="*/ 2437495 w 4074122"/>
              <a:gd name="connsiteY9" fmla="*/ 428667 h 5363272"/>
              <a:gd name="connsiteX10" fmla="*/ 2462483 w 4074122"/>
              <a:gd name="connsiteY10" fmla="*/ 628197 h 5363272"/>
              <a:gd name="connsiteX11" fmla="*/ 2518025 w 4074122"/>
              <a:gd name="connsiteY11" fmla="*/ 701057 h 5363272"/>
              <a:gd name="connsiteX12" fmla="*/ 2376387 w 4074122"/>
              <a:gd name="connsiteY12" fmla="*/ 797421 h 5363272"/>
              <a:gd name="connsiteX13" fmla="*/ 2272478 w 4074122"/>
              <a:gd name="connsiteY13" fmla="*/ 818202 h 5363272"/>
              <a:gd name="connsiteX14" fmla="*/ 2079875 w 4074122"/>
              <a:gd name="connsiteY14" fmla="*/ 882032 h 5363272"/>
              <a:gd name="connsiteX15" fmla="*/ 1963719 w 4074122"/>
              <a:gd name="connsiteY15" fmla="*/ 871641 h 5363272"/>
              <a:gd name="connsiteX16" fmla="*/ 1870325 w 4074122"/>
              <a:gd name="connsiteY16" fmla="*/ 939182 h 5363272"/>
              <a:gd name="connsiteX17" fmla="*/ 1869706 w 4074122"/>
              <a:gd name="connsiteY17" fmla="*/ 1037896 h 5363272"/>
              <a:gd name="connsiteX18" fmla="*/ 1715829 w 4074122"/>
              <a:gd name="connsiteY18" fmla="*/ 1147077 h 5363272"/>
              <a:gd name="connsiteX19" fmla="*/ 1298825 w 4074122"/>
              <a:gd name="connsiteY19" fmla="*/ 1415432 h 5363272"/>
              <a:gd name="connsiteX20" fmla="*/ 1203575 w 4074122"/>
              <a:gd name="connsiteY20" fmla="*/ 1720232 h 5363272"/>
              <a:gd name="connsiteX21" fmla="*/ 1122630 w 4074122"/>
              <a:gd name="connsiteY21" fmla="*/ 1901612 h 5363272"/>
              <a:gd name="connsiteX22" fmla="*/ 1130096 w 4074122"/>
              <a:gd name="connsiteY22" fmla="*/ 2251058 h 5363272"/>
              <a:gd name="connsiteX23" fmla="*/ 1241675 w 4074122"/>
              <a:gd name="connsiteY23" fmla="*/ 2539382 h 5363272"/>
              <a:gd name="connsiteX24" fmla="*/ 1355975 w 4074122"/>
              <a:gd name="connsiteY24" fmla="*/ 2710832 h 5363272"/>
              <a:gd name="connsiteX25" fmla="*/ 1460750 w 4074122"/>
              <a:gd name="connsiteY25" fmla="*/ 2510807 h 5363272"/>
              <a:gd name="connsiteX26" fmla="*/ 1394075 w 4074122"/>
              <a:gd name="connsiteY26" fmla="*/ 2396507 h 5363272"/>
              <a:gd name="connsiteX27" fmla="*/ 1441700 w 4074122"/>
              <a:gd name="connsiteY27" fmla="*/ 2329832 h 5363272"/>
              <a:gd name="connsiteX28" fmla="*/ 1414339 w 4074122"/>
              <a:gd name="connsiteY28" fmla="*/ 1831994 h 5363272"/>
              <a:gd name="connsiteX29" fmla="*/ 1508927 w 4074122"/>
              <a:gd name="connsiteY29" fmla="*/ 1746196 h 5363272"/>
              <a:gd name="connsiteX30" fmla="*/ 1536950 w 4074122"/>
              <a:gd name="connsiteY30" fmla="*/ 1596407 h 5363272"/>
              <a:gd name="connsiteX31" fmla="*/ 1736975 w 4074122"/>
              <a:gd name="connsiteY31" fmla="*/ 1596407 h 5363272"/>
              <a:gd name="connsiteX32" fmla="*/ 1832225 w 4074122"/>
              <a:gd name="connsiteY32" fmla="*/ 1510682 h 5363272"/>
              <a:gd name="connsiteX33" fmla="*/ 1667799 w 4074122"/>
              <a:gd name="connsiteY33" fmla="*/ 1980607 h 5363272"/>
              <a:gd name="connsiteX34" fmla="*/ 1670300 w 4074122"/>
              <a:gd name="connsiteY34" fmla="*/ 2196482 h 5363272"/>
              <a:gd name="connsiteX35" fmla="*/ 1458764 w 4074122"/>
              <a:gd name="connsiteY35" fmla="*/ 2706161 h 5363272"/>
              <a:gd name="connsiteX36" fmla="*/ 1594100 w 4074122"/>
              <a:gd name="connsiteY36" fmla="*/ 2758457 h 5363272"/>
              <a:gd name="connsiteX37" fmla="*/ 1756025 w 4074122"/>
              <a:gd name="connsiteY37" fmla="*/ 2653682 h 5363272"/>
              <a:gd name="connsiteX38" fmla="*/ 1793916 w 4074122"/>
              <a:gd name="connsiteY38" fmla="*/ 2475711 h 5363272"/>
              <a:gd name="connsiteX39" fmla="*/ 1879850 w 4074122"/>
              <a:gd name="connsiteY39" fmla="*/ 2434607 h 5363272"/>
              <a:gd name="connsiteX40" fmla="*/ 1813175 w 4074122"/>
              <a:gd name="connsiteY40" fmla="*/ 2625107 h 5363272"/>
              <a:gd name="connsiteX41" fmla="*/ 1822700 w 4074122"/>
              <a:gd name="connsiteY41" fmla="*/ 2872757 h 5363272"/>
              <a:gd name="connsiteX42" fmla="*/ 1798134 w 4074122"/>
              <a:gd name="connsiteY42" fmla="*/ 3037845 h 5363272"/>
              <a:gd name="connsiteX43" fmla="*/ 1594100 w 4074122"/>
              <a:gd name="connsiteY43" fmla="*/ 3529982 h 5363272"/>
              <a:gd name="connsiteX44" fmla="*/ 1432175 w 4074122"/>
              <a:gd name="connsiteY44" fmla="*/ 3615707 h 5363272"/>
              <a:gd name="connsiteX45" fmla="*/ 708275 w 4074122"/>
              <a:gd name="connsiteY45" fmla="*/ 3653807 h 5363272"/>
              <a:gd name="connsiteX46" fmla="*/ 502145 w 4074122"/>
              <a:gd name="connsiteY46" fmla="*/ 3661861 h 5363272"/>
              <a:gd name="connsiteX47" fmla="*/ 384425 w 4074122"/>
              <a:gd name="connsiteY47" fmla="*/ 3739532 h 5363272"/>
              <a:gd name="connsiteX48" fmla="*/ 260600 w 4074122"/>
              <a:gd name="connsiteY48" fmla="*/ 3663332 h 5363272"/>
              <a:gd name="connsiteX49" fmla="*/ 146300 w 4074122"/>
              <a:gd name="connsiteY49" fmla="*/ 3882407 h 5363272"/>
              <a:gd name="connsiteX50" fmla="*/ 146300 w 4074122"/>
              <a:gd name="connsiteY50" fmla="*/ 4482482 h 5363272"/>
              <a:gd name="connsiteX51" fmla="*/ 279650 w 4074122"/>
              <a:gd name="connsiteY51" fmla="*/ 4206257 h 5363272"/>
              <a:gd name="connsiteX52" fmla="*/ 470150 w 4074122"/>
              <a:gd name="connsiteY52" fmla="*/ 4034807 h 5363272"/>
              <a:gd name="connsiteX53" fmla="*/ 565400 w 4074122"/>
              <a:gd name="connsiteY53" fmla="*/ 4120532 h 5363272"/>
              <a:gd name="connsiteX54" fmla="*/ 1746500 w 4074122"/>
              <a:gd name="connsiteY54" fmla="*/ 4025282 h 5363272"/>
              <a:gd name="connsiteX55" fmla="*/ 2222750 w 4074122"/>
              <a:gd name="connsiteY55" fmla="*/ 3244232 h 5363272"/>
              <a:gd name="connsiteX56" fmla="*/ 2822825 w 4074122"/>
              <a:gd name="connsiteY56" fmla="*/ 3749057 h 5363272"/>
              <a:gd name="connsiteX57" fmla="*/ 2851400 w 4074122"/>
              <a:gd name="connsiteY57" fmla="*/ 4272932 h 5363272"/>
              <a:gd name="connsiteX58" fmla="*/ 2994894 w 4074122"/>
              <a:gd name="connsiteY58" fmla="*/ 4756852 h 5363272"/>
              <a:gd name="connsiteX59" fmla="*/ 3022850 w 4074122"/>
              <a:gd name="connsiteY59" fmla="*/ 5034932 h 5363272"/>
              <a:gd name="connsiteX60" fmla="*/ 3080000 w 4074122"/>
              <a:gd name="connsiteY60" fmla="*/ 5101607 h 5363272"/>
              <a:gd name="connsiteX61" fmla="*/ 3022850 w 4074122"/>
              <a:gd name="connsiteY61" fmla="*/ 5263532 h 5363272"/>
              <a:gd name="connsiteX62" fmla="*/ 3165725 w 4074122"/>
              <a:gd name="connsiteY62" fmla="*/ 5358782 h 5363272"/>
              <a:gd name="connsiteX63" fmla="*/ 3194300 w 4074122"/>
              <a:gd name="connsiteY63" fmla="*/ 5349257 h 5363272"/>
              <a:gd name="connsiteX64" fmla="*/ 3422900 w 4074122"/>
              <a:gd name="connsiteY64" fmla="*/ 5254007 h 5363272"/>
              <a:gd name="connsiteX65" fmla="*/ 3537200 w 4074122"/>
              <a:gd name="connsiteY65" fmla="*/ 5254007 h 5363272"/>
              <a:gd name="connsiteX66" fmla="*/ 3899150 w 4074122"/>
              <a:gd name="connsiteY66" fmla="*/ 5025407 h 5363272"/>
              <a:gd name="connsiteX67" fmla="*/ 3699125 w 4074122"/>
              <a:gd name="connsiteY67" fmla="*/ 5025407 h 5363272"/>
              <a:gd name="connsiteX68" fmla="*/ 3480050 w 4074122"/>
              <a:gd name="connsiteY68" fmla="*/ 4968257 h 5363272"/>
              <a:gd name="connsiteX69" fmla="*/ 3384800 w 4074122"/>
              <a:gd name="connsiteY69" fmla="*/ 4720607 h 5363272"/>
              <a:gd name="connsiteX70" fmla="*/ 3308600 w 4074122"/>
              <a:gd name="connsiteY70" fmla="*/ 4577732 h 5363272"/>
              <a:gd name="connsiteX71" fmla="*/ 3321141 w 4074122"/>
              <a:gd name="connsiteY71" fmla="*/ 4510579 h 5363272"/>
              <a:gd name="connsiteX72" fmla="*/ 3230063 w 4074122"/>
              <a:gd name="connsiteY72" fmla="*/ 4305188 h 5363272"/>
              <a:gd name="connsiteX73" fmla="*/ 3241925 w 4074122"/>
              <a:gd name="connsiteY73" fmla="*/ 4130057 h 5363272"/>
              <a:gd name="connsiteX74" fmla="*/ 3202306 w 4074122"/>
              <a:gd name="connsiteY74" fmla="*/ 3822043 h 5363272"/>
              <a:gd name="connsiteX75" fmla="*/ 3124353 w 4074122"/>
              <a:gd name="connsiteY75" fmla="*/ 3480370 h 5363272"/>
              <a:gd name="connsiteX76" fmla="*/ 3024370 w 4074122"/>
              <a:gd name="connsiteY76" fmla="*/ 3360402 h 5363272"/>
              <a:gd name="connsiteX77" fmla="*/ 2885351 w 4074122"/>
              <a:gd name="connsiteY77" fmla="*/ 3185329 h 5363272"/>
              <a:gd name="connsiteX78" fmla="*/ 2817741 w 4074122"/>
              <a:gd name="connsiteY78" fmla="*/ 3050927 h 5363272"/>
              <a:gd name="connsiteX79" fmla="*/ 2795769 w 4074122"/>
              <a:gd name="connsiteY79" fmla="*/ 2970052 h 5363272"/>
              <a:gd name="connsiteX80" fmla="*/ 2751826 w 4074122"/>
              <a:gd name="connsiteY80" fmla="*/ 2937328 h 5363272"/>
              <a:gd name="connsiteX81" fmla="*/ 2584700 w 4074122"/>
              <a:gd name="connsiteY81" fmla="*/ 2710832 h 5363272"/>
              <a:gd name="connsiteX82" fmla="*/ 2613275 w 4074122"/>
              <a:gd name="connsiteY82" fmla="*/ 2577482 h 5363272"/>
              <a:gd name="connsiteX83" fmla="*/ 2556125 w 4074122"/>
              <a:gd name="connsiteY83" fmla="*/ 2520332 h 5363272"/>
              <a:gd name="connsiteX84" fmla="*/ 2603750 w 4074122"/>
              <a:gd name="connsiteY84" fmla="*/ 2461546 h 5363272"/>
              <a:gd name="connsiteX85" fmla="*/ 2682054 w 4074122"/>
              <a:gd name="connsiteY85" fmla="*/ 2501282 h 5363272"/>
              <a:gd name="connsiteX86" fmla="*/ 2911706 w 4074122"/>
              <a:gd name="connsiteY86" fmla="*/ 2508177 h 5363272"/>
              <a:gd name="connsiteX87" fmla="*/ 3251450 w 4074122"/>
              <a:gd name="connsiteY87" fmla="*/ 2367932 h 5363272"/>
              <a:gd name="connsiteX88" fmla="*/ 3619090 w 4074122"/>
              <a:gd name="connsiteY88" fmla="*/ 2430896 h 5363272"/>
              <a:gd name="connsiteX89" fmla="*/ 3680075 w 4074122"/>
              <a:gd name="connsiteY89" fmla="*/ 2291732 h 5363272"/>
              <a:gd name="connsiteX90" fmla="*/ 3641975 w 4074122"/>
              <a:gd name="connsiteY90" fmla="*/ 1691657 h 5363272"/>
              <a:gd name="connsiteX91" fmla="*/ 3661025 w 4074122"/>
              <a:gd name="connsiteY91" fmla="*/ 1558307 h 5363272"/>
              <a:gd name="connsiteX92" fmla="*/ 3832475 w 4074122"/>
              <a:gd name="connsiteY92" fmla="*/ 1558307 h 5363272"/>
              <a:gd name="connsiteX93" fmla="*/ 3956300 w 4074122"/>
              <a:gd name="connsiteY93" fmla="*/ 1434482 h 5363272"/>
              <a:gd name="connsiteX94" fmla="*/ 3994400 w 4074122"/>
              <a:gd name="connsiteY94" fmla="*/ 1529732 h 5363272"/>
              <a:gd name="connsiteX95" fmla="*/ 4070600 w 4074122"/>
              <a:gd name="connsiteY95" fmla="*/ 1396382 h 5363272"/>
              <a:gd name="connsiteX96" fmla="*/ 3946775 w 4074122"/>
              <a:gd name="connsiteY96" fmla="*/ 1234457 h 5363272"/>
              <a:gd name="connsiteX97" fmla="*/ 3737225 w 4074122"/>
              <a:gd name="connsiteY97" fmla="*/ 1377332 h 5363272"/>
              <a:gd name="connsiteX98" fmla="*/ 3632450 w 4074122"/>
              <a:gd name="connsiteY98" fmla="*/ 1329707 h 5363272"/>
              <a:gd name="connsiteX99" fmla="*/ 3470525 w 4074122"/>
              <a:gd name="connsiteY99" fmla="*/ 996332 h 5363272"/>
              <a:gd name="connsiteX100" fmla="*/ 3108575 w 4074122"/>
              <a:gd name="connsiteY100" fmla="*/ 729632 h 5363272"/>
              <a:gd name="connsiteX101" fmla="*/ 3041900 w 4074122"/>
              <a:gd name="connsiteY101" fmla="*/ 720107 h 5363272"/>
              <a:gd name="connsiteX0" fmla="*/ 3041900 w 4074122"/>
              <a:gd name="connsiteY0" fmla="*/ 720107 h 5363272"/>
              <a:gd name="connsiteX1" fmla="*/ 3062187 w 4074122"/>
              <a:gd name="connsiteY1" fmla="*/ 503506 h 5363272"/>
              <a:gd name="connsiteX2" fmla="*/ 3153602 w 4074122"/>
              <a:gd name="connsiteY2" fmla="*/ 364589 h 5363272"/>
              <a:gd name="connsiteX3" fmla="*/ 3110678 w 4074122"/>
              <a:gd name="connsiteY3" fmla="*/ 259072 h 5363272"/>
              <a:gd name="connsiteX4" fmla="*/ 3108575 w 4074122"/>
              <a:gd name="connsiteY4" fmla="*/ 148607 h 5363272"/>
              <a:gd name="connsiteX5" fmla="*/ 2916714 w 4074122"/>
              <a:gd name="connsiteY5" fmla="*/ 64119 h 5363272"/>
              <a:gd name="connsiteX6" fmla="*/ 2743533 w 4074122"/>
              <a:gd name="connsiteY6" fmla="*/ 63129 h 5363272"/>
              <a:gd name="connsiteX7" fmla="*/ 2627501 w 4074122"/>
              <a:gd name="connsiteY7" fmla="*/ 33317 h 5363272"/>
              <a:gd name="connsiteX8" fmla="*/ 2495140 w 4074122"/>
              <a:gd name="connsiteY8" fmla="*/ 222457 h 5363272"/>
              <a:gd name="connsiteX9" fmla="*/ 2437495 w 4074122"/>
              <a:gd name="connsiteY9" fmla="*/ 428667 h 5363272"/>
              <a:gd name="connsiteX10" fmla="*/ 2462483 w 4074122"/>
              <a:gd name="connsiteY10" fmla="*/ 628197 h 5363272"/>
              <a:gd name="connsiteX11" fmla="*/ 2518025 w 4074122"/>
              <a:gd name="connsiteY11" fmla="*/ 701057 h 5363272"/>
              <a:gd name="connsiteX12" fmla="*/ 2376387 w 4074122"/>
              <a:gd name="connsiteY12" fmla="*/ 797421 h 5363272"/>
              <a:gd name="connsiteX13" fmla="*/ 2272478 w 4074122"/>
              <a:gd name="connsiteY13" fmla="*/ 818202 h 5363272"/>
              <a:gd name="connsiteX14" fmla="*/ 2079875 w 4074122"/>
              <a:gd name="connsiteY14" fmla="*/ 882032 h 5363272"/>
              <a:gd name="connsiteX15" fmla="*/ 1963719 w 4074122"/>
              <a:gd name="connsiteY15" fmla="*/ 871641 h 5363272"/>
              <a:gd name="connsiteX16" fmla="*/ 1870325 w 4074122"/>
              <a:gd name="connsiteY16" fmla="*/ 939182 h 5363272"/>
              <a:gd name="connsiteX17" fmla="*/ 1869706 w 4074122"/>
              <a:gd name="connsiteY17" fmla="*/ 1037896 h 5363272"/>
              <a:gd name="connsiteX18" fmla="*/ 1715829 w 4074122"/>
              <a:gd name="connsiteY18" fmla="*/ 1147077 h 5363272"/>
              <a:gd name="connsiteX19" fmla="*/ 1298825 w 4074122"/>
              <a:gd name="connsiteY19" fmla="*/ 1415432 h 5363272"/>
              <a:gd name="connsiteX20" fmla="*/ 1203575 w 4074122"/>
              <a:gd name="connsiteY20" fmla="*/ 1720232 h 5363272"/>
              <a:gd name="connsiteX21" fmla="*/ 1122630 w 4074122"/>
              <a:gd name="connsiteY21" fmla="*/ 1901612 h 5363272"/>
              <a:gd name="connsiteX22" fmla="*/ 1130096 w 4074122"/>
              <a:gd name="connsiteY22" fmla="*/ 2251058 h 5363272"/>
              <a:gd name="connsiteX23" fmla="*/ 1241675 w 4074122"/>
              <a:gd name="connsiteY23" fmla="*/ 2539382 h 5363272"/>
              <a:gd name="connsiteX24" fmla="*/ 1355975 w 4074122"/>
              <a:gd name="connsiteY24" fmla="*/ 2710832 h 5363272"/>
              <a:gd name="connsiteX25" fmla="*/ 1460750 w 4074122"/>
              <a:gd name="connsiteY25" fmla="*/ 2510807 h 5363272"/>
              <a:gd name="connsiteX26" fmla="*/ 1394075 w 4074122"/>
              <a:gd name="connsiteY26" fmla="*/ 2396507 h 5363272"/>
              <a:gd name="connsiteX27" fmla="*/ 1441700 w 4074122"/>
              <a:gd name="connsiteY27" fmla="*/ 2329832 h 5363272"/>
              <a:gd name="connsiteX28" fmla="*/ 1414339 w 4074122"/>
              <a:gd name="connsiteY28" fmla="*/ 1831994 h 5363272"/>
              <a:gd name="connsiteX29" fmla="*/ 1508927 w 4074122"/>
              <a:gd name="connsiteY29" fmla="*/ 1746196 h 5363272"/>
              <a:gd name="connsiteX30" fmla="*/ 1536950 w 4074122"/>
              <a:gd name="connsiteY30" fmla="*/ 1596407 h 5363272"/>
              <a:gd name="connsiteX31" fmla="*/ 1736975 w 4074122"/>
              <a:gd name="connsiteY31" fmla="*/ 1596407 h 5363272"/>
              <a:gd name="connsiteX32" fmla="*/ 1832225 w 4074122"/>
              <a:gd name="connsiteY32" fmla="*/ 1510682 h 5363272"/>
              <a:gd name="connsiteX33" fmla="*/ 1667799 w 4074122"/>
              <a:gd name="connsiteY33" fmla="*/ 1980607 h 5363272"/>
              <a:gd name="connsiteX34" fmla="*/ 1670300 w 4074122"/>
              <a:gd name="connsiteY34" fmla="*/ 2196482 h 5363272"/>
              <a:gd name="connsiteX35" fmla="*/ 1458764 w 4074122"/>
              <a:gd name="connsiteY35" fmla="*/ 2706161 h 5363272"/>
              <a:gd name="connsiteX36" fmla="*/ 1594100 w 4074122"/>
              <a:gd name="connsiteY36" fmla="*/ 2758457 h 5363272"/>
              <a:gd name="connsiteX37" fmla="*/ 1756025 w 4074122"/>
              <a:gd name="connsiteY37" fmla="*/ 2653682 h 5363272"/>
              <a:gd name="connsiteX38" fmla="*/ 1793916 w 4074122"/>
              <a:gd name="connsiteY38" fmla="*/ 2475711 h 5363272"/>
              <a:gd name="connsiteX39" fmla="*/ 1879850 w 4074122"/>
              <a:gd name="connsiteY39" fmla="*/ 2434607 h 5363272"/>
              <a:gd name="connsiteX40" fmla="*/ 1813175 w 4074122"/>
              <a:gd name="connsiteY40" fmla="*/ 2625107 h 5363272"/>
              <a:gd name="connsiteX41" fmla="*/ 1822700 w 4074122"/>
              <a:gd name="connsiteY41" fmla="*/ 2872757 h 5363272"/>
              <a:gd name="connsiteX42" fmla="*/ 1798134 w 4074122"/>
              <a:gd name="connsiteY42" fmla="*/ 3037845 h 5363272"/>
              <a:gd name="connsiteX43" fmla="*/ 1594100 w 4074122"/>
              <a:gd name="connsiteY43" fmla="*/ 3529982 h 5363272"/>
              <a:gd name="connsiteX44" fmla="*/ 1432175 w 4074122"/>
              <a:gd name="connsiteY44" fmla="*/ 3615707 h 5363272"/>
              <a:gd name="connsiteX45" fmla="*/ 708275 w 4074122"/>
              <a:gd name="connsiteY45" fmla="*/ 3653807 h 5363272"/>
              <a:gd name="connsiteX46" fmla="*/ 502145 w 4074122"/>
              <a:gd name="connsiteY46" fmla="*/ 3661861 h 5363272"/>
              <a:gd name="connsiteX47" fmla="*/ 384425 w 4074122"/>
              <a:gd name="connsiteY47" fmla="*/ 3739532 h 5363272"/>
              <a:gd name="connsiteX48" fmla="*/ 260600 w 4074122"/>
              <a:gd name="connsiteY48" fmla="*/ 3663332 h 5363272"/>
              <a:gd name="connsiteX49" fmla="*/ 146300 w 4074122"/>
              <a:gd name="connsiteY49" fmla="*/ 3882407 h 5363272"/>
              <a:gd name="connsiteX50" fmla="*/ 146300 w 4074122"/>
              <a:gd name="connsiteY50" fmla="*/ 4482482 h 5363272"/>
              <a:gd name="connsiteX51" fmla="*/ 279650 w 4074122"/>
              <a:gd name="connsiteY51" fmla="*/ 4206257 h 5363272"/>
              <a:gd name="connsiteX52" fmla="*/ 470150 w 4074122"/>
              <a:gd name="connsiteY52" fmla="*/ 4034807 h 5363272"/>
              <a:gd name="connsiteX53" fmla="*/ 565400 w 4074122"/>
              <a:gd name="connsiteY53" fmla="*/ 4120532 h 5363272"/>
              <a:gd name="connsiteX54" fmla="*/ 1746500 w 4074122"/>
              <a:gd name="connsiteY54" fmla="*/ 4025282 h 5363272"/>
              <a:gd name="connsiteX55" fmla="*/ 2222750 w 4074122"/>
              <a:gd name="connsiteY55" fmla="*/ 3244232 h 5363272"/>
              <a:gd name="connsiteX56" fmla="*/ 2822825 w 4074122"/>
              <a:gd name="connsiteY56" fmla="*/ 3749057 h 5363272"/>
              <a:gd name="connsiteX57" fmla="*/ 2851400 w 4074122"/>
              <a:gd name="connsiteY57" fmla="*/ 4272932 h 5363272"/>
              <a:gd name="connsiteX58" fmla="*/ 2994894 w 4074122"/>
              <a:gd name="connsiteY58" fmla="*/ 4756852 h 5363272"/>
              <a:gd name="connsiteX59" fmla="*/ 3022850 w 4074122"/>
              <a:gd name="connsiteY59" fmla="*/ 5034932 h 5363272"/>
              <a:gd name="connsiteX60" fmla="*/ 3080000 w 4074122"/>
              <a:gd name="connsiteY60" fmla="*/ 5101607 h 5363272"/>
              <a:gd name="connsiteX61" fmla="*/ 3022850 w 4074122"/>
              <a:gd name="connsiteY61" fmla="*/ 5263532 h 5363272"/>
              <a:gd name="connsiteX62" fmla="*/ 3165725 w 4074122"/>
              <a:gd name="connsiteY62" fmla="*/ 5358782 h 5363272"/>
              <a:gd name="connsiteX63" fmla="*/ 3194300 w 4074122"/>
              <a:gd name="connsiteY63" fmla="*/ 5349257 h 5363272"/>
              <a:gd name="connsiteX64" fmla="*/ 3422900 w 4074122"/>
              <a:gd name="connsiteY64" fmla="*/ 5254007 h 5363272"/>
              <a:gd name="connsiteX65" fmla="*/ 3537200 w 4074122"/>
              <a:gd name="connsiteY65" fmla="*/ 5254007 h 5363272"/>
              <a:gd name="connsiteX66" fmla="*/ 3899150 w 4074122"/>
              <a:gd name="connsiteY66" fmla="*/ 5025407 h 5363272"/>
              <a:gd name="connsiteX67" fmla="*/ 3699125 w 4074122"/>
              <a:gd name="connsiteY67" fmla="*/ 5025407 h 5363272"/>
              <a:gd name="connsiteX68" fmla="*/ 3480050 w 4074122"/>
              <a:gd name="connsiteY68" fmla="*/ 4968257 h 5363272"/>
              <a:gd name="connsiteX69" fmla="*/ 3384800 w 4074122"/>
              <a:gd name="connsiteY69" fmla="*/ 4720607 h 5363272"/>
              <a:gd name="connsiteX70" fmla="*/ 3308600 w 4074122"/>
              <a:gd name="connsiteY70" fmla="*/ 4577732 h 5363272"/>
              <a:gd name="connsiteX71" fmla="*/ 3321141 w 4074122"/>
              <a:gd name="connsiteY71" fmla="*/ 4510579 h 5363272"/>
              <a:gd name="connsiteX72" fmla="*/ 3230063 w 4074122"/>
              <a:gd name="connsiteY72" fmla="*/ 4305188 h 5363272"/>
              <a:gd name="connsiteX73" fmla="*/ 3241925 w 4074122"/>
              <a:gd name="connsiteY73" fmla="*/ 4130057 h 5363272"/>
              <a:gd name="connsiteX74" fmla="*/ 3202306 w 4074122"/>
              <a:gd name="connsiteY74" fmla="*/ 3822043 h 5363272"/>
              <a:gd name="connsiteX75" fmla="*/ 3124353 w 4074122"/>
              <a:gd name="connsiteY75" fmla="*/ 3480370 h 5363272"/>
              <a:gd name="connsiteX76" fmla="*/ 3024370 w 4074122"/>
              <a:gd name="connsiteY76" fmla="*/ 3360402 h 5363272"/>
              <a:gd name="connsiteX77" fmla="*/ 2885351 w 4074122"/>
              <a:gd name="connsiteY77" fmla="*/ 3185329 h 5363272"/>
              <a:gd name="connsiteX78" fmla="*/ 2817741 w 4074122"/>
              <a:gd name="connsiteY78" fmla="*/ 3050927 h 5363272"/>
              <a:gd name="connsiteX79" fmla="*/ 2795769 w 4074122"/>
              <a:gd name="connsiteY79" fmla="*/ 2970052 h 5363272"/>
              <a:gd name="connsiteX80" fmla="*/ 2751826 w 4074122"/>
              <a:gd name="connsiteY80" fmla="*/ 2937328 h 5363272"/>
              <a:gd name="connsiteX81" fmla="*/ 2584700 w 4074122"/>
              <a:gd name="connsiteY81" fmla="*/ 2710832 h 5363272"/>
              <a:gd name="connsiteX82" fmla="*/ 2613275 w 4074122"/>
              <a:gd name="connsiteY82" fmla="*/ 2577482 h 5363272"/>
              <a:gd name="connsiteX83" fmla="*/ 2556125 w 4074122"/>
              <a:gd name="connsiteY83" fmla="*/ 2520332 h 5363272"/>
              <a:gd name="connsiteX84" fmla="*/ 2603750 w 4074122"/>
              <a:gd name="connsiteY84" fmla="*/ 2461546 h 5363272"/>
              <a:gd name="connsiteX85" fmla="*/ 2682054 w 4074122"/>
              <a:gd name="connsiteY85" fmla="*/ 2501282 h 5363272"/>
              <a:gd name="connsiteX86" fmla="*/ 2911706 w 4074122"/>
              <a:gd name="connsiteY86" fmla="*/ 2508177 h 5363272"/>
              <a:gd name="connsiteX87" fmla="*/ 3251450 w 4074122"/>
              <a:gd name="connsiteY87" fmla="*/ 2367932 h 5363272"/>
              <a:gd name="connsiteX88" fmla="*/ 3619090 w 4074122"/>
              <a:gd name="connsiteY88" fmla="*/ 2430896 h 5363272"/>
              <a:gd name="connsiteX89" fmla="*/ 3680075 w 4074122"/>
              <a:gd name="connsiteY89" fmla="*/ 2291732 h 5363272"/>
              <a:gd name="connsiteX90" fmla="*/ 3641975 w 4074122"/>
              <a:gd name="connsiteY90" fmla="*/ 1691657 h 5363272"/>
              <a:gd name="connsiteX91" fmla="*/ 3661025 w 4074122"/>
              <a:gd name="connsiteY91" fmla="*/ 1558307 h 5363272"/>
              <a:gd name="connsiteX92" fmla="*/ 3832475 w 4074122"/>
              <a:gd name="connsiteY92" fmla="*/ 1558307 h 5363272"/>
              <a:gd name="connsiteX93" fmla="*/ 3956300 w 4074122"/>
              <a:gd name="connsiteY93" fmla="*/ 1434482 h 5363272"/>
              <a:gd name="connsiteX94" fmla="*/ 3994400 w 4074122"/>
              <a:gd name="connsiteY94" fmla="*/ 1529732 h 5363272"/>
              <a:gd name="connsiteX95" fmla="*/ 4070600 w 4074122"/>
              <a:gd name="connsiteY95" fmla="*/ 1396382 h 5363272"/>
              <a:gd name="connsiteX96" fmla="*/ 3946775 w 4074122"/>
              <a:gd name="connsiteY96" fmla="*/ 1234457 h 5363272"/>
              <a:gd name="connsiteX97" fmla="*/ 3737225 w 4074122"/>
              <a:gd name="connsiteY97" fmla="*/ 1377332 h 5363272"/>
              <a:gd name="connsiteX98" fmla="*/ 3632450 w 4074122"/>
              <a:gd name="connsiteY98" fmla="*/ 1329707 h 5363272"/>
              <a:gd name="connsiteX99" fmla="*/ 3470525 w 4074122"/>
              <a:gd name="connsiteY99" fmla="*/ 996332 h 5363272"/>
              <a:gd name="connsiteX100" fmla="*/ 3108575 w 4074122"/>
              <a:gd name="connsiteY100" fmla="*/ 729632 h 5363272"/>
              <a:gd name="connsiteX101" fmla="*/ 3041900 w 4074122"/>
              <a:gd name="connsiteY101" fmla="*/ 720107 h 5363272"/>
              <a:gd name="connsiteX0" fmla="*/ 3041900 w 4074122"/>
              <a:gd name="connsiteY0" fmla="*/ 720107 h 5363272"/>
              <a:gd name="connsiteX1" fmla="*/ 3062187 w 4074122"/>
              <a:gd name="connsiteY1" fmla="*/ 503506 h 5363272"/>
              <a:gd name="connsiteX2" fmla="*/ 3153602 w 4074122"/>
              <a:gd name="connsiteY2" fmla="*/ 364589 h 5363272"/>
              <a:gd name="connsiteX3" fmla="*/ 3110678 w 4074122"/>
              <a:gd name="connsiteY3" fmla="*/ 259072 h 5363272"/>
              <a:gd name="connsiteX4" fmla="*/ 3108575 w 4074122"/>
              <a:gd name="connsiteY4" fmla="*/ 148607 h 5363272"/>
              <a:gd name="connsiteX5" fmla="*/ 2916714 w 4074122"/>
              <a:gd name="connsiteY5" fmla="*/ 64119 h 5363272"/>
              <a:gd name="connsiteX6" fmla="*/ 2743533 w 4074122"/>
              <a:gd name="connsiteY6" fmla="*/ 63129 h 5363272"/>
              <a:gd name="connsiteX7" fmla="*/ 2627501 w 4074122"/>
              <a:gd name="connsiteY7" fmla="*/ 33317 h 5363272"/>
              <a:gd name="connsiteX8" fmla="*/ 2495140 w 4074122"/>
              <a:gd name="connsiteY8" fmla="*/ 222457 h 5363272"/>
              <a:gd name="connsiteX9" fmla="*/ 2437495 w 4074122"/>
              <a:gd name="connsiteY9" fmla="*/ 428667 h 5363272"/>
              <a:gd name="connsiteX10" fmla="*/ 2462483 w 4074122"/>
              <a:gd name="connsiteY10" fmla="*/ 628197 h 5363272"/>
              <a:gd name="connsiteX11" fmla="*/ 2518025 w 4074122"/>
              <a:gd name="connsiteY11" fmla="*/ 701057 h 5363272"/>
              <a:gd name="connsiteX12" fmla="*/ 2376387 w 4074122"/>
              <a:gd name="connsiteY12" fmla="*/ 797421 h 5363272"/>
              <a:gd name="connsiteX13" fmla="*/ 2272478 w 4074122"/>
              <a:gd name="connsiteY13" fmla="*/ 818202 h 5363272"/>
              <a:gd name="connsiteX14" fmla="*/ 2079875 w 4074122"/>
              <a:gd name="connsiteY14" fmla="*/ 882032 h 5363272"/>
              <a:gd name="connsiteX15" fmla="*/ 1963719 w 4074122"/>
              <a:gd name="connsiteY15" fmla="*/ 871641 h 5363272"/>
              <a:gd name="connsiteX16" fmla="*/ 1870325 w 4074122"/>
              <a:gd name="connsiteY16" fmla="*/ 939182 h 5363272"/>
              <a:gd name="connsiteX17" fmla="*/ 1869706 w 4074122"/>
              <a:gd name="connsiteY17" fmla="*/ 1037896 h 5363272"/>
              <a:gd name="connsiteX18" fmla="*/ 1715829 w 4074122"/>
              <a:gd name="connsiteY18" fmla="*/ 1147077 h 5363272"/>
              <a:gd name="connsiteX19" fmla="*/ 1298825 w 4074122"/>
              <a:gd name="connsiteY19" fmla="*/ 1415432 h 5363272"/>
              <a:gd name="connsiteX20" fmla="*/ 1203575 w 4074122"/>
              <a:gd name="connsiteY20" fmla="*/ 1720232 h 5363272"/>
              <a:gd name="connsiteX21" fmla="*/ 1122630 w 4074122"/>
              <a:gd name="connsiteY21" fmla="*/ 1901612 h 5363272"/>
              <a:gd name="connsiteX22" fmla="*/ 1130096 w 4074122"/>
              <a:gd name="connsiteY22" fmla="*/ 2251058 h 5363272"/>
              <a:gd name="connsiteX23" fmla="*/ 1241675 w 4074122"/>
              <a:gd name="connsiteY23" fmla="*/ 2539382 h 5363272"/>
              <a:gd name="connsiteX24" fmla="*/ 1355975 w 4074122"/>
              <a:gd name="connsiteY24" fmla="*/ 2710832 h 5363272"/>
              <a:gd name="connsiteX25" fmla="*/ 1460750 w 4074122"/>
              <a:gd name="connsiteY25" fmla="*/ 2510807 h 5363272"/>
              <a:gd name="connsiteX26" fmla="*/ 1394075 w 4074122"/>
              <a:gd name="connsiteY26" fmla="*/ 2396507 h 5363272"/>
              <a:gd name="connsiteX27" fmla="*/ 1441700 w 4074122"/>
              <a:gd name="connsiteY27" fmla="*/ 2329832 h 5363272"/>
              <a:gd name="connsiteX28" fmla="*/ 1414339 w 4074122"/>
              <a:gd name="connsiteY28" fmla="*/ 1831994 h 5363272"/>
              <a:gd name="connsiteX29" fmla="*/ 1508927 w 4074122"/>
              <a:gd name="connsiteY29" fmla="*/ 1746196 h 5363272"/>
              <a:gd name="connsiteX30" fmla="*/ 1536950 w 4074122"/>
              <a:gd name="connsiteY30" fmla="*/ 1596407 h 5363272"/>
              <a:gd name="connsiteX31" fmla="*/ 1736975 w 4074122"/>
              <a:gd name="connsiteY31" fmla="*/ 1596407 h 5363272"/>
              <a:gd name="connsiteX32" fmla="*/ 1832225 w 4074122"/>
              <a:gd name="connsiteY32" fmla="*/ 1510682 h 5363272"/>
              <a:gd name="connsiteX33" fmla="*/ 1667799 w 4074122"/>
              <a:gd name="connsiteY33" fmla="*/ 1980607 h 5363272"/>
              <a:gd name="connsiteX34" fmla="*/ 1670300 w 4074122"/>
              <a:gd name="connsiteY34" fmla="*/ 2196482 h 5363272"/>
              <a:gd name="connsiteX35" fmla="*/ 1458764 w 4074122"/>
              <a:gd name="connsiteY35" fmla="*/ 2706161 h 5363272"/>
              <a:gd name="connsiteX36" fmla="*/ 1594100 w 4074122"/>
              <a:gd name="connsiteY36" fmla="*/ 2758457 h 5363272"/>
              <a:gd name="connsiteX37" fmla="*/ 1756025 w 4074122"/>
              <a:gd name="connsiteY37" fmla="*/ 2653682 h 5363272"/>
              <a:gd name="connsiteX38" fmla="*/ 1793916 w 4074122"/>
              <a:gd name="connsiteY38" fmla="*/ 2475711 h 5363272"/>
              <a:gd name="connsiteX39" fmla="*/ 1879850 w 4074122"/>
              <a:gd name="connsiteY39" fmla="*/ 2434607 h 5363272"/>
              <a:gd name="connsiteX40" fmla="*/ 1813175 w 4074122"/>
              <a:gd name="connsiteY40" fmla="*/ 2625107 h 5363272"/>
              <a:gd name="connsiteX41" fmla="*/ 1822700 w 4074122"/>
              <a:gd name="connsiteY41" fmla="*/ 2872757 h 5363272"/>
              <a:gd name="connsiteX42" fmla="*/ 1798134 w 4074122"/>
              <a:gd name="connsiteY42" fmla="*/ 3037845 h 5363272"/>
              <a:gd name="connsiteX43" fmla="*/ 1594100 w 4074122"/>
              <a:gd name="connsiteY43" fmla="*/ 3529982 h 5363272"/>
              <a:gd name="connsiteX44" fmla="*/ 1432175 w 4074122"/>
              <a:gd name="connsiteY44" fmla="*/ 3615707 h 5363272"/>
              <a:gd name="connsiteX45" fmla="*/ 708275 w 4074122"/>
              <a:gd name="connsiteY45" fmla="*/ 3653807 h 5363272"/>
              <a:gd name="connsiteX46" fmla="*/ 502145 w 4074122"/>
              <a:gd name="connsiteY46" fmla="*/ 3661861 h 5363272"/>
              <a:gd name="connsiteX47" fmla="*/ 384425 w 4074122"/>
              <a:gd name="connsiteY47" fmla="*/ 3739532 h 5363272"/>
              <a:gd name="connsiteX48" fmla="*/ 260600 w 4074122"/>
              <a:gd name="connsiteY48" fmla="*/ 3663332 h 5363272"/>
              <a:gd name="connsiteX49" fmla="*/ 146300 w 4074122"/>
              <a:gd name="connsiteY49" fmla="*/ 3882407 h 5363272"/>
              <a:gd name="connsiteX50" fmla="*/ 146300 w 4074122"/>
              <a:gd name="connsiteY50" fmla="*/ 4482482 h 5363272"/>
              <a:gd name="connsiteX51" fmla="*/ 279650 w 4074122"/>
              <a:gd name="connsiteY51" fmla="*/ 4206257 h 5363272"/>
              <a:gd name="connsiteX52" fmla="*/ 470150 w 4074122"/>
              <a:gd name="connsiteY52" fmla="*/ 4034807 h 5363272"/>
              <a:gd name="connsiteX53" fmla="*/ 565400 w 4074122"/>
              <a:gd name="connsiteY53" fmla="*/ 4120532 h 5363272"/>
              <a:gd name="connsiteX54" fmla="*/ 1746500 w 4074122"/>
              <a:gd name="connsiteY54" fmla="*/ 4025282 h 5363272"/>
              <a:gd name="connsiteX55" fmla="*/ 2222750 w 4074122"/>
              <a:gd name="connsiteY55" fmla="*/ 3244232 h 5363272"/>
              <a:gd name="connsiteX56" fmla="*/ 2822825 w 4074122"/>
              <a:gd name="connsiteY56" fmla="*/ 3749057 h 5363272"/>
              <a:gd name="connsiteX57" fmla="*/ 2851400 w 4074122"/>
              <a:gd name="connsiteY57" fmla="*/ 4272932 h 5363272"/>
              <a:gd name="connsiteX58" fmla="*/ 2994894 w 4074122"/>
              <a:gd name="connsiteY58" fmla="*/ 4756852 h 5363272"/>
              <a:gd name="connsiteX59" fmla="*/ 3022850 w 4074122"/>
              <a:gd name="connsiteY59" fmla="*/ 5034932 h 5363272"/>
              <a:gd name="connsiteX60" fmla="*/ 3080000 w 4074122"/>
              <a:gd name="connsiteY60" fmla="*/ 5101607 h 5363272"/>
              <a:gd name="connsiteX61" fmla="*/ 3022850 w 4074122"/>
              <a:gd name="connsiteY61" fmla="*/ 5263532 h 5363272"/>
              <a:gd name="connsiteX62" fmla="*/ 3165725 w 4074122"/>
              <a:gd name="connsiteY62" fmla="*/ 5358782 h 5363272"/>
              <a:gd name="connsiteX63" fmla="*/ 3194300 w 4074122"/>
              <a:gd name="connsiteY63" fmla="*/ 5349257 h 5363272"/>
              <a:gd name="connsiteX64" fmla="*/ 3422900 w 4074122"/>
              <a:gd name="connsiteY64" fmla="*/ 5254007 h 5363272"/>
              <a:gd name="connsiteX65" fmla="*/ 3537200 w 4074122"/>
              <a:gd name="connsiteY65" fmla="*/ 5254007 h 5363272"/>
              <a:gd name="connsiteX66" fmla="*/ 3899150 w 4074122"/>
              <a:gd name="connsiteY66" fmla="*/ 5025407 h 5363272"/>
              <a:gd name="connsiteX67" fmla="*/ 3699125 w 4074122"/>
              <a:gd name="connsiteY67" fmla="*/ 5025407 h 5363272"/>
              <a:gd name="connsiteX68" fmla="*/ 3480050 w 4074122"/>
              <a:gd name="connsiteY68" fmla="*/ 4968257 h 5363272"/>
              <a:gd name="connsiteX69" fmla="*/ 3430322 w 4074122"/>
              <a:gd name="connsiteY69" fmla="*/ 4703784 h 5363272"/>
              <a:gd name="connsiteX70" fmla="*/ 3308600 w 4074122"/>
              <a:gd name="connsiteY70" fmla="*/ 4577732 h 5363272"/>
              <a:gd name="connsiteX71" fmla="*/ 3321141 w 4074122"/>
              <a:gd name="connsiteY71" fmla="*/ 4510579 h 5363272"/>
              <a:gd name="connsiteX72" fmla="*/ 3230063 w 4074122"/>
              <a:gd name="connsiteY72" fmla="*/ 4305188 h 5363272"/>
              <a:gd name="connsiteX73" fmla="*/ 3241925 w 4074122"/>
              <a:gd name="connsiteY73" fmla="*/ 4130057 h 5363272"/>
              <a:gd name="connsiteX74" fmla="*/ 3202306 w 4074122"/>
              <a:gd name="connsiteY74" fmla="*/ 3822043 h 5363272"/>
              <a:gd name="connsiteX75" fmla="*/ 3124353 w 4074122"/>
              <a:gd name="connsiteY75" fmla="*/ 3480370 h 5363272"/>
              <a:gd name="connsiteX76" fmla="*/ 3024370 w 4074122"/>
              <a:gd name="connsiteY76" fmla="*/ 3360402 h 5363272"/>
              <a:gd name="connsiteX77" fmla="*/ 2885351 w 4074122"/>
              <a:gd name="connsiteY77" fmla="*/ 3185329 h 5363272"/>
              <a:gd name="connsiteX78" fmla="*/ 2817741 w 4074122"/>
              <a:gd name="connsiteY78" fmla="*/ 3050927 h 5363272"/>
              <a:gd name="connsiteX79" fmla="*/ 2795769 w 4074122"/>
              <a:gd name="connsiteY79" fmla="*/ 2970052 h 5363272"/>
              <a:gd name="connsiteX80" fmla="*/ 2751826 w 4074122"/>
              <a:gd name="connsiteY80" fmla="*/ 2937328 h 5363272"/>
              <a:gd name="connsiteX81" fmla="*/ 2584700 w 4074122"/>
              <a:gd name="connsiteY81" fmla="*/ 2710832 h 5363272"/>
              <a:gd name="connsiteX82" fmla="*/ 2613275 w 4074122"/>
              <a:gd name="connsiteY82" fmla="*/ 2577482 h 5363272"/>
              <a:gd name="connsiteX83" fmla="*/ 2556125 w 4074122"/>
              <a:gd name="connsiteY83" fmla="*/ 2520332 h 5363272"/>
              <a:gd name="connsiteX84" fmla="*/ 2603750 w 4074122"/>
              <a:gd name="connsiteY84" fmla="*/ 2461546 h 5363272"/>
              <a:gd name="connsiteX85" fmla="*/ 2682054 w 4074122"/>
              <a:gd name="connsiteY85" fmla="*/ 2501282 h 5363272"/>
              <a:gd name="connsiteX86" fmla="*/ 2911706 w 4074122"/>
              <a:gd name="connsiteY86" fmla="*/ 2508177 h 5363272"/>
              <a:gd name="connsiteX87" fmla="*/ 3251450 w 4074122"/>
              <a:gd name="connsiteY87" fmla="*/ 2367932 h 5363272"/>
              <a:gd name="connsiteX88" fmla="*/ 3619090 w 4074122"/>
              <a:gd name="connsiteY88" fmla="*/ 2430896 h 5363272"/>
              <a:gd name="connsiteX89" fmla="*/ 3680075 w 4074122"/>
              <a:gd name="connsiteY89" fmla="*/ 2291732 h 5363272"/>
              <a:gd name="connsiteX90" fmla="*/ 3641975 w 4074122"/>
              <a:gd name="connsiteY90" fmla="*/ 1691657 h 5363272"/>
              <a:gd name="connsiteX91" fmla="*/ 3661025 w 4074122"/>
              <a:gd name="connsiteY91" fmla="*/ 1558307 h 5363272"/>
              <a:gd name="connsiteX92" fmla="*/ 3832475 w 4074122"/>
              <a:gd name="connsiteY92" fmla="*/ 1558307 h 5363272"/>
              <a:gd name="connsiteX93" fmla="*/ 3956300 w 4074122"/>
              <a:gd name="connsiteY93" fmla="*/ 1434482 h 5363272"/>
              <a:gd name="connsiteX94" fmla="*/ 3994400 w 4074122"/>
              <a:gd name="connsiteY94" fmla="*/ 1529732 h 5363272"/>
              <a:gd name="connsiteX95" fmla="*/ 4070600 w 4074122"/>
              <a:gd name="connsiteY95" fmla="*/ 1396382 h 5363272"/>
              <a:gd name="connsiteX96" fmla="*/ 3946775 w 4074122"/>
              <a:gd name="connsiteY96" fmla="*/ 1234457 h 5363272"/>
              <a:gd name="connsiteX97" fmla="*/ 3737225 w 4074122"/>
              <a:gd name="connsiteY97" fmla="*/ 1377332 h 5363272"/>
              <a:gd name="connsiteX98" fmla="*/ 3632450 w 4074122"/>
              <a:gd name="connsiteY98" fmla="*/ 1329707 h 5363272"/>
              <a:gd name="connsiteX99" fmla="*/ 3470525 w 4074122"/>
              <a:gd name="connsiteY99" fmla="*/ 996332 h 5363272"/>
              <a:gd name="connsiteX100" fmla="*/ 3108575 w 4074122"/>
              <a:gd name="connsiteY100" fmla="*/ 729632 h 5363272"/>
              <a:gd name="connsiteX101" fmla="*/ 3041900 w 4074122"/>
              <a:gd name="connsiteY101" fmla="*/ 720107 h 5363272"/>
              <a:gd name="connsiteX0" fmla="*/ 3041900 w 4074122"/>
              <a:gd name="connsiteY0" fmla="*/ 720107 h 5363272"/>
              <a:gd name="connsiteX1" fmla="*/ 3062187 w 4074122"/>
              <a:gd name="connsiteY1" fmla="*/ 503506 h 5363272"/>
              <a:gd name="connsiteX2" fmla="*/ 3153602 w 4074122"/>
              <a:gd name="connsiteY2" fmla="*/ 364589 h 5363272"/>
              <a:gd name="connsiteX3" fmla="*/ 3110678 w 4074122"/>
              <a:gd name="connsiteY3" fmla="*/ 259072 h 5363272"/>
              <a:gd name="connsiteX4" fmla="*/ 3108575 w 4074122"/>
              <a:gd name="connsiteY4" fmla="*/ 148607 h 5363272"/>
              <a:gd name="connsiteX5" fmla="*/ 2916714 w 4074122"/>
              <a:gd name="connsiteY5" fmla="*/ 64119 h 5363272"/>
              <a:gd name="connsiteX6" fmla="*/ 2743533 w 4074122"/>
              <a:gd name="connsiteY6" fmla="*/ 63129 h 5363272"/>
              <a:gd name="connsiteX7" fmla="*/ 2627501 w 4074122"/>
              <a:gd name="connsiteY7" fmla="*/ 33317 h 5363272"/>
              <a:gd name="connsiteX8" fmla="*/ 2495140 w 4074122"/>
              <a:gd name="connsiteY8" fmla="*/ 222457 h 5363272"/>
              <a:gd name="connsiteX9" fmla="*/ 2437495 w 4074122"/>
              <a:gd name="connsiteY9" fmla="*/ 428667 h 5363272"/>
              <a:gd name="connsiteX10" fmla="*/ 2462483 w 4074122"/>
              <a:gd name="connsiteY10" fmla="*/ 628197 h 5363272"/>
              <a:gd name="connsiteX11" fmla="*/ 2518025 w 4074122"/>
              <a:gd name="connsiteY11" fmla="*/ 701057 h 5363272"/>
              <a:gd name="connsiteX12" fmla="*/ 2376387 w 4074122"/>
              <a:gd name="connsiteY12" fmla="*/ 797421 h 5363272"/>
              <a:gd name="connsiteX13" fmla="*/ 2272478 w 4074122"/>
              <a:gd name="connsiteY13" fmla="*/ 818202 h 5363272"/>
              <a:gd name="connsiteX14" fmla="*/ 2079875 w 4074122"/>
              <a:gd name="connsiteY14" fmla="*/ 882032 h 5363272"/>
              <a:gd name="connsiteX15" fmla="*/ 1963719 w 4074122"/>
              <a:gd name="connsiteY15" fmla="*/ 871641 h 5363272"/>
              <a:gd name="connsiteX16" fmla="*/ 1870325 w 4074122"/>
              <a:gd name="connsiteY16" fmla="*/ 939182 h 5363272"/>
              <a:gd name="connsiteX17" fmla="*/ 1869706 w 4074122"/>
              <a:gd name="connsiteY17" fmla="*/ 1037896 h 5363272"/>
              <a:gd name="connsiteX18" fmla="*/ 1715829 w 4074122"/>
              <a:gd name="connsiteY18" fmla="*/ 1147077 h 5363272"/>
              <a:gd name="connsiteX19" fmla="*/ 1298825 w 4074122"/>
              <a:gd name="connsiteY19" fmla="*/ 1415432 h 5363272"/>
              <a:gd name="connsiteX20" fmla="*/ 1203575 w 4074122"/>
              <a:gd name="connsiteY20" fmla="*/ 1720232 h 5363272"/>
              <a:gd name="connsiteX21" fmla="*/ 1122630 w 4074122"/>
              <a:gd name="connsiteY21" fmla="*/ 1901612 h 5363272"/>
              <a:gd name="connsiteX22" fmla="*/ 1130096 w 4074122"/>
              <a:gd name="connsiteY22" fmla="*/ 2251058 h 5363272"/>
              <a:gd name="connsiteX23" fmla="*/ 1241675 w 4074122"/>
              <a:gd name="connsiteY23" fmla="*/ 2539382 h 5363272"/>
              <a:gd name="connsiteX24" fmla="*/ 1355975 w 4074122"/>
              <a:gd name="connsiteY24" fmla="*/ 2710832 h 5363272"/>
              <a:gd name="connsiteX25" fmla="*/ 1460750 w 4074122"/>
              <a:gd name="connsiteY25" fmla="*/ 2510807 h 5363272"/>
              <a:gd name="connsiteX26" fmla="*/ 1394075 w 4074122"/>
              <a:gd name="connsiteY26" fmla="*/ 2396507 h 5363272"/>
              <a:gd name="connsiteX27" fmla="*/ 1441700 w 4074122"/>
              <a:gd name="connsiteY27" fmla="*/ 2329832 h 5363272"/>
              <a:gd name="connsiteX28" fmla="*/ 1414339 w 4074122"/>
              <a:gd name="connsiteY28" fmla="*/ 1831994 h 5363272"/>
              <a:gd name="connsiteX29" fmla="*/ 1508927 w 4074122"/>
              <a:gd name="connsiteY29" fmla="*/ 1746196 h 5363272"/>
              <a:gd name="connsiteX30" fmla="*/ 1536950 w 4074122"/>
              <a:gd name="connsiteY30" fmla="*/ 1596407 h 5363272"/>
              <a:gd name="connsiteX31" fmla="*/ 1736975 w 4074122"/>
              <a:gd name="connsiteY31" fmla="*/ 1596407 h 5363272"/>
              <a:gd name="connsiteX32" fmla="*/ 1832225 w 4074122"/>
              <a:gd name="connsiteY32" fmla="*/ 1510682 h 5363272"/>
              <a:gd name="connsiteX33" fmla="*/ 1667799 w 4074122"/>
              <a:gd name="connsiteY33" fmla="*/ 1980607 h 5363272"/>
              <a:gd name="connsiteX34" fmla="*/ 1670300 w 4074122"/>
              <a:gd name="connsiteY34" fmla="*/ 2196482 h 5363272"/>
              <a:gd name="connsiteX35" fmla="*/ 1458764 w 4074122"/>
              <a:gd name="connsiteY35" fmla="*/ 2706161 h 5363272"/>
              <a:gd name="connsiteX36" fmla="*/ 1594100 w 4074122"/>
              <a:gd name="connsiteY36" fmla="*/ 2758457 h 5363272"/>
              <a:gd name="connsiteX37" fmla="*/ 1756025 w 4074122"/>
              <a:gd name="connsiteY37" fmla="*/ 2653682 h 5363272"/>
              <a:gd name="connsiteX38" fmla="*/ 1793916 w 4074122"/>
              <a:gd name="connsiteY38" fmla="*/ 2475711 h 5363272"/>
              <a:gd name="connsiteX39" fmla="*/ 1879850 w 4074122"/>
              <a:gd name="connsiteY39" fmla="*/ 2434607 h 5363272"/>
              <a:gd name="connsiteX40" fmla="*/ 1813175 w 4074122"/>
              <a:gd name="connsiteY40" fmla="*/ 2625107 h 5363272"/>
              <a:gd name="connsiteX41" fmla="*/ 1822700 w 4074122"/>
              <a:gd name="connsiteY41" fmla="*/ 2872757 h 5363272"/>
              <a:gd name="connsiteX42" fmla="*/ 1798134 w 4074122"/>
              <a:gd name="connsiteY42" fmla="*/ 3037845 h 5363272"/>
              <a:gd name="connsiteX43" fmla="*/ 1594100 w 4074122"/>
              <a:gd name="connsiteY43" fmla="*/ 3529982 h 5363272"/>
              <a:gd name="connsiteX44" fmla="*/ 1432175 w 4074122"/>
              <a:gd name="connsiteY44" fmla="*/ 3615707 h 5363272"/>
              <a:gd name="connsiteX45" fmla="*/ 708275 w 4074122"/>
              <a:gd name="connsiteY45" fmla="*/ 3653807 h 5363272"/>
              <a:gd name="connsiteX46" fmla="*/ 502145 w 4074122"/>
              <a:gd name="connsiteY46" fmla="*/ 3661861 h 5363272"/>
              <a:gd name="connsiteX47" fmla="*/ 384425 w 4074122"/>
              <a:gd name="connsiteY47" fmla="*/ 3739532 h 5363272"/>
              <a:gd name="connsiteX48" fmla="*/ 260600 w 4074122"/>
              <a:gd name="connsiteY48" fmla="*/ 3663332 h 5363272"/>
              <a:gd name="connsiteX49" fmla="*/ 146300 w 4074122"/>
              <a:gd name="connsiteY49" fmla="*/ 3882407 h 5363272"/>
              <a:gd name="connsiteX50" fmla="*/ 146300 w 4074122"/>
              <a:gd name="connsiteY50" fmla="*/ 4482482 h 5363272"/>
              <a:gd name="connsiteX51" fmla="*/ 279650 w 4074122"/>
              <a:gd name="connsiteY51" fmla="*/ 4206257 h 5363272"/>
              <a:gd name="connsiteX52" fmla="*/ 470150 w 4074122"/>
              <a:gd name="connsiteY52" fmla="*/ 4034807 h 5363272"/>
              <a:gd name="connsiteX53" fmla="*/ 565400 w 4074122"/>
              <a:gd name="connsiteY53" fmla="*/ 4120532 h 5363272"/>
              <a:gd name="connsiteX54" fmla="*/ 1746500 w 4074122"/>
              <a:gd name="connsiteY54" fmla="*/ 4025282 h 5363272"/>
              <a:gd name="connsiteX55" fmla="*/ 2222750 w 4074122"/>
              <a:gd name="connsiteY55" fmla="*/ 3244232 h 5363272"/>
              <a:gd name="connsiteX56" fmla="*/ 2822825 w 4074122"/>
              <a:gd name="connsiteY56" fmla="*/ 3749057 h 5363272"/>
              <a:gd name="connsiteX57" fmla="*/ 2851400 w 4074122"/>
              <a:gd name="connsiteY57" fmla="*/ 4272932 h 5363272"/>
              <a:gd name="connsiteX58" fmla="*/ 2994894 w 4074122"/>
              <a:gd name="connsiteY58" fmla="*/ 4756852 h 5363272"/>
              <a:gd name="connsiteX59" fmla="*/ 3022850 w 4074122"/>
              <a:gd name="connsiteY59" fmla="*/ 5034932 h 5363272"/>
              <a:gd name="connsiteX60" fmla="*/ 3080000 w 4074122"/>
              <a:gd name="connsiteY60" fmla="*/ 5101607 h 5363272"/>
              <a:gd name="connsiteX61" fmla="*/ 3022850 w 4074122"/>
              <a:gd name="connsiteY61" fmla="*/ 5263532 h 5363272"/>
              <a:gd name="connsiteX62" fmla="*/ 3165725 w 4074122"/>
              <a:gd name="connsiteY62" fmla="*/ 5358782 h 5363272"/>
              <a:gd name="connsiteX63" fmla="*/ 3194300 w 4074122"/>
              <a:gd name="connsiteY63" fmla="*/ 5349257 h 5363272"/>
              <a:gd name="connsiteX64" fmla="*/ 3422900 w 4074122"/>
              <a:gd name="connsiteY64" fmla="*/ 5254007 h 5363272"/>
              <a:gd name="connsiteX65" fmla="*/ 3537200 w 4074122"/>
              <a:gd name="connsiteY65" fmla="*/ 5254007 h 5363272"/>
              <a:gd name="connsiteX66" fmla="*/ 3899150 w 4074122"/>
              <a:gd name="connsiteY66" fmla="*/ 5025407 h 5363272"/>
              <a:gd name="connsiteX67" fmla="*/ 3699125 w 4074122"/>
              <a:gd name="connsiteY67" fmla="*/ 5025407 h 5363272"/>
              <a:gd name="connsiteX68" fmla="*/ 3480050 w 4074122"/>
              <a:gd name="connsiteY68" fmla="*/ 4968257 h 5363272"/>
              <a:gd name="connsiteX69" fmla="*/ 3430322 w 4074122"/>
              <a:gd name="connsiteY69" fmla="*/ 4703784 h 5363272"/>
              <a:gd name="connsiteX70" fmla="*/ 3308600 w 4074122"/>
              <a:gd name="connsiteY70" fmla="*/ 4577732 h 5363272"/>
              <a:gd name="connsiteX71" fmla="*/ 3321141 w 4074122"/>
              <a:gd name="connsiteY71" fmla="*/ 4510579 h 5363272"/>
              <a:gd name="connsiteX72" fmla="*/ 3230063 w 4074122"/>
              <a:gd name="connsiteY72" fmla="*/ 4305188 h 5363272"/>
              <a:gd name="connsiteX73" fmla="*/ 3241925 w 4074122"/>
              <a:gd name="connsiteY73" fmla="*/ 4130057 h 5363272"/>
              <a:gd name="connsiteX74" fmla="*/ 3202306 w 4074122"/>
              <a:gd name="connsiteY74" fmla="*/ 3822043 h 5363272"/>
              <a:gd name="connsiteX75" fmla="*/ 3124353 w 4074122"/>
              <a:gd name="connsiteY75" fmla="*/ 3480370 h 5363272"/>
              <a:gd name="connsiteX76" fmla="*/ 3024370 w 4074122"/>
              <a:gd name="connsiteY76" fmla="*/ 3360402 h 5363272"/>
              <a:gd name="connsiteX77" fmla="*/ 2885351 w 4074122"/>
              <a:gd name="connsiteY77" fmla="*/ 3185329 h 5363272"/>
              <a:gd name="connsiteX78" fmla="*/ 2817741 w 4074122"/>
              <a:gd name="connsiteY78" fmla="*/ 3050927 h 5363272"/>
              <a:gd name="connsiteX79" fmla="*/ 2795769 w 4074122"/>
              <a:gd name="connsiteY79" fmla="*/ 2970052 h 5363272"/>
              <a:gd name="connsiteX80" fmla="*/ 2751826 w 4074122"/>
              <a:gd name="connsiteY80" fmla="*/ 2937328 h 5363272"/>
              <a:gd name="connsiteX81" fmla="*/ 2584700 w 4074122"/>
              <a:gd name="connsiteY81" fmla="*/ 2710832 h 5363272"/>
              <a:gd name="connsiteX82" fmla="*/ 2613275 w 4074122"/>
              <a:gd name="connsiteY82" fmla="*/ 2577482 h 5363272"/>
              <a:gd name="connsiteX83" fmla="*/ 2556125 w 4074122"/>
              <a:gd name="connsiteY83" fmla="*/ 2520332 h 5363272"/>
              <a:gd name="connsiteX84" fmla="*/ 2603750 w 4074122"/>
              <a:gd name="connsiteY84" fmla="*/ 2461546 h 5363272"/>
              <a:gd name="connsiteX85" fmla="*/ 2682054 w 4074122"/>
              <a:gd name="connsiteY85" fmla="*/ 2501282 h 5363272"/>
              <a:gd name="connsiteX86" fmla="*/ 2911706 w 4074122"/>
              <a:gd name="connsiteY86" fmla="*/ 2508177 h 5363272"/>
              <a:gd name="connsiteX87" fmla="*/ 3251450 w 4074122"/>
              <a:gd name="connsiteY87" fmla="*/ 2367932 h 5363272"/>
              <a:gd name="connsiteX88" fmla="*/ 3619090 w 4074122"/>
              <a:gd name="connsiteY88" fmla="*/ 2430896 h 5363272"/>
              <a:gd name="connsiteX89" fmla="*/ 3680075 w 4074122"/>
              <a:gd name="connsiteY89" fmla="*/ 2291732 h 5363272"/>
              <a:gd name="connsiteX90" fmla="*/ 3641975 w 4074122"/>
              <a:gd name="connsiteY90" fmla="*/ 1691657 h 5363272"/>
              <a:gd name="connsiteX91" fmla="*/ 3661025 w 4074122"/>
              <a:gd name="connsiteY91" fmla="*/ 1558307 h 5363272"/>
              <a:gd name="connsiteX92" fmla="*/ 3832475 w 4074122"/>
              <a:gd name="connsiteY92" fmla="*/ 1558307 h 5363272"/>
              <a:gd name="connsiteX93" fmla="*/ 3956300 w 4074122"/>
              <a:gd name="connsiteY93" fmla="*/ 1434482 h 5363272"/>
              <a:gd name="connsiteX94" fmla="*/ 3994400 w 4074122"/>
              <a:gd name="connsiteY94" fmla="*/ 1529732 h 5363272"/>
              <a:gd name="connsiteX95" fmla="*/ 4070600 w 4074122"/>
              <a:gd name="connsiteY95" fmla="*/ 1396382 h 5363272"/>
              <a:gd name="connsiteX96" fmla="*/ 3946775 w 4074122"/>
              <a:gd name="connsiteY96" fmla="*/ 1234457 h 5363272"/>
              <a:gd name="connsiteX97" fmla="*/ 3737225 w 4074122"/>
              <a:gd name="connsiteY97" fmla="*/ 1377332 h 5363272"/>
              <a:gd name="connsiteX98" fmla="*/ 3632450 w 4074122"/>
              <a:gd name="connsiteY98" fmla="*/ 1329707 h 5363272"/>
              <a:gd name="connsiteX99" fmla="*/ 3470525 w 4074122"/>
              <a:gd name="connsiteY99" fmla="*/ 996332 h 5363272"/>
              <a:gd name="connsiteX100" fmla="*/ 3108575 w 4074122"/>
              <a:gd name="connsiteY100" fmla="*/ 729632 h 5363272"/>
              <a:gd name="connsiteX101" fmla="*/ 3041900 w 4074122"/>
              <a:gd name="connsiteY101" fmla="*/ 720107 h 5363272"/>
              <a:gd name="connsiteX0" fmla="*/ 3041900 w 4074122"/>
              <a:gd name="connsiteY0" fmla="*/ 720107 h 5363272"/>
              <a:gd name="connsiteX1" fmla="*/ 3062187 w 4074122"/>
              <a:gd name="connsiteY1" fmla="*/ 503506 h 5363272"/>
              <a:gd name="connsiteX2" fmla="*/ 3153602 w 4074122"/>
              <a:gd name="connsiteY2" fmla="*/ 364589 h 5363272"/>
              <a:gd name="connsiteX3" fmla="*/ 3110678 w 4074122"/>
              <a:gd name="connsiteY3" fmla="*/ 259072 h 5363272"/>
              <a:gd name="connsiteX4" fmla="*/ 3108575 w 4074122"/>
              <a:gd name="connsiteY4" fmla="*/ 148607 h 5363272"/>
              <a:gd name="connsiteX5" fmla="*/ 2916714 w 4074122"/>
              <a:gd name="connsiteY5" fmla="*/ 64119 h 5363272"/>
              <a:gd name="connsiteX6" fmla="*/ 2743533 w 4074122"/>
              <a:gd name="connsiteY6" fmla="*/ 63129 h 5363272"/>
              <a:gd name="connsiteX7" fmla="*/ 2627501 w 4074122"/>
              <a:gd name="connsiteY7" fmla="*/ 33317 h 5363272"/>
              <a:gd name="connsiteX8" fmla="*/ 2495140 w 4074122"/>
              <a:gd name="connsiteY8" fmla="*/ 222457 h 5363272"/>
              <a:gd name="connsiteX9" fmla="*/ 2437495 w 4074122"/>
              <a:gd name="connsiteY9" fmla="*/ 428667 h 5363272"/>
              <a:gd name="connsiteX10" fmla="*/ 2462483 w 4074122"/>
              <a:gd name="connsiteY10" fmla="*/ 628197 h 5363272"/>
              <a:gd name="connsiteX11" fmla="*/ 2518025 w 4074122"/>
              <a:gd name="connsiteY11" fmla="*/ 701057 h 5363272"/>
              <a:gd name="connsiteX12" fmla="*/ 2376387 w 4074122"/>
              <a:gd name="connsiteY12" fmla="*/ 797421 h 5363272"/>
              <a:gd name="connsiteX13" fmla="*/ 2272478 w 4074122"/>
              <a:gd name="connsiteY13" fmla="*/ 818202 h 5363272"/>
              <a:gd name="connsiteX14" fmla="*/ 2079875 w 4074122"/>
              <a:gd name="connsiteY14" fmla="*/ 882032 h 5363272"/>
              <a:gd name="connsiteX15" fmla="*/ 1963719 w 4074122"/>
              <a:gd name="connsiteY15" fmla="*/ 871641 h 5363272"/>
              <a:gd name="connsiteX16" fmla="*/ 1870325 w 4074122"/>
              <a:gd name="connsiteY16" fmla="*/ 939182 h 5363272"/>
              <a:gd name="connsiteX17" fmla="*/ 1869706 w 4074122"/>
              <a:gd name="connsiteY17" fmla="*/ 1037896 h 5363272"/>
              <a:gd name="connsiteX18" fmla="*/ 1715829 w 4074122"/>
              <a:gd name="connsiteY18" fmla="*/ 1147077 h 5363272"/>
              <a:gd name="connsiteX19" fmla="*/ 1298825 w 4074122"/>
              <a:gd name="connsiteY19" fmla="*/ 1415432 h 5363272"/>
              <a:gd name="connsiteX20" fmla="*/ 1203575 w 4074122"/>
              <a:gd name="connsiteY20" fmla="*/ 1720232 h 5363272"/>
              <a:gd name="connsiteX21" fmla="*/ 1122630 w 4074122"/>
              <a:gd name="connsiteY21" fmla="*/ 1901612 h 5363272"/>
              <a:gd name="connsiteX22" fmla="*/ 1130096 w 4074122"/>
              <a:gd name="connsiteY22" fmla="*/ 2251058 h 5363272"/>
              <a:gd name="connsiteX23" fmla="*/ 1241675 w 4074122"/>
              <a:gd name="connsiteY23" fmla="*/ 2539382 h 5363272"/>
              <a:gd name="connsiteX24" fmla="*/ 1355975 w 4074122"/>
              <a:gd name="connsiteY24" fmla="*/ 2710832 h 5363272"/>
              <a:gd name="connsiteX25" fmla="*/ 1460750 w 4074122"/>
              <a:gd name="connsiteY25" fmla="*/ 2510807 h 5363272"/>
              <a:gd name="connsiteX26" fmla="*/ 1394075 w 4074122"/>
              <a:gd name="connsiteY26" fmla="*/ 2396507 h 5363272"/>
              <a:gd name="connsiteX27" fmla="*/ 1441700 w 4074122"/>
              <a:gd name="connsiteY27" fmla="*/ 2329832 h 5363272"/>
              <a:gd name="connsiteX28" fmla="*/ 1414339 w 4074122"/>
              <a:gd name="connsiteY28" fmla="*/ 1831994 h 5363272"/>
              <a:gd name="connsiteX29" fmla="*/ 1508927 w 4074122"/>
              <a:gd name="connsiteY29" fmla="*/ 1746196 h 5363272"/>
              <a:gd name="connsiteX30" fmla="*/ 1536950 w 4074122"/>
              <a:gd name="connsiteY30" fmla="*/ 1596407 h 5363272"/>
              <a:gd name="connsiteX31" fmla="*/ 1736975 w 4074122"/>
              <a:gd name="connsiteY31" fmla="*/ 1596407 h 5363272"/>
              <a:gd name="connsiteX32" fmla="*/ 1832225 w 4074122"/>
              <a:gd name="connsiteY32" fmla="*/ 1510682 h 5363272"/>
              <a:gd name="connsiteX33" fmla="*/ 1667799 w 4074122"/>
              <a:gd name="connsiteY33" fmla="*/ 1980607 h 5363272"/>
              <a:gd name="connsiteX34" fmla="*/ 1670300 w 4074122"/>
              <a:gd name="connsiteY34" fmla="*/ 2196482 h 5363272"/>
              <a:gd name="connsiteX35" fmla="*/ 1458764 w 4074122"/>
              <a:gd name="connsiteY35" fmla="*/ 2706161 h 5363272"/>
              <a:gd name="connsiteX36" fmla="*/ 1594100 w 4074122"/>
              <a:gd name="connsiteY36" fmla="*/ 2758457 h 5363272"/>
              <a:gd name="connsiteX37" fmla="*/ 1756025 w 4074122"/>
              <a:gd name="connsiteY37" fmla="*/ 2653682 h 5363272"/>
              <a:gd name="connsiteX38" fmla="*/ 1793916 w 4074122"/>
              <a:gd name="connsiteY38" fmla="*/ 2475711 h 5363272"/>
              <a:gd name="connsiteX39" fmla="*/ 1879850 w 4074122"/>
              <a:gd name="connsiteY39" fmla="*/ 2434607 h 5363272"/>
              <a:gd name="connsiteX40" fmla="*/ 1813175 w 4074122"/>
              <a:gd name="connsiteY40" fmla="*/ 2625107 h 5363272"/>
              <a:gd name="connsiteX41" fmla="*/ 1822700 w 4074122"/>
              <a:gd name="connsiteY41" fmla="*/ 2872757 h 5363272"/>
              <a:gd name="connsiteX42" fmla="*/ 1798134 w 4074122"/>
              <a:gd name="connsiteY42" fmla="*/ 3037845 h 5363272"/>
              <a:gd name="connsiteX43" fmla="*/ 1594100 w 4074122"/>
              <a:gd name="connsiteY43" fmla="*/ 3529982 h 5363272"/>
              <a:gd name="connsiteX44" fmla="*/ 1432175 w 4074122"/>
              <a:gd name="connsiteY44" fmla="*/ 3615707 h 5363272"/>
              <a:gd name="connsiteX45" fmla="*/ 708275 w 4074122"/>
              <a:gd name="connsiteY45" fmla="*/ 3653807 h 5363272"/>
              <a:gd name="connsiteX46" fmla="*/ 502145 w 4074122"/>
              <a:gd name="connsiteY46" fmla="*/ 3661861 h 5363272"/>
              <a:gd name="connsiteX47" fmla="*/ 384425 w 4074122"/>
              <a:gd name="connsiteY47" fmla="*/ 3739532 h 5363272"/>
              <a:gd name="connsiteX48" fmla="*/ 260600 w 4074122"/>
              <a:gd name="connsiteY48" fmla="*/ 3663332 h 5363272"/>
              <a:gd name="connsiteX49" fmla="*/ 146300 w 4074122"/>
              <a:gd name="connsiteY49" fmla="*/ 3882407 h 5363272"/>
              <a:gd name="connsiteX50" fmla="*/ 146300 w 4074122"/>
              <a:gd name="connsiteY50" fmla="*/ 4482482 h 5363272"/>
              <a:gd name="connsiteX51" fmla="*/ 279650 w 4074122"/>
              <a:gd name="connsiteY51" fmla="*/ 4206257 h 5363272"/>
              <a:gd name="connsiteX52" fmla="*/ 470150 w 4074122"/>
              <a:gd name="connsiteY52" fmla="*/ 4034807 h 5363272"/>
              <a:gd name="connsiteX53" fmla="*/ 565400 w 4074122"/>
              <a:gd name="connsiteY53" fmla="*/ 4120532 h 5363272"/>
              <a:gd name="connsiteX54" fmla="*/ 1746500 w 4074122"/>
              <a:gd name="connsiteY54" fmla="*/ 4025282 h 5363272"/>
              <a:gd name="connsiteX55" fmla="*/ 2222750 w 4074122"/>
              <a:gd name="connsiteY55" fmla="*/ 3244232 h 5363272"/>
              <a:gd name="connsiteX56" fmla="*/ 2822825 w 4074122"/>
              <a:gd name="connsiteY56" fmla="*/ 3749057 h 5363272"/>
              <a:gd name="connsiteX57" fmla="*/ 2851400 w 4074122"/>
              <a:gd name="connsiteY57" fmla="*/ 4272932 h 5363272"/>
              <a:gd name="connsiteX58" fmla="*/ 2994894 w 4074122"/>
              <a:gd name="connsiteY58" fmla="*/ 4756852 h 5363272"/>
              <a:gd name="connsiteX59" fmla="*/ 3022850 w 4074122"/>
              <a:gd name="connsiteY59" fmla="*/ 5034932 h 5363272"/>
              <a:gd name="connsiteX60" fmla="*/ 3080000 w 4074122"/>
              <a:gd name="connsiteY60" fmla="*/ 5101607 h 5363272"/>
              <a:gd name="connsiteX61" fmla="*/ 3022850 w 4074122"/>
              <a:gd name="connsiteY61" fmla="*/ 5263532 h 5363272"/>
              <a:gd name="connsiteX62" fmla="*/ 3165725 w 4074122"/>
              <a:gd name="connsiteY62" fmla="*/ 5358782 h 5363272"/>
              <a:gd name="connsiteX63" fmla="*/ 3194300 w 4074122"/>
              <a:gd name="connsiteY63" fmla="*/ 5349257 h 5363272"/>
              <a:gd name="connsiteX64" fmla="*/ 3422900 w 4074122"/>
              <a:gd name="connsiteY64" fmla="*/ 5254007 h 5363272"/>
              <a:gd name="connsiteX65" fmla="*/ 3537200 w 4074122"/>
              <a:gd name="connsiteY65" fmla="*/ 5254007 h 5363272"/>
              <a:gd name="connsiteX66" fmla="*/ 3899150 w 4074122"/>
              <a:gd name="connsiteY66" fmla="*/ 5025407 h 5363272"/>
              <a:gd name="connsiteX67" fmla="*/ 3699125 w 4074122"/>
              <a:gd name="connsiteY67" fmla="*/ 5025407 h 5363272"/>
              <a:gd name="connsiteX68" fmla="*/ 3480050 w 4074122"/>
              <a:gd name="connsiteY68" fmla="*/ 4968257 h 5363272"/>
              <a:gd name="connsiteX69" fmla="*/ 3430322 w 4074122"/>
              <a:gd name="connsiteY69" fmla="*/ 4703784 h 5363272"/>
              <a:gd name="connsiteX70" fmla="*/ 3308600 w 4074122"/>
              <a:gd name="connsiteY70" fmla="*/ 4577732 h 5363272"/>
              <a:gd name="connsiteX71" fmla="*/ 3321141 w 4074122"/>
              <a:gd name="connsiteY71" fmla="*/ 4510579 h 5363272"/>
              <a:gd name="connsiteX72" fmla="*/ 3230063 w 4074122"/>
              <a:gd name="connsiteY72" fmla="*/ 4305188 h 5363272"/>
              <a:gd name="connsiteX73" fmla="*/ 3241925 w 4074122"/>
              <a:gd name="connsiteY73" fmla="*/ 4130057 h 5363272"/>
              <a:gd name="connsiteX74" fmla="*/ 3202306 w 4074122"/>
              <a:gd name="connsiteY74" fmla="*/ 3822043 h 5363272"/>
              <a:gd name="connsiteX75" fmla="*/ 3124353 w 4074122"/>
              <a:gd name="connsiteY75" fmla="*/ 3480370 h 5363272"/>
              <a:gd name="connsiteX76" fmla="*/ 3024370 w 4074122"/>
              <a:gd name="connsiteY76" fmla="*/ 3360402 h 5363272"/>
              <a:gd name="connsiteX77" fmla="*/ 2885351 w 4074122"/>
              <a:gd name="connsiteY77" fmla="*/ 3185329 h 5363272"/>
              <a:gd name="connsiteX78" fmla="*/ 2817741 w 4074122"/>
              <a:gd name="connsiteY78" fmla="*/ 3050927 h 5363272"/>
              <a:gd name="connsiteX79" fmla="*/ 2795769 w 4074122"/>
              <a:gd name="connsiteY79" fmla="*/ 2970052 h 5363272"/>
              <a:gd name="connsiteX80" fmla="*/ 2751826 w 4074122"/>
              <a:gd name="connsiteY80" fmla="*/ 2937328 h 5363272"/>
              <a:gd name="connsiteX81" fmla="*/ 2584700 w 4074122"/>
              <a:gd name="connsiteY81" fmla="*/ 2710832 h 5363272"/>
              <a:gd name="connsiteX82" fmla="*/ 2613275 w 4074122"/>
              <a:gd name="connsiteY82" fmla="*/ 2577482 h 5363272"/>
              <a:gd name="connsiteX83" fmla="*/ 2556125 w 4074122"/>
              <a:gd name="connsiteY83" fmla="*/ 2520332 h 5363272"/>
              <a:gd name="connsiteX84" fmla="*/ 2603750 w 4074122"/>
              <a:gd name="connsiteY84" fmla="*/ 2461546 h 5363272"/>
              <a:gd name="connsiteX85" fmla="*/ 2682054 w 4074122"/>
              <a:gd name="connsiteY85" fmla="*/ 2501282 h 5363272"/>
              <a:gd name="connsiteX86" fmla="*/ 2911706 w 4074122"/>
              <a:gd name="connsiteY86" fmla="*/ 2508177 h 5363272"/>
              <a:gd name="connsiteX87" fmla="*/ 3251450 w 4074122"/>
              <a:gd name="connsiteY87" fmla="*/ 2367932 h 5363272"/>
              <a:gd name="connsiteX88" fmla="*/ 3619090 w 4074122"/>
              <a:gd name="connsiteY88" fmla="*/ 2430896 h 5363272"/>
              <a:gd name="connsiteX89" fmla="*/ 3680075 w 4074122"/>
              <a:gd name="connsiteY89" fmla="*/ 2291732 h 5363272"/>
              <a:gd name="connsiteX90" fmla="*/ 3641975 w 4074122"/>
              <a:gd name="connsiteY90" fmla="*/ 1691657 h 5363272"/>
              <a:gd name="connsiteX91" fmla="*/ 3661025 w 4074122"/>
              <a:gd name="connsiteY91" fmla="*/ 1558307 h 5363272"/>
              <a:gd name="connsiteX92" fmla="*/ 3832475 w 4074122"/>
              <a:gd name="connsiteY92" fmla="*/ 1558307 h 5363272"/>
              <a:gd name="connsiteX93" fmla="*/ 3956300 w 4074122"/>
              <a:gd name="connsiteY93" fmla="*/ 1434482 h 5363272"/>
              <a:gd name="connsiteX94" fmla="*/ 3994400 w 4074122"/>
              <a:gd name="connsiteY94" fmla="*/ 1529732 h 5363272"/>
              <a:gd name="connsiteX95" fmla="*/ 4070600 w 4074122"/>
              <a:gd name="connsiteY95" fmla="*/ 1396382 h 5363272"/>
              <a:gd name="connsiteX96" fmla="*/ 3946775 w 4074122"/>
              <a:gd name="connsiteY96" fmla="*/ 1234457 h 5363272"/>
              <a:gd name="connsiteX97" fmla="*/ 3737225 w 4074122"/>
              <a:gd name="connsiteY97" fmla="*/ 1377332 h 5363272"/>
              <a:gd name="connsiteX98" fmla="*/ 3632450 w 4074122"/>
              <a:gd name="connsiteY98" fmla="*/ 1329707 h 5363272"/>
              <a:gd name="connsiteX99" fmla="*/ 3470525 w 4074122"/>
              <a:gd name="connsiteY99" fmla="*/ 996332 h 5363272"/>
              <a:gd name="connsiteX100" fmla="*/ 3108575 w 4074122"/>
              <a:gd name="connsiteY100" fmla="*/ 729632 h 5363272"/>
              <a:gd name="connsiteX101" fmla="*/ 3041900 w 4074122"/>
              <a:gd name="connsiteY101" fmla="*/ 720107 h 5363272"/>
              <a:gd name="connsiteX0" fmla="*/ 3041900 w 4074122"/>
              <a:gd name="connsiteY0" fmla="*/ 720107 h 5363272"/>
              <a:gd name="connsiteX1" fmla="*/ 3062187 w 4074122"/>
              <a:gd name="connsiteY1" fmla="*/ 503506 h 5363272"/>
              <a:gd name="connsiteX2" fmla="*/ 3153602 w 4074122"/>
              <a:gd name="connsiteY2" fmla="*/ 364589 h 5363272"/>
              <a:gd name="connsiteX3" fmla="*/ 3110678 w 4074122"/>
              <a:gd name="connsiteY3" fmla="*/ 259072 h 5363272"/>
              <a:gd name="connsiteX4" fmla="*/ 3108575 w 4074122"/>
              <a:gd name="connsiteY4" fmla="*/ 148607 h 5363272"/>
              <a:gd name="connsiteX5" fmla="*/ 2916714 w 4074122"/>
              <a:gd name="connsiteY5" fmla="*/ 64119 h 5363272"/>
              <a:gd name="connsiteX6" fmla="*/ 2743533 w 4074122"/>
              <a:gd name="connsiteY6" fmla="*/ 63129 h 5363272"/>
              <a:gd name="connsiteX7" fmla="*/ 2627501 w 4074122"/>
              <a:gd name="connsiteY7" fmla="*/ 33317 h 5363272"/>
              <a:gd name="connsiteX8" fmla="*/ 2495140 w 4074122"/>
              <a:gd name="connsiteY8" fmla="*/ 222457 h 5363272"/>
              <a:gd name="connsiteX9" fmla="*/ 2437495 w 4074122"/>
              <a:gd name="connsiteY9" fmla="*/ 428667 h 5363272"/>
              <a:gd name="connsiteX10" fmla="*/ 2462483 w 4074122"/>
              <a:gd name="connsiteY10" fmla="*/ 628197 h 5363272"/>
              <a:gd name="connsiteX11" fmla="*/ 2518025 w 4074122"/>
              <a:gd name="connsiteY11" fmla="*/ 701057 h 5363272"/>
              <a:gd name="connsiteX12" fmla="*/ 2376387 w 4074122"/>
              <a:gd name="connsiteY12" fmla="*/ 797421 h 5363272"/>
              <a:gd name="connsiteX13" fmla="*/ 2272478 w 4074122"/>
              <a:gd name="connsiteY13" fmla="*/ 818202 h 5363272"/>
              <a:gd name="connsiteX14" fmla="*/ 2079875 w 4074122"/>
              <a:gd name="connsiteY14" fmla="*/ 882032 h 5363272"/>
              <a:gd name="connsiteX15" fmla="*/ 1963719 w 4074122"/>
              <a:gd name="connsiteY15" fmla="*/ 871641 h 5363272"/>
              <a:gd name="connsiteX16" fmla="*/ 1870325 w 4074122"/>
              <a:gd name="connsiteY16" fmla="*/ 939182 h 5363272"/>
              <a:gd name="connsiteX17" fmla="*/ 1869706 w 4074122"/>
              <a:gd name="connsiteY17" fmla="*/ 1037896 h 5363272"/>
              <a:gd name="connsiteX18" fmla="*/ 1715829 w 4074122"/>
              <a:gd name="connsiteY18" fmla="*/ 1147077 h 5363272"/>
              <a:gd name="connsiteX19" fmla="*/ 1298825 w 4074122"/>
              <a:gd name="connsiteY19" fmla="*/ 1415432 h 5363272"/>
              <a:gd name="connsiteX20" fmla="*/ 1203575 w 4074122"/>
              <a:gd name="connsiteY20" fmla="*/ 1720232 h 5363272"/>
              <a:gd name="connsiteX21" fmla="*/ 1122630 w 4074122"/>
              <a:gd name="connsiteY21" fmla="*/ 1901612 h 5363272"/>
              <a:gd name="connsiteX22" fmla="*/ 1130096 w 4074122"/>
              <a:gd name="connsiteY22" fmla="*/ 2251058 h 5363272"/>
              <a:gd name="connsiteX23" fmla="*/ 1241675 w 4074122"/>
              <a:gd name="connsiteY23" fmla="*/ 2539382 h 5363272"/>
              <a:gd name="connsiteX24" fmla="*/ 1355975 w 4074122"/>
              <a:gd name="connsiteY24" fmla="*/ 2710832 h 5363272"/>
              <a:gd name="connsiteX25" fmla="*/ 1460750 w 4074122"/>
              <a:gd name="connsiteY25" fmla="*/ 2510807 h 5363272"/>
              <a:gd name="connsiteX26" fmla="*/ 1394075 w 4074122"/>
              <a:gd name="connsiteY26" fmla="*/ 2396507 h 5363272"/>
              <a:gd name="connsiteX27" fmla="*/ 1441700 w 4074122"/>
              <a:gd name="connsiteY27" fmla="*/ 2329832 h 5363272"/>
              <a:gd name="connsiteX28" fmla="*/ 1414339 w 4074122"/>
              <a:gd name="connsiteY28" fmla="*/ 1831994 h 5363272"/>
              <a:gd name="connsiteX29" fmla="*/ 1508927 w 4074122"/>
              <a:gd name="connsiteY29" fmla="*/ 1746196 h 5363272"/>
              <a:gd name="connsiteX30" fmla="*/ 1536950 w 4074122"/>
              <a:gd name="connsiteY30" fmla="*/ 1596407 h 5363272"/>
              <a:gd name="connsiteX31" fmla="*/ 1736975 w 4074122"/>
              <a:gd name="connsiteY31" fmla="*/ 1596407 h 5363272"/>
              <a:gd name="connsiteX32" fmla="*/ 1832225 w 4074122"/>
              <a:gd name="connsiteY32" fmla="*/ 1510682 h 5363272"/>
              <a:gd name="connsiteX33" fmla="*/ 1667799 w 4074122"/>
              <a:gd name="connsiteY33" fmla="*/ 1980607 h 5363272"/>
              <a:gd name="connsiteX34" fmla="*/ 1670300 w 4074122"/>
              <a:gd name="connsiteY34" fmla="*/ 2196482 h 5363272"/>
              <a:gd name="connsiteX35" fmla="*/ 1458764 w 4074122"/>
              <a:gd name="connsiteY35" fmla="*/ 2706161 h 5363272"/>
              <a:gd name="connsiteX36" fmla="*/ 1594100 w 4074122"/>
              <a:gd name="connsiteY36" fmla="*/ 2758457 h 5363272"/>
              <a:gd name="connsiteX37" fmla="*/ 1756025 w 4074122"/>
              <a:gd name="connsiteY37" fmla="*/ 2653682 h 5363272"/>
              <a:gd name="connsiteX38" fmla="*/ 1793916 w 4074122"/>
              <a:gd name="connsiteY38" fmla="*/ 2475711 h 5363272"/>
              <a:gd name="connsiteX39" fmla="*/ 1879850 w 4074122"/>
              <a:gd name="connsiteY39" fmla="*/ 2434607 h 5363272"/>
              <a:gd name="connsiteX40" fmla="*/ 1813175 w 4074122"/>
              <a:gd name="connsiteY40" fmla="*/ 2625107 h 5363272"/>
              <a:gd name="connsiteX41" fmla="*/ 1822700 w 4074122"/>
              <a:gd name="connsiteY41" fmla="*/ 2872757 h 5363272"/>
              <a:gd name="connsiteX42" fmla="*/ 1798134 w 4074122"/>
              <a:gd name="connsiteY42" fmla="*/ 3037845 h 5363272"/>
              <a:gd name="connsiteX43" fmla="*/ 1594100 w 4074122"/>
              <a:gd name="connsiteY43" fmla="*/ 3529982 h 5363272"/>
              <a:gd name="connsiteX44" fmla="*/ 1432175 w 4074122"/>
              <a:gd name="connsiteY44" fmla="*/ 3615707 h 5363272"/>
              <a:gd name="connsiteX45" fmla="*/ 708275 w 4074122"/>
              <a:gd name="connsiteY45" fmla="*/ 3653807 h 5363272"/>
              <a:gd name="connsiteX46" fmla="*/ 502145 w 4074122"/>
              <a:gd name="connsiteY46" fmla="*/ 3661861 h 5363272"/>
              <a:gd name="connsiteX47" fmla="*/ 384425 w 4074122"/>
              <a:gd name="connsiteY47" fmla="*/ 3739532 h 5363272"/>
              <a:gd name="connsiteX48" fmla="*/ 260600 w 4074122"/>
              <a:gd name="connsiteY48" fmla="*/ 3663332 h 5363272"/>
              <a:gd name="connsiteX49" fmla="*/ 146300 w 4074122"/>
              <a:gd name="connsiteY49" fmla="*/ 3882407 h 5363272"/>
              <a:gd name="connsiteX50" fmla="*/ 146300 w 4074122"/>
              <a:gd name="connsiteY50" fmla="*/ 4482482 h 5363272"/>
              <a:gd name="connsiteX51" fmla="*/ 279650 w 4074122"/>
              <a:gd name="connsiteY51" fmla="*/ 4206257 h 5363272"/>
              <a:gd name="connsiteX52" fmla="*/ 470150 w 4074122"/>
              <a:gd name="connsiteY52" fmla="*/ 4034807 h 5363272"/>
              <a:gd name="connsiteX53" fmla="*/ 565400 w 4074122"/>
              <a:gd name="connsiteY53" fmla="*/ 4120532 h 5363272"/>
              <a:gd name="connsiteX54" fmla="*/ 1746500 w 4074122"/>
              <a:gd name="connsiteY54" fmla="*/ 4025282 h 5363272"/>
              <a:gd name="connsiteX55" fmla="*/ 2222750 w 4074122"/>
              <a:gd name="connsiteY55" fmla="*/ 3244232 h 5363272"/>
              <a:gd name="connsiteX56" fmla="*/ 2822825 w 4074122"/>
              <a:gd name="connsiteY56" fmla="*/ 3749057 h 5363272"/>
              <a:gd name="connsiteX57" fmla="*/ 2851400 w 4074122"/>
              <a:gd name="connsiteY57" fmla="*/ 4272932 h 5363272"/>
              <a:gd name="connsiteX58" fmla="*/ 2994894 w 4074122"/>
              <a:gd name="connsiteY58" fmla="*/ 4756852 h 5363272"/>
              <a:gd name="connsiteX59" fmla="*/ 3022850 w 4074122"/>
              <a:gd name="connsiteY59" fmla="*/ 5034932 h 5363272"/>
              <a:gd name="connsiteX60" fmla="*/ 3080000 w 4074122"/>
              <a:gd name="connsiteY60" fmla="*/ 5101607 h 5363272"/>
              <a:gd name="connsiteX61" fmla="*/ 3022850 w 4074122"/>
              <a:gd name="connsiteY61" fmla="*/ 5263532 h 5363272"/>
              <a:gd name="connsiteX62" fmla="*/ 3165725 w 4074122"/>
              <a:gd name="connsiteY62" fmla="*/ 5358782 h 5363272"/>
              <a:gd name="connsiteX63" fmla="*/ 3194300 w 4074122"/>
              <a:gd name="connsiteY63" fmla="*/ 5349257 h 5363272"/>
              <a:gd name="connsiteX64" fmla="*/ 3422900 w 4074122"/>
              <a:gd name="connsiteY64" fmla="*/ 5254007 h 5363272"/>
              <a:gd name="connsiteX65" fmla="*/ 3537200 w 4074122"/>
              <a:gd name="connsiteY65" fmla="*/ 5254007 h 5363272"/>
              <a:gd name="connsiteX66" fmla="*/ 3899150 w 4074122"/>
              <a:gd name="connsiteY66" fmla="*/ 5025407 h 5363272"/>
              <a:gd name="connsiteX67" fmla="*/ 3699125 w 4074122"/>
              <a:gd name="connsiteY67" fmla="*/ 5025407 h 5363272"/>
              <a:gd name="connsiteX68" fmla="*/ 3480050 w 4074122"/>
              <a:gd name="connsiteY68" fmla="*/ 4968257 h 5363272"/>
              <a:gd name="connsiteX69" fmla="*/ 3430322 w 4074122"/>
              <a:gd name="connsiteY69" fmla="*/ 4703784 h 5363272"/>
              <a:gd name="connsiteX70" fmla="*/ 3308600 w 4074122"/>
              <a:gd name="connsiteY70" fmla="*/ 4577732 h 5363272"/>
              <a:gd name="connsiteX71" fmla="*/ 3321141 w 4074122"/>
              <a:gd name="connsiteY71" fmla="*/ 4510579 h 5363272"/>
              <a:gd name="connsiteX72" fmla="*/ 3230063 w 4074122"/>
              <a:gd name="connsiteY72" fmla="*/ 4305188 h 5363272"/>
              <a:gd name="connsiteX73" fmla="*/ 3241925 w 4074122"/>
              <a:gd name="connsiteY73" fmla="*/ 4130057 h 5363272"/>
              <a:gd name="connsiteX74" fmla="*/ 3202306 w 4074122"/>
              <a:gd name="connsiteY74" fmla="*/ 3822043 h 5363272"/>
              <a:gd name="connsiteX75" fmla="*/ 3124353 w 4074122"/>
              <a:gd name="connsiteY75" fmla="*/ 3480370 h 5363272"/>
              <a:gd name="connsiteX76" fmla="*/ 3024370 w 4074122"/>
              <a:gd name="connsiteY76" fmla="*/ 3360402 h 5363272"/>
              <a:gd name="connsiteX77" fmla="*/ 2885351 w 4074122"/>
              <a:gd name="connsiteY77" fmla="*/ 3185329 h 5363272"/>
              <a:gd name="connsiteX78" fmla="*/ 2817741 w 4074122"/>
              <a:gd name="connsiteY78" fmla="*/ 3050927 h 5363272"/>
              <a:gd name="connsiteX79" fmla="*/ 2795769 w 4074122"/>
              <a:gd name="connsiteY79" fmla="*/ 2970052 h 5363272"/>
              <a:gd name="connsiteX80" fmla="*/ 2751826 w 4074122"/>
              <a:gd name="connsiteY80" fmla="*/ 2937328 h 5363272"/>
              <a:gd name="connsiteX81" fmla="*/ 2584700 w 4074122"/>
              <a:gd name="connsiteY81" fmla="*/ 2710832 h 5363272"/>
              <a:gd name="connsiteX82" fmla="*/ 2613275 w 4074122"/>
              <a:gd name="connsiteY82" fmla="*/ 2577482 h 5363272"/>
              <a:gd name="connsiteX83" fmla="*/ 2556125 w 4074122"/>
              <a:gd name="connsiteY83" fmla="*/ 2520332 h 5363272"/>
              <a:gd name="connsiteX84" fmla="*/ 2603750 w 4074122"/>
              <a:gd name="connsiteY84" fmla="*/ 2461546 h 5363272"/>
              <a:gd name="connsiteX85" fmla="*/ 2682054 w 4074122"/>
              <a:gd name="connsiteY85" fmla="*/ 2501282 h 5363272"/>
              <a:gd name="connsiteX86" fmla="*/ 2911706 w 4074122"/>
              <a:gd name="connsiteY86" fmla="*/ 2508177 h 5363272"/>
              <a:gd name="connsiteX87" fmla="*/ 3251450 w 4074122"/>
              <a:gd name="connsiteY87" fmla="*/ 2367932 h 5363272"/>
              <a:gd name="connsiteX88" fmla="*/ 3619090 w 4074122"/>
              <a:gd name="connsiteY88" fmla="*/ 2430896 h 5363272"/>
              <a:gd name="connsiteX89" fmla="*/ 3680075 w 4074122"/>
              <a:gd name="connsiteY89" fmla="*/ 2291732 h 5363272"/>
              <a:gd name="connsiteX90" fmla="*/ 3641975 w 4074122"/>
              <a:gd name="connsiteY90" fmla="*/ 1691657 h 5363272"/>
              <a:gd name="connsiteX91" fmla="*/ 3661025 w 4074122"/>
              <a:gd name="connsiteY91" fmla="*/ 1558307 h 5363272"/>
              <a:gd name="connsiteX92" fmla="*/ 3832475 w 4074122"/>
              <a:gd name="connsiteY92" fmla="*/ 1558307 h 5363272"/>
              <a:gd name="connsiteX93" fmla="*/ 3956300 w 4074122"/>
              <a:gd name="connsiteY93" fmla="*/ 1434482 h 5363272"/>
              <a:gd name="connsiteX94" fmla="*/ 3994400 w 4074122"/>
              <a:gd name="connsiteY94" fmla="*/ 1529732 h 5363272"/>
              <a:gd name="connsiteX95" fmla="*/ 4070600 w 4074122"/>
              <a:gd name="connsiteY95" fmla="*/ 1396382 h 5363272"/>
              <a:gd name="connsiteX96" fmla="*/ 3946775 w 4074122"/>
              <a:gd name="connsiteY96" fmla="*/ 1234457 h 5363272"/>
              <a:gd name="connsiteX97" fmla="*/ 3737225 w 4074122"/>
              <a:gd name="connsiteY97" fmla="*/ 1377332 h 5363272"/>
              <a:gd name="connsiteX98" fmla="*/ 3632450 w 4074122"/>
              <a:gd name="connsiteY98" fmla="*/ 1329707 h 5363272"/>
              <a:gd name="connsiteX99" fmla="*/ 3470525 w 4074122"/>
              <a:gd name="connsiteY99" fmla="*/ 996332 h 5363272"/>
              <a:gd name="connsiteX100" fmla="*/ 3108575 w 4074122"/>
              <a:gd name="connsiteY100" fmla="*/ 729632 h 5363272"/>
              <a:gd name="connsiteX101" fmla="*/ 3041900 w 4074122"/>
              <a:gd name="connsiteY101" fmla="*/ 720107 h 5363272"/>
              <a:gd name="connsiteX0" fmla="*/ 3041900 w 4074122"/>
              <a:gd name="connsiteY0" fmla="*/ 720107 h 5363272"/>
              <a:gd name="connsiteX1" fmla="*/ 3062187 w 4074122"/>
              <a:gd name="connsiteY1" fmla="*/ 503506 h 5363272"/>
              <a:gd name="connsiteX2" fmla="*/ 3153602 w 4074122"/>
              <a:gd name="connsiteY2" fmla="*/ 364589 h 5363272"/>
              <a:gd name="connsiteX3" fmla="*/ 3110678 w 4074122"/>
              <a:gd name="connsiteY3" fmla="*/ 259072 h 5363272"/>
              <a:gd name="connsiteX4" fmla="*/ 3108575 w 4074122"/>
              <a:gd name="connsiteY4" fmla="*/ 148607 h 5363272"/>
              <a:gd name="connsiteX5" fmla="*/ 2916714 w 4074122"/>
              <a:gd name="connsiteY5" fmla="*/ 64119 h 5363272"/>
              <a:gd name="connsiteX6" fmla="*/ 2743533 w 4074122"/>
              <a:gd name="connsiteY6" fmla="*/ 63129 h 5363272"/>
              <a:gd name="connsiteX7" fmla="*/ 2627501 w 4074122"/>
              <a:gd name="connsiteY7" fmla="*/ 33317 h 5363272"/>
              <a:gd name="connsiteX8" fmla="*/ 2495140 w 4074122"/>
              <a:gd name="connsiteY8" fmla="*/ 222457 h 5363272"/>
              <a:gd name="connsiteX9" fmla="*/ 2437495 w 4074122"/>
              <a:gd name="connsiteY9" fmla="*/ 428667 h 5363272"/>
              <a:gd name="connsiteX10" fmla="*/ 2462483 w 4074122"/>
              <a:gd name="connsiteY10" fmla="*/ 628197 h 5363272"/>
              <a:gd name="connsiteX11" fmla="*/ 2518025 w 4074122"/>
              <a:gd name="connsiteY11" fmla="*/ 701057 h 5363272"/>
              <a:gd name="connsiteX12" fmla="*/ 2376387 w 4074122"/>
              <a:gd name="connsiteY12" fmla="*/ 797421 h 5363272"/>
              <a:gd name="connsiteX13" fmla="*/ 2272478 w 4074122"/>
              <a:gd name="connsiteY13" fmla="*/ 818202 h 5363272"/>
              <a:gd name="connsiteX14" fmla="*/ 2079875 w 4074122"/>
              <a:gd name="connsiteY14" fmla="*/ 882032 h 5363272"/>
              <a:gd name="connsiteX15" fmla="*/ 1963719 w 4074122"/>
              <a:gd name="connsiteY15" fmla="*/ 871641 h 5363272"/>
              <a:gd name="connsiteX16" fmla="*/ 1870325 w 4074122"/>
              <a:gd name="connsiteY16" fmla="*/ 939182 h 5363272"/>
              <a:gd name="connsiteX17" fmla="*/ 1869706 w 4074122"/>
              <a:gd name="connsiteY17" fmla="*/ 1037896 h 5363272"/>
              <a:gd name="connsiteX18" fmla="*/ 1715829 w 4074122"/>
              <a:gd name="connsiteY18" fmla="*/ 1147077 h 5363272"/>
              <a:gd name="connsiteX19" fmla="*/ 1298825 w 4074122"/>
              <a:gd name="connsiteY19" fmla="*/ 1415432 h 5363272"/>
              <a:gd name="connsiteX20" fmla="*/ 1203575 w 4074122"/>
              <a:gd name="connsiteY20" fmla="*/ 1720232 h 5363272"/>
              <a:gd name="connsiteX21" fmla="*/ 1122630 w 4074122"/>
              <a:gd name="connsiteY21" fmla="*/ 1901612 h 5363272"/>
              <a:gd name="connsiteX22" fmla="*/ 1130096 w 4074122"/>
              <a:gd name="connsiteY22" fmla="*/ 2251058 h 5363272"/>
              <a:gd name="connsiteX23" fmla="*/ 1241675 w 4074122"/>
              <a:gd name="connsiteY23" fmla="*/ 2539382 h 5363272"/>
              <a:gd name="connsiteX24" fmla="*/ 1230275 w 4074122"/>
              <a:gd name="connsiteY24" fmla="*/ 2645376 h 5363272"/>
              <a:gd name="connsiteX25" fmla="*/ 1355975 w 4074122"/>
              <a:gd name="connsiteY25" fmla="*/ 2710832 h 5363272"/>
              <a:gd name="connsiteX26" fmla="*/ 1460750 w 4074122"/>
              <a:gd name="connsiteY26" fmla="*/ 2510807 h 5363272"/>
              <a:gd name="connsiteX27" fmla="*/ 1394075 w 4074122"/>
              <a:gd name="connsiteY27" fmla="*/ 2396507 h 5363272"/>
              <a:gd name="connsiteX28" fmla="*/ 1441700 w 4074122"/>
              <a:gd name="connsiteY28" fmla="*/ 2329832 h 5363272"/>
              <a:gd name="connsiteX29" fmla="*/ 1414339 w 4074122"/>
              <a:gd name="connsiteY29" fmla="*/ 1831994 h 5363272"/>
              <a:gd name="connsiteX30" fmla="*/ 1508927 w 4074122"/>
              <a:gd name="connsiteY30" fmla="*/ 1746196 h 5363272"/>
              <a:gd name="connsiteX31" fmla="*/ 1536950 w 4074122"/>
              <a:gd name="connsiteY31" fmla="*/ 1596407 h 5363272"/>
              <a:gd name="connsiteX32" fmla="*/ 1736975 w 4074122"/>
              <a:gd name="connsiteY32" fmla="*/ 1596407 h 5363272"/>
              <a:gd name="connsiteX33" fmla="*/ 1832225 w 4074122"/>
              <a:gd name="connsiteY33" fmla="*/ 1510682 h 5363272"/>
              <a:gd name="connsiteX34" fmla="*/ 1667799 w 4074122"/>
              <a:gd name="connsiteY34" fmla="*/ 1980607 h 5363272"/>
              <a:gd name="connsiteX35" fmla="*/ 1670300 w 4074122"/>
              <a:gd name="connsiteY35" fmla="*/ 2196482 h 5363272"/>
              <a:gd name="connsiteX36" fmla="*/ 1458764 w 4074122"/>
              <a:gd name="connsiteY36" fmla="*/ 2706161 h 5363272"/>
              <a:gd name="connsiteX37" fmla="*/ 1594100 w 4074122"/>
              <a:gd name="connsiteY37" fmla="*/ 2758457 h 5363272"/>
              <a:gd name="connsiteX38" fmla="*/ 1756025 w 4074122"/>
              <a:gd name="connsiteY38" fmla="*/ 2653682 h 5363272"/>
              <a:gd name="connsiteX39" fmla="*/ 1793916 w 4074122"/>
              <a:gd name="connsiteY39" fmla="*/ 2475711 h 5363272"/>
              <a:gd name="connsiteX40" fmla="*/ 1879850 w 4074122"/>
              <a:gd name="connsiteY40" fmla="*/ 2434607 h 5363272"/>
              <a:gd name="connsiteX41" fmla="*/ 1813175 w 4074122"/>
              <a:gd name="connsiteY41" fmla="*/ 2625107 h 5363272"/>
              <a:gd name="connsiteX42" fmla="*/ 1822700 w 4074122"/>
              <a:gd name="connsiteY42" fmla="*/ 2872757 h 5363272"/>
              <a:gd name="connsiteX43" fmla="*/ 1798134 w 4074122"/>
              <a:gd name="connsiteY43" fmla="*/ 3037845 h 5363272"/>
              <a:gd name="connsiteX44" fmla="*/ 1594100 w 4074122"/>
              <a:gd name="connsiteY44" fmla="*/ 3529982 h 5363272"/>
              <a:gd name="connsiteX45" fmla="*/ 1432175 w 4074122"/>
              <a:gd name="connsiteY45" fmla="*/ 3615707 h 5363272"/>
              <a:gd name="connsiteX46" fmla="*/ 708275 w 4074122"/>
              <a:gd name="connsiteY46" fmla="*/ 3653807 h 5363272"/>
              <a:gd name="connsiteX47" fmla="*/ 502145 w 4074122"/>
              <a:gd name="connsiteY47" fmla="*/ 3661861 h 5363272"/>
              <a:gd name="connsiteX48" fmla="*/ 384425 w 4074122"/>
              <a:gd name="connsiteY48" fmla="*/ 3739532 h 5363272"/>
              <a:gd name="connsiteX49" fmla="*/ 260600 w 4074122"/>
              <a:gd name="connsiteY49" fmla="*/ 3663332 h 5363272"/>
              <a:gd name="connsiteX50" fmla="*/ 146300 w 4074122"/>
              <a:gd name="connsiteY50" fmla="*/ 3882407 h 5363272"/>
              <a:gd name="connsiteX51" fmla="*/ 146300 w 4074122"/>
              <a:gd name="connsiteY51" fmla="*/ 4482482 h 5363272"/>
              <a:gd name="connsiteX52" fmla="*/ 279650 w 4074122"/>
              <a:gd name="connsiteY52" fmla="*/ 4206257 h 5363272"/>
              <a:gd name="connsiteX53" fmla="*/ 470150 w 4074122"/>
              <a:gd name="connsiteY53" fmla="*/ 4034807 h 5363272"/>
              <a:gd name="connsiteX54" fmla="*/ 565400 w 4074122"/>
              <a:gd name="connsiteY54" fmla="*/ 4120532 h 5363272"/>
              <a:gd name="connsiteX55" fmla="*/ 1746500 w 4074122"/>
              <a:gd name="connsiteY55" fmla="*/ 4025282 h 5363272"/>
              <a:gd name="connsiteX56" fmla="*/ 2222750 w 4074122"/>
              <a:gd name="connsiteY56" fmla="*/ 3244232 h 5363272"/>
              <a:gd name="connsiteX57" fmla="*/ 2822825 w 4074122"/>
              <a:gd name="connsiteY57" fmla="*/ 3749057 h 5363272"/>
              <a:gd name="connsiteX58" fmla="*/ 2851400 w 4074122"/>
              <a:gd name="connsiteY58" fmla="*/ 4272932 h 5363272"/>
              <a:gd name="connsiteX59" fmla="*/ 2994894 w 4074122"/>
              <a:gd name="connsiteY59" fmla="*/ 4756852 h 5363272"/>
              <a:gd name="connsiteX60" fmla="*/ 3022850 w 4074122"/>
              <a:gd name="connsiteY60" fmla="*/ 5034932 h 5363272"/>
              <a:gd name="connsiteX61" fmla="*/ 3080000 w 4074122"/>
              <a:gd name="connsiteY61" fmla="*/ 5101607 h 5363272"/>
              <a:gd name="connsiteX62" fmla="*/ 3022850 w 4074122"/>
              <a:gd name="connsiteY62" fmla="*/ 5263532 h 5363272"/>
              <a:gd name="connsiteX63" fmla="*/ 3165725 w 4074122"/>
              <a:gd name="connsiteY63" fmla="*/ 5358782 h 5363272"/>
              <a:gd name="connsiteX64" fmla="*/ 3194300 w 4074122"/>
              <a:gd name="connsiteY64" fmla="*/ 5349257 h 5363272"/>
              <a:gd name="connsiteX65" fmla="*/ 3422900 w 4074122"/>
              <a:gd name="connsiteY65" fmla="*/ 5254007 h 5363272"/>
              <a:gd name="connsiteX66" fmla="*/ 3537200 w 4074122"/>
              <a:gd name="connsiteY66" fmla="*/ 5254007 h 5363272"/>
              <a:gd name="connsiteX67" fmla="*/ 3899150 w 4074122"/>
              <a:gd name="connsiteY67" fmla="*/ 5025407 h 5363272"/>
              <a:gd name="connsiteX68" fmla="*/ 3699125 w 4074122"/>
              <a:gd name="connsiteY68" fmla="*/ 5025407 h 5363272"/>
              <a:gd name="connsiteX69" fmla="*/ 3480050 w 4074122"/>
              <a:gd name="connsiteY69" fmla="*/ 4968257 h 5363272"/>
              <a:gd name="connsiteX70" fmla="*/ 3430322 w 4074122"/>
              <a:gd name="connsiteY70" fmla="*/ 4703784 h 5363272"/>
              <a:gd name="connsiteX71" fmla="*/ 3308600 w 4074122"/>
              <a:gd name="connsiteY71" fmla="*/ 4577732 h 5363272"/>
              <a:gd name="connsiteX72" fmla="*/ 3321141 w 4074122"/>
              <a:gd name="connsiteY72" fmla="*/ 4510579 h 5363272"/>
              <a:gd name="connsiteX73" fmla="*/ 3230063 w 4074122"/>
              <a:gd name="connsiteY73" fmla="*/ 4305188 h 5363272"/>
              <a:gd name="connsiteX74" fmla="*/ 3241925 w 4074122"/>
              <a:gd name="connsiteY74" fmla="*/ 4130057 h 5363272"/>
              <a:gd name="connsiteX75" fmla="*/ 3202306 w 4074122"/>
              <a:gd name="connsiteY75" fmla="*/ 3822043 h 5363272"/>
              <a:gd name="connsiteX76" fmla="*/ 3124353 w 4074122"/>
              <a:gd name="connsiteY76" fmla="*/ 3480370 h 5363272"/>
              <a:gd name="connsiteX77" fmla="*/ 3024370 w 4074122"/>
              <a:gd name="connsiteY77" fmla="*/ 3360402 h 5363272"/>
              <a:gd name="connsiteX78" fmla="*/ 2885351 w 4074122"/>
              <a:gd name="connsiteY78" fmla="*/ 3185329 h 5363272"/>
              <a:gd name="connsiteX79" fmla="*/ 2817741 w 4074122"/>
              <a:gd name="connsiteY79" fmla="*/ 3050927 h 5363272"/>
              <a:gd name="connsiteX80" fmla="*/ 2795769 w 4074122"/>
              <a:gd name="connsiteY80" fmla="*/ 2970052 h 5363272"/>
              <a:gd name="connsiteX81" fmla="*/ 2751826 w 4074122"/>
              <a:gd name="connsiteY81" fmla="*/ 2937328 h 5363272"/>
              <a:gd name="connsiteX82" fmla="*/ 2584700 w 4074122"/>
              <a:gd name="connsiteY82" fmla="*/ 2710832 h 5363272"/>
              <a:gd name="connsiteX83" fmla="*/ 2613275 w 4074122"/>
              <a:gd name="connsiteY83" fmla="*/ 2577482 h 5363272"/>
              <a:gd name="connsiteX84" fmla="*/ 2556125 w 4074122"/>
              <a:gd name="connsiteY84" fmla="*/ 2520332 h 5363272"/>
              <a:gd name="connsiteX85" fmla="*/ 2603750 w 4074122"/>
              <a:gd name="connsiteY85" fmla="*/ 2461546 h 5363272"/>
              <a:gd name="connsiteX86" fmla="*/ 2682054 w 4074122"/>
              <a:gd name="connsiteY86" fmla="*/ 2501282 h 5363272"/>
              <a:gd name="connsiteX87" fmla="*/ 2911706 w 4074122"/>
              <a:gd name="connsiteY87" fmla="*/ 2508177 h 5363272"/>
              <a:gd name="connsiteX88" fmla="*/ 3251450 w 4074122"/>
              <a:gd name="connsiteY88" fmla="*/ 2367932 h 5363272"/>
              <a:gd name="connsiteX89" fmla="*/ 3619090 w 4074122"/>
              <a:gd name="connsiteY89" fmla="*/ 2430896 h 5363272"/>
              <a:gd name="connsiteX90" fmla="*/ 3680075 w 4074122"/>
              <a:gd name="connsiteY90" fmla="*/ 2291732 h 5363272"/>
              <a:gd name="connsiteX91" fmla="*/ 3641975 w 4074122"/>
              <a:gd name="connsiteY91" fmla="*/ 1691657 h 5363272"/>
              <a:gd name="connsiteX92" fmla="*/ 3661025 w 4074122"/>
              <a:gd name="connsiteY92" fmla="*/ 1558307 h 5363272"/>
              <a:gd name="connsiteX93" fmla="*/ 3832475 w 4074122"/>
              <a:gd name="connsiteY93" fmla="*/ 1558307 h 5363272"/>
              <a:gd name="connsiteX94" fmla="*/ 3956300 w 4074122"/>
              <a:gd name="connsiteY94" fmla="*/ 1434482 h 5363272"/>
              <a:gd name="connsiteX95" fmla="*/ 3994400 w 4074122"/>
              <a:gd name="connsiteY95" fmla="*/ 1529732 h 5363272"/>
              <a:gd name="connsiteX96" fmla="*/ 4070600 w 4074122"/>
              <a:gd name="connsiteY96" fmla="*/ 1396382 h 5363272"/>
              <a:gd name="connsiteX97" fmla="*/ 3946775 w 4074122"/>
              <a:gd name="connsiteY97" fmla="*/ 1234457 h 5363272"/>
              <a:gd name="connsiteX98" fmla="*/ 3737225 w 4074122"/>
              <a:gd name="connsiteY98" fmla="*/ 1377332 h 5363272"/>
              <a:gd name="connsiteX99" fmla="*/ 3632450 w 4074122"/>
              <a:gd name="connsiteY99" fmla="*/ 1329707 h 5363272"/>
              <a:gd name="connsiteX100" fmla="*/ 3470525 w 4074122"/>
              <a:gd name="connsiteY100" fmla="*/ 996332 h 5363272"/>
              <a:gd name="connsiteX101" fmla="*/ 3108575 w 4074122"/>
              <a:gd name="connsiteY101" fmla="*/ 729632 h 5363272"/>
              <a:gd name="connsiteX102" fmla="*/ 3041900 w 4074122"/>
              <a:gd name="connsiteY102" fmla="*/ 720107 h 5363272"/>
              <a:gd name="connsiteX0" fmla="*/ 3041900 w 4074122"/>
              <a:gd name="connsiteY0" fmla="*/ 720107 h 5363272"/>
              <a:gd name="connsiteX1" fmla="*/ 3062187 w 4074122"/>
              <a:gd name="connsiteY1" fmla="*/ 503506 h 5363272"/>
              <a:gd name="connsiteX2" fmla="*/ 3153602 w 4074122"/>
              <a:gd name="connsiteY2" fmla="*/ 364589 h 5363272"/>
              <a:gd name="connsiteX3" fmla="*/ 3110678 w 4074122"/>
              <a:gd name="connsiteY3" fmla="*/ 259072 h 5363272"/>
              <a:gd name="connsiteX4" fmla="*/ 3108575 w 4074122"/>
              <a:gd name="connsiteY4" fmla="*/ 148607 h 5363272"/>
              <a:gd name="connsiteX5" fmla="*/ 2916714 w 4074122"/>
              <a:gd name="connsiteY5" fmla="*/ 64119 h 5363272"/>
              <a:gd name="connsiteX6" fmla="*/ 2743533 w 4074122"/>
              <a:gd name="connsiteY6" fmla="*/ 63129 h 5363272"/>
              <a:gd name="connsiteX7" fmla="*/ 2627501 w 4074122"/>
              <a:gd name="connsiteY7" fmla="*/ 33317 h 5363272"/>
              <a:gd name="connsiteX8" fmla="*/ 2495140 w 4074122"/>
              <a:gd name="connsiteY8" fmla="*/ 222457 h 5363272"/>
              <a:gd name="connsiteX9" fmla="*/ 2437495 w 4074122"/>
              <a:gd name="connsiteY9" fmla="*/ 428667 h 5363272"/>
              <a:gd name="connsiteX10" fmla="*/ 2462483 w 4074122"/>
              <a:gd name="connsiteY10" fmla="*/ 628197 h 5363272"/>
              <a:gd name="connsiteX11" fmla="*/ 2518025 w 4074122"/>
              <a:gd name="connsiteY11" fmla="*/ 701057 h 5363272"/>
              <a:gd name="connsiteX12" fmla="*/ 2376387 w 4074122"/>
              <a:gd name="connsiteY12" fmla="*/ 797421 h 5363272"/>
              <a:gd name="connsiteX13" fmla="*/ 2272478 w 4074122"/>
              <a:gd name="connsiteY13" fmla="*/ 818202 h 5363272"/>
              <a:gd name="connsiteX14" fmla="*/ 2079875 w 4074122"/>
              <a:gd name="connsiteY14" fmla="*/ 882032 h 5363272"/>
              <a:gd name="connsiteX15" fmla="*/ 1963719 w 4074122"/>
              <a:gd name="connsiteY15" fmla="*/ 871641 h 5363272"/>
              <a:gd name="connsiteX16" fmla="*/ 1870325 w 4074122"/>
              <a:gd name="connsiteY16" fmla="*/ 939182 h 5363272"/>
              <a:gd name="connsiteX17" fmla="*/ 1869706 w 4074122"/>
              <a:gd name="connsiteY17" fmla="*/ 1037896 h 5363272"/>
              <a:gd name="connsiteX18" fmla="*/ 1715829 w 4074122"/>
              <a:gd name="connsiteY18" fmla="*/ 1147077 h 5363272"/>
              <a:gd name="connsiteX19" fmla="*/ 1298825 w 4074122"/>
              <a:gd name="connsiteY19" fmla="*/ 1415432 h 5363272"/>
              <a:gd name="connsiteX20" fmla="*/ 1203575 w 4074122"/>
              <a:gd name="connsiteY20" fmla="*/ 1720232 h 5363272"/>
              <a:gd name="connsiteX21" fmla="*/ 1122630 w 4074122"/>
              <a:gd name="connsiteY21" fmla="*/ 1901612 h 5363272"/>
              <a:gd name="connsiteX22" fmla="*/ 1130096 w 4074122"/>
              <a:gd name="connsiteY22" fmla="*/ 2251058 h 5363272"/>
              <a:gd name="connsiteX23" fmla="*/ 1241675 w 4074122"/>
              <a:gd name="connsiteY23" fmla="*/ 2539382 h 5363272"/>
              <a:gd name="connsiteX24" fmla="*/ 1230275 w 4074122"/>
              <a:gd name="connsiteY24" fmla="*/ 2645376 h 5363272"/>
              <a:gd name="connsiteX25" fmla="*/ 1348035 w 4074122"/>
              <a:gd name="connsiteY25" fmla="*/ 2754061 h 5363272"/>
              <a:gd name="connsiteX26" fmla="*/ 1460750 w 4074122"/>
              <a:gd name="connsiteY26" fmla="*/ 2510807 h 5363272"/>
              <a:gd name="connsiteX27" fmla="*/ 1394075 w 4074122"/>
              <a:gd name="connsiteY27" fmla="*/ 2396507 h 5363272"/>
              <a:gd name="connsiteX28" fmla="*/ 1441700 w 4074122"/>
              <a:gd name="connsiteY28" fmla="*/ 2329832 h 5363272"/>
              <a:gd name="connsiteX29" fmla="*/ 1414339 w 4074122"/>
              <a:gd name="connsiteY29" fmla="*/ 1831994 h 5363272"/>
              <a:gd name="connsiteX30" fmla="*/ 1508927 w 4074122"/>
              <a:gd name="connsiteY30" fmla="*/ 1746196 h 5363272"/>
              <a:gd name="connsiteX31" fmla="*/ 1536950 w 4074122"/>
              <a:gd name="connsiteY31" fmla="*/ 1596407 h 5363272"/>
              <a:gd name="connsiteX32" fmla="*/ 1736975 w 4074122"/>
              <a:gd name="connsiteY32" fmla="*/ 1596407 h 5363272"/>
              <a:gd name="connsiteX33" fmla="*/ 1832225 w 4074122"/>
              <a:gd name="connsiteY33" fmla="*/ 1510682 h 5363272"/>
              <a:gd name="connsiteX34" fmla="*/ 1667799 w 4074122"/>
              <a:gd name="connsiteY34" fmla="*/ 1980607 h 5363272"/>
              <a:gd name="connsiteX35" fmla="*/ 1670300 w 4074122"/>
              <a:gd name="connsiteY35" fmla="*/ 2196482 h 5363272"/>
              <a:gd name="connsiteX36" fmla="*/ 1458764 w 4074122"/>
              <a:gd name="connsiteY36" fmla="*/ 2706161 h 5363272"/>
              <a:gd name="connsiteX37" fmla="*/ 1594100 w 4074122"/>
              <a:gd name="connsiteY37" fmla="*/ 2758457 h 5363272"/>
              <a:gd name="connsiteX38" fmla="*/ 1756025 w 4074122"/>
              <a:gd name="connsiteY38" fmla="*/ 2653682 h 5363272"/>
              <a:gd name="connsiteX39" fmla="*/ 1793916 w 4074122"/>
              <a:gd name="connsiteY39" fmla="*/ 2475711 h 5363272"/>
              <a:gd name="connsiteX40" fmla="*/ 1879850 w 4074122"/>
              <a:gd name="connsiteY40" fmla="*/ 2434607 h 5363272"/>
              <a:gd name="connsiteX41" fmla="*/ 1813175 w 4074122"/>
              <a:gd name="connsiteY41" fmla="*/ 2625107 h 5363272"/>
              <a:gd name="connsiteX42" fmla="*/ 1822700 w 4074122"/>
              <a:gd name="connsiteY42" fmla="*/ 2872757 h 5363272"/>
              <a:gd name="connsiteX43" fmla="*/ 1798134 w 4074122"/>
              <a:gd name="connsiteY43" fmla="*/ 3037845 h 5363272"/>
              <a:gd name="connsiteX44" fmla="*/ 1594100 w 4074122"/>
              <a:gd name="connsiteY44" fmla="*/ 3529982 h 5363272"/>
              <a:gd name="connsiteX45" fmla="*/ 1432175 w 4074122"/>
              <a:gd name="connsiteY45" fmla="*/ 3615707 h 5363272"/>
              <a:gd name="connsiteX46" fmla="*/ 708275 w 4074122"/>
              <a:gd name="connsiteY46" fmla="*/ 3653807 h 5363272"/>
              <a:gd name="connsiteX47" fmla="*/ 502145 w 4074122"/>
              <a:gd name="connsiteY47" fmla="*/ 3661861 h 5363272"/>
              <a:gd name="connsiteX48" fmla="*/ 384425 w 4074122"/>
              <a:gd name="connsiteY48" fmla="*/ 3739532 h 5363272"/>
              <a:gd name="connsiteX49" fmla="*/ 260600 w 4074122"/>
              <a:gd name="connsiteY49" fmla="*/ 3663332 h 5363272"/>
              <a:gd name="connsiteX50" fmla="*/ 146300 w 4074122"/>
              <a:gd name="connsiteY50" fmla="*/ 3882407 h 5363272"/>
              <a:gd name="connsiteX51" fmla="*/ 146300 w 4074122"/>
              <a:gd name="connsiteY51" fmla="*/ 4482482 h 5363272"/>
              <a:gd name="connsiteX52" fmla="*/ 279650 w 4074122"/>
              <a:gd name="connsiteY52" fmla="*/ 4206257 h 5363272"/>
              <a:gd name="connsiteX53" fmla="*/ 470150 w 4074122"/>
              <a:gd name="connsiteY53" fmla="*/ 4034807 h 5363272"/>
              <a:gd name="connsiteX54" fmla="*/ 565400 w 4074122"/>
              <a:gd name="connsiteY54" fmla="*/ 4120532 h 5363272"/>
              <a:gd name="connsiteX55" fmla="*/ 1746500 w 4074122"/>
              <a:gd name="connsiteY55" fmla="*/ 4025282 h 5363272"/>
              <a:gd name="connsiteX56" fmla="*/ 2222750 w 4074122"/>
              <a:gd name="connsiteY56" fmla="*/ 3244232 h 5363272"/>
              <a:gd name="connsiteX57" fmla="*/ 2822825 w 4074122"/>
              <a:gd name="connsiteY57" fmla="*/ 3749057 h 5363272"/>
              <a:gd name="connsiteX58" fmla="*/ 2851400 w 4074122"/>
              <a:gd name="connsiteY58" fmla="*/ 4272932 h 5363272"/>
              <a:gd name="connsiteX59" fmla="*/ 2994894 w 4074122"/>
              <a:gd name="connsiteY59" fmla="*/ 4756852 h 5363272"/>
              <a:gd name="connsiteX60" fmla="*/ 3022850 w 4074122"/>
              <a:gd name="connsiteY60" fmla="*/ 5034932 h 5363272"/>
              <a:gd name="connsiteX61" fmla="*/ 3080000 w 4074122"/>
              <a:gd name="connsiteY61" fmla="*/ 5101607 h 5363272"/>
              <a:gd name="connsiteX62" fmla="*/ 3022850 w 4074122"/>
              <a:gd name="connsiteY62" fmla="*/ 5263532 h 5363272"/>
              <a:gd name="connsiteX63" fmla="*/ 3165725 w 4074122"/>
              <a:gd name="connsiteY63" fmla="*/ 5358782 h 5363272"/>
              <a:gd name="connsiteX64" fmla="*/ 3194300 w 4074122"/>
              <a:gd name="connsiteY64" fmla="*/ 5349257 h 5363272"/>
              <a:gd name="connsiteX65" fmla="*/ 3422900 w 4074122"/>
              <a:gd name="connsiteY65" fmla="*/ 5254007 h 5363272"/>
              <a:gd name="connsiteX66" fmla="*/ 3537200 w 4074122"/>
              <a:gd name="connsiteY66" fmla="*/ 5254007 h 5363272"/>
              <a:gd name="connsiteX67" fmla="*/ 3899150 w 4074122"/>
              <a:gd name="connsiteY67" fmla="*/ 5025407 h 5363272"/>
              <a:gd name="connsiteX68" fmla="*/ 3699125 w 4074122"/>
              <a:gd name="connsiteY68" fmla="*/ 5025407 h 5363272"/>
              <a:gd name="connsiteX69" fmla="*/ 3480050 w 4074122"/>
              <a:gd name="connsiteY69" fmla="*/ 4968257 h 5363272"/>
              <a:gd name="connsiteX70" fmla="*/ 3430322 w 4074122"/>
              <a:gd name="connsiteY70" fmla="*/ 4703784 h 5363272"/>
              <a:gd name="connsiteX71" fmla="*/ 3308600 w 4074122"/>
              <a:gd name="connsiteY71" fmla="*/ 4577732 h 5363272"/>
              <a:gd name="connsiteX72" fmla="*/ 3321141 w 4074122"/>
              <a:gd name="connsiteY72" fmla="*/ 4510579 h 5363272"/>
              <a:gd name="connsiteX73" fmla="*/ 3230063 w 4074122"/>
              <a:gd name="connsiteY73" fmla="*/ 4305188 h 5363272"/>
              <a:gd name="connsiteX74" fmla="*/ 3241925 w 4074122"/>
              <a:gd name="connsiteY74" fmla="*/ 4130057 h 5363272"/>
              <a:gd name="connsiteX75" fmla="*/ 3202306 w 4074122"/>
              <a:gd name="connsiteY75" fmla="*/ 3822043 h 5363272"/>
              <a:gd name="connsiteX76" fmla="*/ 3124353 w 4074122"/>
              <a:gd name="connsiteY76" fmla="*/ 3480370 h 5363272"/>
              <a:gd name="connsiteX77" fmla="*/ 3024370 w 4074122"/>
              <a:gd name="connsiteY77" fmla="*/ 3360402 h 5363272"/>
              <a:gd name="connsiteX78" fmla="*/ 2885351 w 4074122"/>
              <a:gd name="connsiteY78" fmla="*/ 3185329 h 5363272"/>
              <a:gd name="connsiteX79" fmla="*/ 2817741 w 4074122"/>
              <a:gd name="connsiteY79" fmla="*/ 3050927 h 5363272"/>
              <a:gd name="connsiteX80" fmla="*/ 2795769 w 4074122"/>
              <a:gd name="connsiteY80" fmla="*/ 2970052 h 5363272"/>
              <a:gd name="connsiteX81" fmla="*/ 2751826 w 4074122"/>
              <a:gd name="connsiteY81" fmla="*/ 2937328 h 5363272"/>
              <a:gd name="connsiteX82" fmla="*/ 2584700 w 4074122"/>
              <a:gd name="connsiteY82" fmla="*/ 2710832 h 5363272"/>
              <a:gd name="connsiteX83" fmla="*/ 2613275 w 4074122"/>
              <a:gd name="connsiteY83" fmla="*/ 2577482 h 5363272"/>
              <a:gd name="connsiteX84" fmla="*/ 2556125 w 4074122"/>
              <a:gd name="connsiteY84" fmla="*/ 2520332 h 5363272"/>
              <a:gd name="connsiteX85" fmla="*/ 2603750 w 4074122"/>
              <a:gd name="connsiteY85" fmla="*/ 2461546 h 5363272"/>
              <a:gd name="connsiteX86" fmla="*/ 2682054 w 4074122"/>
              <a:gd name="connsiteY86" fmla="*/ 2501282 h 5363272"/>
              <a:gd name="connsiteX87" fmla="*/ 2911706 w 4074122"/>
              <a:gd name="connsiteY87" fmla="*/ 2508177 h 5363272"/>
              <a:gd name="connsiteX88" fmla="*/ 3251450 w 4074122"/>
              <a:gd name="connsiteY88" fmla="*/ 2367932 h 5363272"/>
              <a:gd name="connsiteX89" fmla="*/ 3619090 w 4074122"/>
              <a:gd name="connsiteY89" fmla="*/ 2430896 h 5363272"/>
              <a:gd name="connsiteX90" fmla="*/ 3680075 w 4074122"/>
              <a:gd name="connsiteY90" fmla="*/ 2291732 h 5363272"/>
              <a:gd name="connsiteX91" fmla="*/ 3641975 w 4074122"/>
              <a:gd name="connsiteY91" fmla="*/ 1691657 h 5363272"/>
              <a:gd name="connsiteX92" fmla="*/ 3661025 w 4074122"/>
              <a:gd name="connsiteY92" fmla="*/ 1558307 h 5363272"/>
              <a:gd name="connsiteX93" fmla="*/ 3832475 w 4074122"/>
              <a:gd name="connsiteY93" fmla="*/ 1558307 h 5363272"/>
              <a:gd name="connsiteX94" fmla="*/ 3956300 w 4074122"/>
              <a:gd name="connsiteY94" fmla="*/ 1434482 h 5363272"/>
              <a:gd name="connsiteX95" fmla="*/ 3994400 w 4074122"/>
              <a:gd name="connsiteY95" fmla="*/ 1529732 h 5363272"/>
              <a:gd name="connsiteX96" fmla="*/ 4070600 w 4074122"/>
              <a:gd name="connsiteY96" fmla="*/ 1396382 h 5363272"/>
              <a:gd name="connsiteX97" fmla="*/ 3946775 w 4074122"/>
              <a:gd name="connsiteY97" fmla="*/ 1234457 h 5363272"/>
              <a:gd name="connsiteX98" fmla="*/ 3737225 w 4074122"/>
              <a:gd name="connsiteY98" fmla="*/ 1377332 h 5363272"/>
              <a:gd name="connsiteX99" fmla="*/ 3632450 w 4074122"/>
              <a:gd name="connsiteY99" fmla="*/ 1329707 h 5363272"/>
              <a:gd name="connsiteX100" fmla="*/ 3470525 w 4074122"/>
              <a:gd name="connsiteY100" fmla="*/ 996332 h 5363272"/>
              <a:gd name="connsiteX101" fmla="*/ 3108575 w 4074122"/>
              <a:gd name="connsiteY101" fmla="*/ 729632 h 5363272"/>
              <a:gd name="connsiteX102" fmla="*/ 3041900 w 4074122"/>
              <a:gd name="connsiteY102" fmla="*/ 720107 h 5363272"/>
              <a:gd name="connsiteX0" fmla="*/ 3041900 w 4074122"/>
              <a:gd name="connsiteY0" fmla="*/ 720107 h 5363272"/>
              <a:gd name="connsiteX1" fmla="*/ 3062187 w 4074122"/>
              <a:gd name="connsiteY1" fmla="*/ 503506 h 5363272"/>
              <a:gd name="connsiteX2" fmla="*/ 3153602 w 4074122"/>
              <a:gd name="connsiteY2" fmla="*/ 364589 h 5363272"/>
              <a:gd name="connsiteX3" fmla="*/ 3110678 w 4074122"/>
              <a:gd name="connsiteY3" fmla="*/ 259072 h 5363272"/>
              <a:gd name="connsiteX4" fmla="*/ 3108575 w 4074122"/>
              <a:gd name="connsiteY4" fmla="*/ 148607 h 5363272"/>
              <a:gd name="connsiteX5" fmla="*/ 2916714 w 4074122"/>
              <a:gd name="connsiteY5" fmla="*/ 64119 h 5363272"/>
              <a:gd name="connsiteX6" fmla="*/ 2743533 w 4074122"/>
              <a:gd name="connsiteY6" fmla="*/ 63129 h 5363272"/>
              <a:gd name="connsiteX7" fmla="*/ 2627501 w 4074122"/>
              <a:gd name="connsiteY7" fmla="*/ 33317 h 5363272"/>
              <a:gd name="connsiteX8" fmla="*/ 2495140 w 4074122"/>
              <a:gd name="connsiteY8" fmla="*/ 222457 h 5363272"/>
              <a:gd name="connsiteX9" fmla="*/ 2437495 w 4074122"/>
              <a:gd name="connsiteY9" fmla="*/ 428667 h 5363272"/>
              <a:gd name="connsiteX10" fmla="*/ 2462483 w 4074122"/>
              <a:gd name="connsiteY10" fmla="*/ 628197 h 5363272"/>
              <a:gd name="connsiteX11" fmla="*/ 2518025 w 4074122"/>
              <a:gd name="connsiteY11" fmla="*/ 701057 h 5363272"/>
              <a:gd name="connsiteX12" fmla="*/ 2376387 w 4074122"/>
              <a:gd name="connsiteY12" fmla="*/ 797421 h 5363272"/>
              <a:gd name="connsiteX13" fmla="*/ 2272478 w 4074122"/>
              <a:gd name="connsiteY13" fmla="*/ 818202 h 5363272"/>
              <a:gd name="connsiteX14" fmla="*/ 2079875 w 4074122"/>
              <a:gd name="connsiteY14" fmla="*/ 882032 h 5363272"/>
              <a:gd name="connsiteX15" fmla="*/ 1963719 w 4074122"/>
              <a:gd name="connsiteY15" fmla="*/ 871641 h 5363272"/>
              <a:gd name="connsiteX16" fmla="*/ 1870325 w 4074122"/>
              <a:gd name="connsiteY16" fmla="*/ 939182 h 5363272"/>
              <a:gd name="connsiteX17" fmla="*/ 1869706 w 4074122"/>
              <a:gd name="connsiteY17" fmla="*/ 1037896 h 5363272"/>
              <a:gd name="connsiteX18" fmla="*/ 1715829 w 4074122"/>
              <a:gd name="connsiteY18" fmla="*/ 1147077 h 5363272"/>
              <a:gd name="connsiteX19" fmla="*/ 1298825 w 4074122"/>
              <a:gd name="connsiteY19" fmla="*/ 1415432 h 5363272"/>
              <a:gd name="connsiteX20" fmla="*/ 1203575 w 4074122"/>
              <a:gd name="connsiteY20" fmla="*/ 1720232 h 5363272"/>
              <a:gd name="connsiteX21" fmla="*/ 1122630 w 4074122"/>
              <a:gd name="connsiteY21" fmla="*/ 1901612 h 5363272"/>
              <a:gd name="connsiteX22" fmla="*/ 1130096 w 4074122"/>
              <a:gd name="connsiteY22" fmla="*/ 2251058 h 5363272"/>
              <a:gd name="connsiteX23" fmla="*/ 1241675 w 4074122"/>
              <a:gd name="connsiteY23" fmla="*/ 2539382 h 5363272"/>
              <a:gd name="connsiteX24" fmla="*/ 1230275 w 4074122"/>
              <a:gd name="connsiteY24" fmla="*/ 2645376 h 5363272"/>
              <a:gd name="connsiteX25" fmla="*/ 1331290 w 4074122"/>
              <a:gd name="connsiteY25" fmla="*/ 2658170 h 5363272"/>
              <a:gd name="connsiteX26" fmla="*/ 1348035 w 4074122"/>
              <a:gd name="connsiteY26" fmla="*/ 2754061 h 5363272"/>
              <a:gd name="connsiteX27" fmla="*/ 1460750 w 4074122"/>
              <a:gd name="connsiteY27" fmla="*/ 2510807 h 5363272"/>
              <a:gd name="connsiteX28" fmla="*/ 1394075 w 4074122"/>
              <a:gd name="connsiteY28" fmla="*/ 2396507 h 5363272"/>
              <a:gd name="connsiteX29" fmla="*/ 1441700 w 4074122"/>
              <a:gd name="connsiteY29" fmla="*/ 2329832 h 5363272"/>
              <a:gd name="connsiteX30" fmla="*/ 1414339 w 4074122"/>
              <a:gd name="connsiteY30" fmla="*/ 1831994 h 5363272"/>
              <a:gd name="connsiteX31" fmla="*/ 1508927 w 4074122"/>
              <a:gd name="connsiteY31" fmla="*/ 1746196 h 5363272"/>
              <a:gd name="connsiteX32" fmla="*/ 1536950 w 4074122"/>
              <a:gd name="connsiteY32" fmla="*/ 1596407 h 5363272"/>
              <a:gd name="connsiteX33" fmla="*/ 1736975 w 4074122"/>
              <a:gd name="connsiteY33" fmla="*/ 1596407 h 5363272"/>
              <a:gd name="connsiteX34" fmla="*/ 1832225 w 4074122"/>
              <a:gd name="connsiteY34" fmla="*/ 1510682 h 5363272"/>
              <a:gd name="connsiteX35" fmla="*/ 1667799 w 4074122"/>
              <a:gd name="connsiteY35" fmla="*/ 1980607 h 5363272"/>
              <a:gd name="connsiteX36" fmla="*/ 1670300 w 4074122"/>
              <a:gd name="connsiteY36" fmla="*/ 2196482 h 5363272"/>
              <a:gd name="connsiteX37" fmla="*/ 1458764 w 4074122"/>
              <a:gd name="connsiteY37" fmla="*/ 2706161 h 5363272"/>
              <a:gd name="connsiteX38" fmla="*/ 1594100 w 4074122"/>
              <a:gd name="connsiteY38" fmla="*/ 2758457 h 5363272"/>
              <a:gd name="connsiteX39" fmla="*/ 1756025 w 4074122"/>
              <a:gd name="connsiteY39" fmla="*/ 2653682 h 5363272"/>
              <a:gd name="connsiteX40" fmla="*/ 1793916 w 4074122"/>
              <a:gd name="connsiteY40" fmla="*/ 2475711 h 5363272"/>
              <a:gd name="connsiteX41" fmla="*/ 1879850 w 4074122"/>
              <a:gd name="connsiteY41" fmla="*/ 2434607 h 5363272"/>
              <a:gd name="connsiteX42" fmla="*/ 1813175 w 4074122"/>
              <a:gd name="connsiteY42" fmla="*/ 2625107 h 5363272"/>
              <a:gd name="connsiteX43" fmla="*/ 1822700 w 4074122"/>
              <a:gd name="connsiteY43" fmla="*/ 2872757 h 5363272"/>
              <a:gd name="connsiteX44" fmla="*/ 1798134 w 4074122"/>
              <a:gd name="connsiteY44" fmla="*/ 3037845 h 5363272"/>
              <a:gd name="connsiteX45" fmla="*/ 1594100 w 4074122"/>
              <a:gd name="connsiteY45" fmla="*/ 3529982 h 5363272"/>
              <a:gd name="connsiteX46" fmla="*/ 1432175 w 4074122"/>
              <a:gd name="connsiteY46" fmla="*/ 3615707 h 5363272"/>
              <a:gd name="connsiteX47" fmla="*/ 708275 w 4074122"/>
              <a:gd name="connsiteY47" fmla="*/ 3653807 h 5363272"/>
              <a:gd name="connsiteX48" fmla="*/ 502145 w 4074122"/>
              <a:gd name="connsiteY48" fmla="*/ 3661861 h 5363272"/>
              <a:gd name="connsiteX49" fmla="*/ 384425 w 4074122"/>
              <a:gd name="connsiteY49" fmla="*/ 3739532 h 5363272"/>
              <a:gd name="connsiteX50" fmla="*/ 260600 w 4074122"/>
              <a:gd name="connsiteY50" fmla="*/ 3663332 h 5363272"/>
              <a:gd name="connsiteX51" fmla="*/ 146300 w 4074122"/>
              <a:gd name="connsiteY51" fmla="*/ 3882407 h 5363272"/>
              <a:gd name="connsiteX52" fmla="*/ 146300 w 4074122"/>
              <a:gd name="connsiteY52" fmla="*/ 4482482 h 5363272"/>
              <a:gd name="connsiteX53" fmla="*/ 279650 w 4074122"/>
              <a:gd name="connsiteY53" fmla="*/ 4206257 h 5363272"/>
              <a:gd name="connsiteX54" fmla="*/ 470150 w 4074122"/>
              <a:gd name="connsiteY54" fmla="*/ 4034807 h 5363272"/>
              <a:gd name="connsiteX55" fmla="*/ 565400 w 4074122"/>
              <a:gd name="connsiteY55" fmla="*/ 4120532 h 5363272"/>
              <a:gd name="connsiteX56" fmla="*/ 1746500 w 4074122"/>
              <a:gd name="connsiteY56" fmla="*/ 4025282 h 5363272"/>
              <a:gd name="connsiteX57" fmla="*/ 2222750 w 4074122"/>
              <a:gd name="connsiteY57" fmla="*/ 3244232 h 5363272"/>
              <a:gd name="connsiteX58" fmla="*/ 2822825 w 4074122"/>
              <a:gd name="connsiteY58" fmla="*/ 3749057 h 5363272"/>
              <a:gd name="connsiteX59" fmla="*/ 2851400 w 4074122"/>
              <a:gd name="connsiteY59" fmla="*/ 4272932 h 5363272"/>
              <a:gd name="connsiteX60" fmla="*/ 2994894 w 4074122"/>
              <a:gd name="connsiteY60" fmla="*/ 4756852 h 5363272"/>
              <a:gd name="connsiteX61" fmla="*/ 3022850 w 4074122"/>
              <a:gd name="connsiteY61" fmla="*/ 5034932 h 5363272"/>
              <a:gd name="connsiteX62" fmla="*/ 3080000 w 4074122"/>
              <a:gd name="connsiteY62" fmla="*/ 5101607 h 5363272"/>
              <a:gd name="connsiteX63" fmla="*/ 3022850 w 4074122"/>
              <a:gd name="connsiteY63" fmla="*/ 5263532 h 5363272"/>
              <a:gd name="connsiteX64" fmla="*/ 3165725 w 4074122"/>
              <a:gd name="connsiteY64" fmla="*/ 5358782 h 5363272"/>
              <a:gd name="connsiteX65" fmla="*/ 3194300 w 4074122"/>
              <a:gd name="connsiteY65" fmla="*/ 5349257 h 5363272"/>
              <a:gd name="connsiteX66" fmla="*/ 3422900 w 4074122"/>
              <a:gd name="connsiteY66" fmla="*/ 5254007 h 5363272"/>
              <a:gd name="connsiteX67" fmla="*/ 3537200 w 4074122"/>
              <a:gd name="connsiteY67" fmla="*/ 5254007 h 5363272"/>
              <a:gd name="connsiteX68" fmla="*/ 3899150 w 4074122"/>
              <a:gd name="connsiteY68" fmla="*/ 5025407 h 5363272"/>
              <a:gd name="connsiteX69" fmla="*/ 3699125 w 4074122"/>
              <a:gd name="connsiteY69" fmla="*/ 5025407 h 5363272"/>
              <a:gd name="connsiteX70" fmla="*/ 3480050 w 4074122"/>
              <a:gd name="connsiteY70" fmla="*/ 4968257 h 5363272"/>
              <a:gd name="connsiteX71" fmla="*/ 3430322 w 4074122"/>
              <a:gd name="connsiteY71" fmla="*/ 4703784 h 5363272"/>
              <a:gd name="connsiteX72" fmla="*/ 3308600 w 4074122"/>
              <a:gd name="connsiteY72" fmla="*/ 4577732 h 5363272"/>
              <a:gd name="connsiteX73" fmla="*/ 3321141 w 4074122"/>
              <a:gd name="connsiteY73" fmla="*/ 4510579 h 5363272"/>
              <a:gd name="connsiteX74" fmla="*/ 3230063 w 4074122"/>
              <a:gd name="connsiteY74" fmla="*/ 4305188 h 5363272"/>
              <a:gd name="connsiteX75" fmla="*/ 3241925 w 4074122"/>
              <a:gd name="connsiteY75" fmla="*/ 4130057 h 5363272"/>
              <a:gd name="connsiteX76" fmla="*/ 3202306 w 4074122"/>
              <a:gd name="connsiteY76" fmla="*/ 3822043 h 5363272"/>
              <a:gd name="connsiteX77" fmla="*/ 3124353 w 4074122"/>
              <a:gd name="connsiteY77" fmla="*/ 3480370 h 5363272"/>
              <a:gd name="connsiteX78" fmla="*/ 3024370 w 4074122"/>
              <a:gd name="connsiteY78" fmla="*/ 3360402 h 5363272"/>
              <a:gd name="connsiteX79" fmla="*/ 2885351 w 4074122"/>
              <a:gd name="connsiteY79" fmla="*/ 3185329 h 5363272"/>
              <a:gd name="connsiteX80" fmla="*/ 2817741 w 4074122"/>
              <a:gd name="connsiteY80" fmla="*/ 3050927 h 5363272"/>
              <a:gd name="connsiteX81" fmla="*/ 2795769 w 4074122"/>
              <a:gd name="connsiteY81" fmla="*/ 2970052 h 5363272"/>
              <a:gd name="connsiteX82" fmla="*/ 2751826 w 4074122"/>
              <a:gd name="connsiteY82" fmla="*/ 2937328 h 5363272"/>
              <a:gd name="connsiteX83" fmla="*/ 2584700 w 4074122"/>
              <a:gd name="connsiteY83" fmla="*/ 2710832 h 5363272"/>
              <a:gd name="connsiteX84" fmla="*/ 2613275 w 4074122"/>
              <a:gd name="connsiteY84" fmla="*/ 2577482 h 5363272"/>
              <a:gd name="connsiteX85" fmla="*/ 2556125 w 4074122"/>
              <a:gd name="connsiteY85" fmla="*/ 2520332 h 5363272"/>
              <a:gd name="connsiteX86" fmla="*/ 2603750 w 4074122"/>
              <a:gd name="connsiteY86" fmla="*/ 2461546 h 5363272"/>
              <a:gd name="connsiteX87" fmla="*/ 2682054 w 4074122"/>
              <a:gd name="connsiteY87" fmla="*/ 2501282 h 5363272"/>
              <a:gd name="connsiteX88" fmla="*/ 2911706 w 4074122"/>
              <a:gd name="connsiteY88" fmla="*/ 2508177 h 5363272"/>
              <a:gd name="connsiteX89" fmla="*/ 3251450 w 4074122"/>
              <a:gd name="connsiteY89" fmla="*/ 2367932 h 5363272"/>
              <a:gd name="connsiteX90" fmla="*/ 3619090 w 4074122"/>
              <a:gd name="connsiteY90" fmla="*/ 2430896 h 5363272"/>
              <a:gd name="connsiteX91" fmla="*/ 3680075 w 4074122"/>
              <a:gd name="connsiteY91" fmla="*/ 2291732 h 5363272"/>
              <a:gd name="connsiteX92" fmla="*/ 3641975 w 4074122"/>
              <a:gd name="connsiteY92" fmla="*/ 1691657 h 5363272"/>
              <a:gd name="connsiteX93" fmla="*/ 3661025 w 4074122"/>
              <a:gd name="connsiteY93" fmla="*/ 1558307 h 5363272"/>
              <a:gd name="connsiteX94" fmla="*/ 3832475 w 4074122"/>
              <a:gd name="connsiteY94" fmla="*/ 1558307 h 5363272"/>
              <a:gd name="connsiteX95" fmla="*/ 3956300 w 4074122"/>
              <a:gd name="connsiteY95" fmla="*/ 1434482 h 5363272"/>
              <a:gd name="connsiteX96" fmla="*/ 3994400 w 4074122"/>
              <a:gd name="connsiteY96" fmla="*/ 1529732 h 5363272"/>
              <a:gd name="connsiteX97" fmla="*/ 4070600 w 4074122"/>
              <a:gd name="connsiteY97" fmla="*/ 1396382 h 5363272"/>
              <a:gd name="connsiteX98" fmla="*/ 3946775 w 4074122"/>
              <a:gd name="connsiteY98" fmla="*/ 1234457 h 5363272"/>
              <a:gd name="connsiteX99" fmla="*/ 3737225 w 4074122"/>
              <a:gd name="connsiteY99" fmla="*/ 1377332 h 5363272"/>
              <a:gd name="connsiteX100" fmla="*/ 3632450 w 4074122"/>
              <a:gd name="connsiteY100" fmla="*/ 1329707 h 5363272"/>
              <a:gd name="connsiteX101" fmla="*/ 3470525 w 4074122"/>
              <a:gd name="connsiteY101" fmla="*/ 996332 h 5363272"/>
              <a:gd name="connsiteX102" fmla="*/ 3108575 w 4074122"/>
              <a:gd name="connsiteY102" fmla="*/ 729632 h 5363272"/>
              <a:gd name="connsiteX103" fmla="*/ 3041900 w 4074122"/>
              <a:gd name="connsiteY103" fmla="*/ 720107 h 5363272"/>
              <a:gd name="connsiteX0" fmla="*/ 3041900 w 4074122"/>
              <a:gd name="connsiteY0" fmla="*/ 720107 h 5363272"/>
              <a:gd name="connsiteX1" fmla="*/ 3062187 w 4074122"/>
              <a:gd name="connsiteY1" fmla="*/ 503506 h 5363272"/>
              <a:gd name="connsiteX2" fmla="*/ 3153602 w 4074122"/>
              <a:gd name="connsiteY2" fmla="*/ 364589 h 5363272"/>
              <a:gd name="connsiteX3" fmla="*/ 3110678 w 4074122"/>
              <a:gd name="connsiteY3" fmla="*/ 259072 h 5363272"/>
              <a:gd name="connsiteX4" fmla="*/ 3108575 w 4074122"/>
              <a:gd name="connsiteY4" fmla="*/ 148607 h 5363272"/>
              <a:gd name="connsiteX5" fmla="*/ 2916714 w 4074122"/>
              <a:gd name="connsiteY5" fmla="*/ 64119 h 5363272"/>
              <a:gd name="connsiteX6" fmla="*/ 2743533 w 4074122"/>
              <a:gd name="connsiteY6" fmla="*/ 63129 h 5363272"/>
              <a:gd name="connsiteX7" fmla="*/ 2627501 w 4074122"/>
              <a:gd name="connsiteY7" fmla="*/ 33317 h 5363272"/>
              <a:gd name="connsiteX8" fmla="*/ 2495140 w 4074122"/>
              <a:gd name="connsiteY8" fmla="*/ 222457 h 5363272"/>
              <a:gd name="connsiteX9" fmla="*/ 2437495 w 4074122"/>
              <a:gd name="connsiteY9" fmla="*/ 428667 h 5363272"/>
              <a:gd name="connsiteX10" fmla="*/ 2462483 w 4074122"/>
              <a:gd name="connsiteY10" fmla="*/ 628197 h 5363272"/>
              <a:gd name="connsiteX11" fmla="*/ 2518025 w 4074122"/>
              <a:gd name="connsiteY11" fmla="*/ 701057 h 5363272"/>
              <a:gd name="connsiteX12" fmla="*/ 2376387 w 4074122"/>
              <a:gd name="connsiteY12" fmla="*/ 797421 h 5363272"/>
              <a:gd name="connsiteX13" fmla="*/ 2272478 w 4074122"/>
              <a:gd name="connsiteY13" fmla="*/ 818202 h 5363272"/>
              <a:gd name="connsiteX14" fmla="*/ 2079875 w 4074122"/>
              <a:gd name="connsiteY14" fmla="*/ 882032 h 5363272"/>
              <a:gd name="connsiteX15" fmla="*/ 1963719 w 4074122"/>
              <a:gd name="connsiteY15" fmla="*/ 871641 h 5363272"/>
              <a:gd name="connsiteX16" fmla="*/ 1870325 w 4074122"/>
              <a:gd name="connsiteY16" fmla="*/ 939182 h 5363272"/>
              <a:gd name="connsiteX17" fmla="*/ 1869706 w 4074122"/>
              <a:gd name="connsiteY17" fmla="*/ 1037896 h 5363272"/>
              <a:gd name="connsiteX18" fmla="*/ 1715829 w 4074122"/>
              <a:gd name="connsiteY18" fmla="*/ 1147077 h 5363272"/>
              <a:gd name="connsiteX19" fmla="*/ 1298825 w 4074122"/>
              <a:gd name="connsiteY19" fmla="*/ 1415432 h 5363272"/>
              <a:gd name="connsiteX20" fmla="*/ 1203575 w 4074122"/>
              <a:gd name="connsiteY20" fmla="*/ 1720232 h 5363272"/>
              <a:gd name="connsiteX21" fmla="*/ 1122630 w 4074122"/>
              <a:gd name="connsiteY21" fmla="*/ 1901612 h 5363272"/>
              <a:gd name="connsiteX22" fmla="*/ 1130096 w 4074122"/>
              <a:gd name="connsiteY22" fmla="*/ 2251058 h 5363272"/>
              <a:gd name="connsiteX23" fmla="*/ 1241675 w 4074122"/>
              <a:gd name="connsiteY23" fmla="*/ 2539382 h 5363272"/>
              <a:gd name="connsiteX24" fmla="*/ 1230275 w 4074122"/>
              <a:gd name="connsiteY24" fmla="*/ 2645376 h 5363272"/>
              <a:gd name="connsiteX25" fmla="*/ 1331290 w 4074122"/>
              <a:gd name="connsiteY25" fmla="*/ 2658170 h 5363272"/>
              <a:gd name="connsiteX26" fmla="*/ 1348035 w 4074122"/>
              <a:gd name="connsiteY26" fmla="*/ 2754061 h 5363272"/>
              <a:gd name="connsiteX27" fmla="*/ 1460750 w 4074122"/>
              <a:gd name="connsiteY27" fmla="*/ 2510807 h 5363272"/>
              <a:gd name="connsiteX28" fmla="*/ 1394075 w 4074122"/>
              <a:gd name="connsiteY28" fmla="*/ 2396507 h 5363272"/>
              <a:gd name="connsiteX29" fmla="*/ 1441700 w 4074122"/>
              <a:gd name="connsiteY29" fmla="*/ 2329832 h 5363272"/>
              <a:gd name="connsiteX30" fmla="*/ 1414339 w 4074122"/>
              <a:gd name="connsiteY30" fmla="*/ 1831994 h 5363272"/>
              <a:gd name="connsiteX31" fmla="*/ 1508927 w 4074122"/>
              <a:gd name="connsiteY31" fmla="*/ 1746196 h 5363272"/>
              <a:gd name="connsiteX32" fmla="*/ 1536950 w 4074122"/>
              <a:gd name="connsiteY32" fmla="*/ 1596407 h 5363272"/>
              <a:gd name="connsiteX33" fmla="*/ 1736975 w 4074122"/>
              <a:gd name="connsiteY33" fmla="*/ 1596407 h 5363272"/>
              <a:gd name="connsiteX34" fmla="*/ 1832225 w 4074122"/>
              <a:gd name="connsiteY34" fmla="*/ 1510682 h 5363272"/>
              <a:gd name="connsiteX35" fmla="*/ 1667799 w 4074122"/>
              <a:gd name="connsiteY35" fmla="*/ 1980607 h 5363272"/>
              <a:gd name="connsiteX36" fmla="*/ 1670300 w 4074122"/>
              <a:gd name="connsiteY36" fmla="*/ 2196482 h 5363272"/>
              <a:gd name="connsiteX37" fmla="*/ 1458764 w 4074122"/>
              <a:gd name="connsiteY37" fmla="*/ 2706161 h 5363272"/>
              <a:gd name="connsiteX38" fmla="*/ 1594100 w 4074122"/>
              <a:gd name="connsiteY38" fmla="*/ 2758457 h 5363272"/>
              <a:gd name="connsiteX39" fmla="*/ 1756025 w 4074122"/>
              <a:gd name="connsiteY39" fmla="*/ 2653682 h 5363272"/>
              <a:gd name="connsiteX40" fmla="*/ 1793916 w 4074122"/>
              <a:gd name="connsiteY40" fmla="*/ 2475711 h 5363272"/>
              <a:gd name="connsiteX41" fmla="*/ 1879850 w 4074122"/>
              <a:gd name="connsiteY41" fmla="*/ 2434607 h 5363272"/>
              <a:gd name="connsiteX42" fmla="*/ 1813175 w 4074122"/>
              <a:gd name="connsiteY42" fmla="*/ 2625107 h 5363272"/>
              <a:gd name="connsiteX43" fmla="*/ 1822700 w 4074122"/>
              <a:gd name="connsiteY43" fmla="*/ 2872757 h 5363272"/>
              <a:gd name="connsiteX44" fmla="*/ 1798134 w 4074122"/>
              <a:gd name="connsiteY44" fmla="*/ 3037845 h 5363272"/>
              <a:gd name="connsiteX45" fmla="*/ 1594100 w 4074122"/>
              <a:gd name="connsiteY45" fmla="*/ 3529982 h 5363272"/>
              <a:gd name="connsiteX46" fmla="*/ 1432175 w 4074122"/>
              <a:gd name="connsiteY46" fmla="*/ 3615707 h 5363272"/>
              <a:gd name="connsiteX47" fmla="*/ 708275 w 4074122"/>
              <a:gd name="connsiteY47" fmla="*/ 3653807 h 5363272"/>
              <a:gd name="connsiteX48" fmla="*/ 502145 w 4074122"/>
              <a:gd name="connsiteY48" fmla="*/ 3661861 h 5363272"/>
              <a:gd name="connsiteX49" fmla="*/ 384425 w 4074122"/>
              <a:gd name="connsiteY49" fmla="*/ 3739532 h 5363272"/>
              <a:gd name="connsiteX50" fmla="*/ 260600 w 4074122"/>
              <a:gd name="connsiteY50" fmla="*/ 3663332 h 5363272"/>
              <a:gd name="connsiteX51" fmla="*/ 146300 w 4074122"/>
              <a:gd name="connsiteY51" fmla="*/ 3882407 h 5363272"/>
              <a:gd name="connsiteX52" fmla="*/ 146300 w 4074122"/>
              <a:gd name="connsiteY52" fmla="*/ 4482482 h 5363272"/>
              <a:gd name="connsiteX53" fmla="*/ 279650 w 4074122"/>
              <a:gd name="connsiteY53" fmla="*/ 4206257 h 5363272"/>
              <a:gd name="connsiteX54" fmla="*/ 470150 w 4074122"/>
              <a:gd name="connsiteY54" fmla="*/ 4034807 h 5363272"/>
              <a:gd name="connsiteX55" fmla="*/ 565400 w 4074122"/>
              <a:gd name="connsiteY55" fmla="*/ 4120532 h 5363272"/>
              <a:gd name="connsiteX56" fmla="*/ 1746500 w 4074122"/>
              <a:gd name="connsiteY56" fmla="*/ 4025282 h 5363272"/>
              <a:gd name="connsiteX57" fmla="*/ 2222750 w 4074122"/>
              <a:gd name="connsiteY57" fmla="*/ 3244232 h 5363272"/>
              <a:gd name="connsiteX58" fmla="*/ 2822825 w 4074122"/>
              <a:gd name="connsiteY58" fmla="*/ 3749057 h 5363272"/>
              <a:gd name="connsiteX59" fmla="*/ 2851400 w 4074122"/>
              <a:gd name="connsiteY59" fmla="*/ 4272932 h 5363272"/>
              <a:gd name="connsiteX60" fmla="*/ 2994894 w 4074122"/>
              <a:gd name="connsiteY60" fmla="*/ 4756852 h 5363272"/>
              <a:gd name="connsiteX61" fmla="*/ 3022850 w 4074122"/>
              <a:gd name="connsiteY61" fmla="*/ 5034932 h 5363272"/>
              <a:gd name="connsiteX62" fmla="*/ 3080000 w 4074122"/>
              <a:gd name="connsiteY62" fmla="*/ 5101607 h 5363272"/>
              <a:gd name="connsiteX63" fmla="*/ 3022850 w 4074122"/>
              <a:gd name="connsiteY63" fmla="*/ 5263532 h 5363272"/>
              <a:gd name="connsiteX64" fmla="*/ 3165725 w 4074122"/>
              <a:gd name="connsiteY64" fmla="*/ 5358782 h 5363272"/>
              <a:gd name="connsiteX65" fmla="*/ 3194300 w 4074122"/>
              <a:gd name="connsiteY65" fmla="*/ 5349257 h 5363272"/>
              <a:gd name="connsiteX66" fmla="*/ 3422900 w 4074122"/>
              <a:gd name="connsiteY66" fmla="*/ 5254007 h 5363272"/>
              <a:gd name="connsiteX67" fmla="*/ 3537200 w 4074122"/>
              <a:gd name="connsiteY67" fmla="*/ 5254007 h 5363272"/>
              <a:gd name="connsiteX68" fmla="*/ 3899150 w 4074122"/>
              <a:gd name="connsiteY68" fmla="*/ 5025407 h 5363272"/>
              <a:gd name="connsiteX69" fmla="*/ 3699125 w 4074122"/>
              <a:gd name="connsiteY69" fmla="*/ 5025407 h 5363272"/>
              <a:gd name="connsiteX70" fmla="*/ 3480050 w 4074122"/>
              <a:gd name="connsiteY70" fmla="*/ 4968257 h 5363272"/>
              <a:gd name="connsiteX71" fmla="*/ 3430322 w 4074122"/>
              <a:gd name="connsiteY71" fmla="*/ 4703784 h 5363272"/>
              <a:gd name="connsiteX72" fmla="*/ 3308600 w 4074122"/>
              <a:gd name="connsiteY72" fmla="*/ 4577732 h 5363272"/>
              <a:gd name="connsiteX73" fmla="*/ 3321141 w 4074122"/>
              <a:gd name="connsiteY73" fmla="*/ 4510579 h 5363272"/>
              <a:gd name="connsiteX74" fmla="*/ 3230063 w 4074122"/>
              <a:gd name="connsiteY74" fmla="*/ 4305188 h 5363272"/>
              <a:gd name="connsiteX75" fmla="*/ 3241925 w 4074122"/>
              <a:gd name="connsiteY75" fmla="*/ 4130057 h 5363272"/>
              <a:gd name="connsiteX76" fmla="*/ 3202306 w 4074122"/>
              <a:gd name="connsiteY76" fmla="*/ 3822043 h 5363272"/>
              <a:gd name="connsiteX77" fmla="*/ 3124353 w 4074122"/>
              <a:gd name="connsiteY77" fmla="*/ 3480370 h 5363272"/>
              <a:gd name="connsiteX78" fmla="*/ 3024370 w 4074122"/>
              <a:gd name="connsiteY78" fmla="*/ 3360402 h 5363272"/>
              <a:gd name="connsiteX79" fmla="*/ 2885351 w 4074122"/>
              <a:gd name="connsiteY79" fmla="*/ 3185329 h 5363272"/>
              <a:gd name="connsiteX80" fmla="*/ 2817741 w 4074122"/>
              <a:gd name="connsiteY80" fmla="*/ 3050927 h 5363272"/>
              <a:gd name="connsiteX81" fmla="*/ 2795769 w 4074122"/>
              <a:gd name="connsiteY81" fmla="*/ 2970052 h 5363272"/>
              <a:gd name="connsiteX82" fmla="*/ 2751826 w 4074122"/>
              <a:gd name="connsiteY82" fmla="*/ 2937328 h 5363272"/>
              <a:gd name="connsiteX83" fmla="*/ 2584700 w 4074122"/>
              <a:gd name="connsiteY83" fmla="*/ 2710832 h 5363272"/>
              <a:gd name="connsiteX84" fmla="*/ 2613275 w 4074122"/>
              <a:gd name="connsiteY84" fmla="*/ 2577482 h 5363272"/>
              <a:gd name="connsiteX85" fmla="*/ 2556125 w 4074122"/>
              <a:gd name="connsiteY85" fmla="*/ 2520332 h 5363272"/>
              <a:gd name="connsiteX86" fmla="*/ 2603750 w 4074122"/>
              <a:gd name="connsiteY86" fmla="*/ 2461546 h 5363272"/>
              <a:gd name="connsiteX87" fmla="*/ 2682054 w 4074122"/>
              <a:gd name="connsiteY87" fmla="*/ 2501282 h 5363272"/>
              <a:gd name="connsiteX88" fmla="*/ 2911706 w 4074122"/>
              <a:gd name="connsiteY88" fmla="*/ 2508177 h 5363272"/>
              <a:gd name="connsiteX89" fmla="*/ 3251450 w 4074122"/>
              <a:gd name="connsiteY89" fmla="*/ 2367932 h 5363272"/>
              <a:gd name="connsiteX90" fmla="*/ 3619090 w 4074122"/>
              <a:gd name="connsiteY90" fmla="*/ 2430896 h 5363272"/>
              <a:gd name="connsiteX91" fmla="*/ 3680075 w 4074122"/>
              <a:gd name="connsiteY91" fmla="*/ 2291732 h 5363272"/>
              <a:gd name="connsiteX92" fmla="*/ 3641975 w 4074122"/>
              <a:gd name="connsiteY92" fmla="*/ 1691657 h 5363272"/>
              <a:gd name="connsiteX93" fmla="*/ 3661025 w 4074122"/>
              <a:gd name="connsiteY93" fmla="*/ 1558307 h 5363272"/>
              <a:gd name="connsiteX94" fmla="*/ 3832475 w 4074122"/>
              <a:gd name="connsiteY94" fmla="*/ 1558307 h 5363272"/>
              <a:gd name="connsiteX95" fmla="*/ 3956300 w 4074122"/>
              <a:gd name="connsiteY95" fmla="*/ 1434482 h 5363272"/>
              <a:gd name="connsiteX96" fmla="*/ 3994400 w 4074122"/>
              <a:gd name="connsiteY96" fmla="*/ 1529732 h 5363272"/>
              <a:gd name="connsiteX97" fmla="*/ 4070600 w 4074122"/>
              <a:gd name="connsiteY97" fmla="*/ 1396382 h 5363272"/>
              <a:gd name="connsiteX98" fmla="*/ 3946775 w 4074122"/>
              <a:gd name="connsiteY98" fmla="*/ 1234457 h 5363272"/>
              <a:gd name="connsiteX99" fmla="*/ 3737225 w 4074122"/>
              <a:gd name="connsiteY99" fmla="*/ 1377332 h 5363272"/>
              <a:gd name="connsiteX100" fmla="*/ 3632450 w 4074122"/>
              <a:gd name="connsiteY100" fmla="*/ 1329707 h 5363272"/>
              <a:gd name="connsiteX101" fmla="*/ 3470525 w 4074122"/>
              <a:gd name="connsiteY101" fmla="*/ 996332 h 5363272"/>
              <a:gd name="connsiteX102" fmla="*/ 3108575 w 4074122"/>
              <a:gd name="connsiteY102" fmla="*/ 729632 h 5363272"/>
              <a:gd name="connsiteX103" fmla="*/ 3041900 w 4074122"/>
              <a:gd name="connsiteY103" fmla="*/ 720107 h 5363272"/>
              <a:gd name="connsiteX0" fmla="*/ 3041900 w 4074122"/>
              <a:gd name="connsiteY0" fmla="*/ 720107 h 5363272"/>
              <a:gd name="connsiteX1" fmla="*/ 3062187 w 4074122"/>
              <a:gd name="connsiteY1" fmla="*/ 503506 h 5363272"/>
              <a:gd name="connsiteX2" fmla="*/ 3153602 w 4074122"/>
              <a:gd name="connsiteY2" fmla="*/ 364589 h 5363272"/>
              <a:gd name="connsiteX3" fmla="*/ 3110678 w 4074122"/>
              <a:gd name="connsiteY3" fmla="*/ 259072 h 5363272"/>
              <a:gd name="connsiteX4" fmla="*/ 3108575 w 4074122"/>
              <a:gd name="connsiteY4" fmla="*/ 148607 h 5363272"/>
              <a:gd name="connsiteX5" fmla="*/ 2916714 w 4074122"/>
              <a:gd name="connsiteY5" fmla="*/ 64119 h 5363272"/>
              <a:gd name="connsiteX6" fmla="*/ 2743533 w 4074122"/>
              <a:gd name="connsiteY6" fmla="*/ 63129 h 5363272"/>
              <a:gd name="connsiteX7" fmla="*/ 2627501 w 4074122"/>
              <a:gd name="connsiteY7" fmla="*/ 33317 h 5363272"/>
              <a:gd name="connsiteX8" fmla="*/ 2495140 w 4074122"/>
              <a:gd name="connsiteY8" fmla="*/ 222457 h 5363272"/>
              <a:gd name="connsiteX9" fmla="*/ 2437495 w 4074122"/>
              <a:gd name="connsiteY9" fmla="*/ 428667 h 5363272"/>
              <a:gd name="connsiteX10" fmla="*/ 2462483 w 4074122"/>
              <a:gd name="connsiteY10" fmla="*/ 628197 h 5363272"/>
              <a:gd name="connsiteX11" fmla="*/ 2518025 w 4074122"/>
              <a:gd name="connsiteY11" fmla="*/ 701057 h 5363272"/>
              <a:gd name="connsiteX12" fmla="*/ 2376387 w 4074122"/>
              <a:gd name="connsiteY12" fmla="*/ 797421 h 5363272"/>
              <a:gd name="connsiteX13" fmla="*/ 2272478 w 4074122"/>
              <a:gd name="connsiteY13" fmla="*/ 818202 h 5363272"/>
              <a:gd name="connsiteX14" fmla="*/ 2079875 w 4074122"/>
              <a:gd name="connsiteY14" fmla="*/ 882032 h 5363272"/>
              <a:gd name="connsiteX15" fmla="*/ 1963719 w 4074122"/>
              <a:gd name="connsiteY15" fmla="*/ 871641 h 5363272"/>
              <a:gd name="connsiteX16" fmla="*/ 1870325 w 4074122"/>
              <a:gd name="connsiteY16" fmla="*/ 939182 h 5363272"/>
              <a:gd name="connsiteX17" fmla="*/ 1869706 w 4074122"/>
              <a:gd name="connsiteY17" fmla="*/ 1037896 h 5363272"/>
              <a:gd name="connsiteX18" fmla="*/ 1715829 w 4074122"/>
              <a:gd name="connsiteY18" fmla="*/ 1147077 h 5363272"/>
              <a:gd name="connsiteX19" fmla="*/ 1298825 w 4074122"/>
              <a:gd name="connsiteY19" fmla="*/ 1415432 h 5363272"/>
              <a:gd name="connsiteX20" fmla="*/ 1203575 w 4074122"/>
              <a:gd name="connsiteY20" fmla="*/ 1720232 h 5363272"/>
              <a:gd name="connsiteX21" fmla="*/ 1122630 w 4074122"/>
              <a:gd name="connsiteY21" fmla="*/ 1901612 h 5363272"/>
              <a:gd name="connsiteX22" fmla="*/ 1130096 w 4074122"/>
              <a:gd name="connsiteY22" fmla="*/ 2251058 h 5363272"/>
              <a:gd name="connsiteX23" fmla="*/ 1241675 w 4074122"/>
              <a:gd name="connsiteY23" fmla="*/ 2539382 h 5363272"/>
              <a:gd name="connsiteX24" fmla="*/ 1224541 w 4074122"/>
              <a:gd name="connsiteY24" fmla="*/ 2643172 h 5363272"/>
              <a:gd name="connsiteX25" fmla="*/ 1331290 w 4074122"/>
              <a:gd name="connsiteY25" fmla="*/ 2658170 h 5363272"/>
              <a:gd name="connsiteX26" fmla="*/ 1348035 w 4074122"/>
              <a:gd name="connsiteY26" fmla="*/ 2754061 h 5363272"/>
              <a:gd name="connsiteX27" fmla="*/ 1460750 w 4074122"/>
              <a:gd name="connsiteY27" fmla="*/ 2510807 h 5363272"/>
              <a:gd name="connsiteX28" fmla="*/ 1394075 w 4074122"/>
              <a:gd name="connsiteY28" fmla="*/ 2396507 h 5363272"/>
              <a:gd name="connsiteX29" fmla="*/ 1441700 w 4074122"/>
              <a:gd name="connsiteY29" fmla="*/ 2329832 h 5363272"/>
              <a:gd name="connsiteX30" fmla="*/ 1414339 w 4074122"/>
              <a:gd name="connsiteY30" fmla="*/ 1831994 h 5363272"/>
              <a:gd name="connsiteX31" fmla="*/ 1508927 w 4074122"/>
              <a:gd name="connsiteY31" fmla="*/ 1746196 h 5363272"/>
              <a:gd name="connsiteX32" fmla="*/ 1536950 w 4074122"/>
              <a:gd name="connsiteY32" fmla="*/ 1596407 h 5363272"/>
              <a:gd name="connsiteX33" fmla="*/ 1736975 w 4074122"/>
              <a:gd name="connsiteY33" fmla="*/ 1596407 h 5363272"/>
              <a:gd name="connsiteX34" fmla="*/ 1832225 w 4074122"/>
              <a:gd name="connsiteY34" fmla="*/ 1510682 h 5363272"/>
              <a:gd name="connsiteX35" fmla="*/ 1667799 w 4074122"/>
              <a:gd name="connsiteY35" fmla="*/ 1980607 h 5363272"/>
              <a:gd name="connsiteX36" fmla="*/ 1670300 w 4074122"/>
              <a:gd name="connsiteY36" fmla="*/ 2196482 h 5363272"/>
              <a:gd name="connsiteX37" fmla="*/ 1458764 w 4074122"/>
              <a:gd name="connsiteY37" fmla="*/ 2706161 h 5363272"/>
              <a:gd name="connsiteX38" fmla="*/ 1594100 w 4074122"/>
              <a:gd name="connsiteY38" fmla="*/ 2758457 h 5363272"/>
              <a:gd name="connsiteX39" fmla="*/ 1756025 w 4074122"/>
              <a:gd name="connsiteY39" fmla="*/ 2653682 h 5363272"/>
              <a:gd name="connsiteX40" fmla="*/ 1793916 w 4074122"/>
              <a:gd name="connsiteY40" fmla="*/ 2475711 h 5363272"/>
              <a:gd name="connsiteX41" fmla="*/ 1879850 w 4074122"/>
              <a:gd name="connsiteY41" fmla="*/ 2434607 h 5363272"/>
              <a:gd name="connsiteX42" fmla="*/ 1813175 w 4074122"/>
              <a:gd name="connsiteY42" fmla="*/ 2625107 h 5363272"/>
              <a:gd name="connsiteX43" fmla="*/ 1822700 w 4074122"/>
              <a:gd name="connsiteY43" fmla="*/ 2872757 h 5363272"/>
              <a:gd name="connsiteX44" fmla="*/ 1798134 w 4074122"/>
              <a:gd name="connsiteY44" fmla="*/ 3037845 h 5363272"/>
              <a:gd name="connsiteX45" fmla="*/ 1594100 w 4074122"/>
              <a:gd name="connsiteY45" fmla="*/ 3529982 h 5363272"/>
              <a:gd name="connsiteX46" fmla="*/ 1432175 w 4074122"/>
              <a:gd name="connsiteY46" fmla="*/ 3615707 h 5363272"/>
              <a:gd name="connsiteX47" fmla="*/ 708275 w 4074122"/>
              <a:gd name="connsiteY47" fmla="*/ 3653807 h 5363272"/>
              <a:gd name="connsiteX48" fmla="*/ 502145 w 4074122"/>
              <a:gd name="connsiteY48" fmla="*/ 3661861 h 5363272"/>
              <a:gd name="connsiteX49" fmla="*/ 384425 w 4074122"/>
              <a:gd name="connsiteY49" fmla="*/ 3739532 h 5363272"/>
              <a:gd name="connsiteX50" fmla="*/ 260600 w 4074122"/>
              <a:gd name="connsiteY50" fmla="*/ 3663332 h 5363272"/>
              <a:gd name="connsiteX51" fmla="*/ 146300 w 4074122"/>
              <a:gd name="connsiteY51" fmla="*/ 3882407 h 5363272"/>
              <a:gd name="connsiteX52" fmla="*/ 146300 w 4074122"/>
              <a:gd name="connsiteY52" fmla="*/ 4482482 h 5363272"/>
              <a:gd name="connsiteX53" fmla="*/ 279650 w 4074122"/>
              <a:gd name="connsiteY53" fmla="*/ 4206257 h 5363272"/>
              <a:gd name="connsiteX54" fmla="*/ 470150 w 4074122"/>
              <a:gd name="connsiteY54" fmla="*/ 4034807 h 5363272"/>
              <a:gd name="connsiteX55" fmla="*/ 565400 w 4074122"/>
              <a:gd name="connsiteY55" fmla="*/ 4120532 h 5363272"/>
              <a:gd name="connsiteX56" fmla="*/ 1746500 w 4074122"/>
              <a:gd name="connsiteY56" fmla="*/ 4025282 h 5363272"/>
              <a:gd name="connsiteX57" fmla="*/ 2222750 w 4074122"/>
              <a:gd name="connsiteY57" fmla="*/ 3244232 h 5363272"/>
              <a:gd name="connsiteX58" fmla="*/ 2822825 w 4074122"/>
              <a:gd name="connsiteY58" fmla="*/ 3749057 h 5363272"/>
              <a:gd name="connsiteX59" fmla="*/ 2851400 w 4074122"/>
              <a:gd name="connsiteY59" fmla="*/ 4272932 h 5363272"/>
              <a:gd name="connsiteX60" fmla="*/ 2994894 w 4074122"/>
              <a:gd name="connsiteY60" fmla="*/ 4756852 h 5363272"/>
              <a:gd name="connsiteX61" fmla="*/ 3022850 w 4074122"/>
              <a:gd name="connsiteY61" fmla="*/ 5034932 h 5363272"/>
              <a:gd name="connsiteX62" fmla="*/ 3080000 w 4074122"/>
              <a:gd name="connsiteY62" fmla="*/ 5101607 h 5363272"/>
              <a:gd name="connsiteX63" fmla="*/ 3022850 w 4074122"/>
              <a:gd name="connsiteY63" fmla="*/ 5263532 h 5363272"/>
              <a:gd name="connsiteX64" fmla="*/ 3165725 w 4074122"/>
              <a:gd name="connsiteY64" fmla="*/ 5358782 h 5363272"/>
              <a:gd name="connsiteX65" fmla="*/ 3194300 w 4074122"/>
              <a:gd name="connsiteY65" fmla="*/ 5349257 h 5363272"/>
              <a:gd name="connsiteX66" fmla="*/ 3422900 w 4074122"/>
              <a:gd name="connsiteY66" fmla="*/ 5254007 h 5363272"/>
              <a:gd name="connsiteX67" fmla="*/ 3537200 w 4074122"/>
              <a:gd name="connsiteY67" fmla="*/ 5254007 h 5363272"/>
              <a:gd name="connsiteX68" fmla="*/ 3899150 w 4074122"/>
              <a:gd name="connsiteY68" fmla="*/ 5025407 h 5363272"/>
              <a:gd name="connsiteX69" fmla="*/ 3699125 w 4074122"/>
              <a:gd name="connsiteY69" fmla="*/ 5025407 h 5363272"/>
              <a:gd name="connsiteX70" fmla="*/ 3480050 w 4074122"/>
              <a:gd name="connsiteY70" fmla="*/ 4968257 h 5363272"/>
              <a:gd name="connsiteX71" fmla="*/ 3430322 w 4074122"/>
              <a:gd name="connsiteY71" fmla="*/ 4703784 h 5363272"/>
              <a:gd name="connsiteX72" fmla="*/ 3308600 w 4074122"/>
              <a:gd name="connsiteY72" fmla="*/ 4577732 h 5363272"/>
              <a:gd name="connsiteX73" fmla="*/ 3321141 w 4074122"/>
              <a:gd name="connsiteY73" fmla="*/ 4510579 h 5363272"/>
              <a:gd name="connsiteX74" fmla="*/ 3230063 w 4074122"/>
              <a:gd name="connsiteY74" fmla="*/ 4305188 h 5363272"/>
              <a:gd name="connsiteX75" fmla="*/ 3241925 w 4074122"/>
              <a:gd name="connsiteY75" fmla="*/ 4130057 h 5363272"/>
              <a:gd name="connsiteX76" fmla="*/ 3202306 w 4074122"/>
              <a:gd name="connsiteY76" fmla="*/ 3822043 h 5363272"/>
              <a:gd name="connsiteX77" fmla="*/ 3124353 w 4074122"/>
              <a:gd name="connsiteY77" fmla="*/ 3480370 h 5363272"/>
              <a:gd name="connsiteX78" fmla="*/ 3024370 w 4074122"/>
              <a:gd name="connsiteY78" fmla="*/ 3360402 h 5363272"/>
              <a:gd name="connsiteX79" fmla="*/ 2885351 w 4074122"/>
              <a:gd name="connsiteY79" fmla="*/ 3185329 h 5363272"/>
              <a:gd name="connsiteX80" fmla="*/ 2817741 w 4074122"/>
              <a:gd name="connsiteY80" fmla="*/ 3050927 h 5363272"/>
              <a:gd name="connsiteX81" fmla="*/ 2795769 w 4074122"/>
              <a:gd name="connsiteY81" fmla="*/ 2970052 h 5363272"/>
              <a:gd name="connsiteX82" fmla="*/ 2751826 w 4074122"/>
              <a:gd name="connsiteY82" fmla="*/ 2937328 h 5363272"/>
              <a:gd name="connsiteX83" fmla="*/ 2584700 w 4074122"/>
              <a:gd name="connsiteY83" fmla="*/ 2710832 h 5363272"/>
              <a:gd name="connsiteX84" fmla="*/ 2613275 w 4074122"/>
              <a:gd name="connsiteY84" fmla="*/ 2577482 h 5363272"/>
              <a:gd name="connsiteX85" fmla="*/ 2556125 w 4074122"/>
              <a:gd name="connsiteY85" fmla="*/ 2520332 h 5363272"/>
              <a:gd name="connsiteX86" fmla="*/ 2603750 w 4074122"/>
              <a:gd name="connsiteY86" fmla="*/ 2461546 h 5363272"/>
              <a:gd name="connsiteX87" fmla="*/ 2682054 w 4074122"/>
              <a:gd name="connsiteY87" fmla="*/ 2501282 h 5363272"/>
              <a:gd name="connsiteX88" fmla="*/ 2911706 w 4074122"/>
              <a:gd name="connsiteY88" fmla="*/ 2508177 h 5363272"/>
              <a:gd name="connsiteX89" fmla="*/ 3251450 w 4074122"/>
              <a:gd name="connsiteY89" fmla="*/ 2367932 h 5363272"/>
              <a:gd name="connsiteX90" fmla="*/ 3619090 w 4074122"/>
              <a:gd name="connsiteY90" fmla="*/ 2430896 h 5363272"/>
              <a:gd name="connsiteX91" fmla="*/ 3680075 w 4074122"/>
              <a:gd name="connsiteY91" fmla="*/ 2291732 h 5363272"/>
              <a:gd name="connsiteX92" fmla="*/ 3641975 w 4074122"/>
              <a:gd name="connsiteY92" fmla="*/ 1691657 h 5363272"/>
              <a:gd name="connsiteX93" fmla="*/ 3661025 w 4074122"/>
              <a:gd name="connsiteY93" fmla="*/ 1558307 h 5363272"/>
              <a:gd name="connsiteX94" fmla="*/ 3832475 w 4074122"/>
              <a:gd name="connsiteY94" fmla="*/ 1558307 h 5363272"/>
              <a:gd name="connsiteX95" fmla="*/ 3956300 w 4074122"/>
              <a:gd name="connsiteY95" fmla="*/ 1434482 h 5363272"/>
              <a:gd name="connsiteX96" fmla="*/ 3994400 w 4074122"/>
              <a:gd name="connsiteY96" fmla="*/ 1529732 h 5363272"/>
              <a:gd name="connsiteX97" fmla="*/ 4070600 w 4074122"/>
              <a:gd name="connsiteY97" fmla="*/ 1396382 h 5363272"/>
              <a:gd name="connsiteX98" fmla="*/ 3946775 w 4074122"/>
              <a:gd name="connsiteY98" fmla="*/ 1234457 h 5363272"/>
              <a:gd name="connsiteX99" fmla="*/ 3737225 w 4074122"/>
              <a:gd name="connsiteY99" fmla="*/ 1377332 h 5363272"/>
              <a:gd name="connsiteX100" fmla="*/ 3632450 w 4074122"/>
              <a:gd name="connsiteY100" fmla="*/ 1329707 h 5363272"/>
              <a:gd name="connsiteX101" fmla="*/ 3470525 w 4074122"/>
              <a:gd name="connsiteY101" fmla="*/ 996332 h 5363272"/>
              <a:gd name="connsiteX102" fmla="*/ 3108575 w 4074122"/>
              <a:gd name="connsiteY102" fmla="*/ 729632 h 5363272"/>
              <a:gd name="connsiteX103" fmla="*/ 3041900 w 4074122"/>
              <a:gd name="connsiteY103" fmla="*/ 720107 h 5363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074122" h="5363272">
                <a:moveTo>
                  <a:pt x="3041900" y="720107"/>
                </a:moveTo>
                <a:lnTo>
                  <a:pt x="3062187" y="503506"/>
                </a:lnTo>
                <a:lnTo>
                  <a:pt x="3153602" y="364589"/>
                </a:lnTo>
                <a:lnTo>
                  <a:pt x="3110678" y="259072"/>
                </a:lnTo>
                <a:lnTo>
                  <a:pt x="3108575" y="148607"/>
                </a:lnTo>
                <a:cubicBezTo>
                  <a:pt x="3063053" y="118424"/>
                  <a:pt x="2996893" y="83334"/>
                  <a:pt x="2916714" y="64119"/>
                </a:cubicBezTo>
                <a:cubicBezTo>
                  <a:pt x="2857523" y="43110"/>
                  <a:pt x="2791735" y="68263"/>
                  <a:pt x="2743533" y="63129"/>
                </a:cubicBezTo>
                <a:cubicBezTo>
                  <a:pt x="2695331" y="57995"/>
                  <a:pt x="2670549" y="0"/>
                  <a:pt x="2627501" y="33317"/>
                </a:cubicBezTo>
                <a:cubicBezTo>
                  <a:pt x="2523778" y="44966"/>
                  <a:pt x="2526808" y="156565"/>
                  <a:pt x="2495140" y="222457"/>
                </a:cubicBezTo>
                <a:cubicBezTo>
                  <a:pt x="2463472" y="288349"/>
                  <a:pt x="2441454" y="360384"/>
                  <a:pt x="2437495" y="428667"/>
                </a:cubicBezTo>
                <a:lnTo>
                  <a:pt x="2462483" y="628197"/>
                </a:lnTo>
                <a:lnTo>
                  <a:pt x="2518025" y="701057"/>
                </a:lnTo>
                <a:lnTo>
                  <a:pt x="2376387" y="797421"/>
                </a:lnTo>
                <a:lnTo>
                  <a:pt x="2272478" y="818202"/>
                </a:lnTo>
                <a:lnTo>
                  <a:pt x="2079875" y="882032"/>
                </a:lnTo>
                <a:lnTo>
                  <a:pt x="1963719" y="871641"/>
                </a:lnTo>
                <a:lnTo>
                  <a:pt x="1870325" y="939182"/>
                </a:lnTo>
                <a:cubicBezTo>
                  <a:pt x="1870119" y="972087"/>
                  <a:pt x="1869912" y="1004991"/>
                  <a:pt x="1869706" y="1037896"/>
                </a:cubicBezTo>
                <a:lnTo>
                  <a:pt x="1715829" y="1147077"/>
                </a:lnTo>
                <a:lnTo>
                  <a:pt x="1298825" y="1415432"/>
                </a:lnTo>
                <a:cubicBezTo>
                  <a:pt x="1182295" y="1726178"/>
                  <a:pt x="1196641" y="1592251"/>
                  <a:pt x="1203575" y="1720232"/>
                </a:cubicBezTo>
                <a:lnTo>
                  <a:pt x="1122630" y="1901612"/>
                </a:lnTo>
                <a:lnTo>
                  <a:pt x="1130096" y="2251058"/>
                </a:lnTo>
                <a:cubicBezTo>
                  <a:pt x="1182526" y="2453995"/>
                  <a:pt x="1174232" y="2568803"/>
                  <a:pt x="1241675" y="2539382"/>
                </a:cubicBezTo>
                <a:lnTo>
                  <a:pt x="1224541" y="2643172"/>
                </a:lnTo>
                <a:lnTo>
                  <a:pt x="1331290" y="2658170"/>
                </a:lnTo>
                <a:cubicBezTo>
                  <a:pt x="1336872" y="2690134"/>
                  <a:pt x="1212765" y="2728273"/>
                  <a:pt x="1348035" y="2754061"/>
                </a:cubicBezTo>
                <a:cubicBezTo>
                  <a:pt x="1407085" y="2744462"/>
                  <a:pt x="1425825" y="2577482"/>
                  <a:pt x="1460750" y="2510807"/>
                </a:cubicBezTo>
                <a:lnTo>
                  <a:pt x="1394075" y="2396507"/>
                </a:lnTo>
                <a:lnTo>
                  <a:pt x="1441700" y="2329832"/>
                </a:lnTo>
                <a:lnTo>
                  <a:pt x="1414339" y="1831994"/>
                </a:lnTo>
                <a:lnTo>
                  <a:pt x="1508927" y="1746196"/>
                </a:lnTo>
                <a:lnTo>
                  <a:pt x="1536950" y="1596407"/>
                </a:lnTo>
                <a:lnTo>
                  <a:pt x="1736975" y="1596407"/>
                </a:lnTo>
                <a:cubicBezTo>
                  <a:pt x="1857895" y="1485564"/>
                  <a:pt x="1887822" y="1455085"/>
                  <a:pt x="1832225" y="1510682"/>
                </a:cubicBezTo>
                <a:lnTo>
                  <a:pt x="1667799" y="1980607"/>
                </a:lnTo>
                <a:cubicBezTo>
                  <a:pt x="1668633" y="2052565"/>
                  <a:pt x="1669466" y="2124524"/>
                  <a:pt x="1670300" y="2196482"/>
                </a:cubicBezTo>
                <a:cubicBezTo>
                  <a:pt x="1592949" y="2376968"/>
                  <a:pt x="1491421" y="2500383"/>
                  <a:pt x="1458764" y="2706161"/>
                </a:cubicBezTo>
                <a:cubicBezTo>
                  <a:pt x="1498679" y="2794301"/>
                  <a:pt x="1543300" y="2752107"/>
                  <a:pt x="1594100" y="2758457"/>
                </a:cubicBezTo>
                <a:cubicBezTo>
                  <a:pt x="1678253" y="2740449"/>
                  <a:pt x="1729260" y="2748106"/>
                  <a:pt x="1756025" y="2653682"/>
                </a:cubicBezTo>
                <a:lnTo>
                  <a:pt x="1793916" y="2475711"/>
                </a:lnTo>
                <a:lnTo>
                  <a:pt x="1879850" y="2434607"/>
                </a:lnTo>
                <a:lnTo>
                  <a:pt x="1813175" y="2625107"/>
                </a:lnTo>
                <a:lnTo>
                  <a:pt x="1822700" y="2872757"/>
                </a:lnTo>
                <a:lnTo>
                  <a:pt x="1798134" y="3037845"/>
                </a:lnTo>
                <a:lnTo>
                  <a:pt x="1594100" y="3529982"/>
                </a:lnTo>
                <a:cubicBezTo>
                  <a:pt x="1567192" y="3569737"/>
                  <a:pt x="1554112" y="3626556"/>
                  <a:pt x="1432175" y="3615707"/>
                </a:cubicBezTo>
                <a:cubicBezTo>
                  <a:pt x="1274957" y="3544136"/>
                  <a:pt x="963691" y="3657000"/>
                  <a:pt x="708275" y="3653807"/>
                </a:cubicBezTo>
                <a:lnTo>
                  <a:pt x="502145" y="3661861"/>
                </a:lnTo>
                <a:lnTo>
                  <a:pt x="384425" y="3739532"/>
                </a:lnTo>
                <a:cubicBezTo>
                  <a:pt x="281737" y="3657382"/>
                  <a:pt x="329835" y="3663332"/>
                  <a:pt x="260600" y="3663332"/>
                </a:cubicBezTo>
                <a:lnTo>
                  <a:pt x="146300" y="3882407"/>
                </a:lnTo>
                <a:cubicBezTo>
                  <a:pt x="136705" y="4496497"/>
                  <a:pt x="0" y="4463517"/>
                  <a:pt x="146300" y="4482482"/>
                </a:cubicBezTo>
                <a:lnTo>
                  <a:pt x="279650" y="4206257"/>
                </a:lnTo>
                <a:lnTo>
                  <a:pt x="470150" y="4034807"/>
                </a:lnTo>
                <a:lnTo>
                  <a:pt x="565400" y="4120532"/>
                </a:lnTo>
                <a:lnTo>
                  <a:pt x="1746500" y="4025282"/>
                </a:lnTo>
                <a:lnTo>
                  <a:pt x="2222750" y="3244232"/>
                </a:lnTo>
                <a:lnTo>
                  <a:pt x="2822825" y="3749057"/>
                </a:lnTo>
                <a:lnTo>
                  <a:pt x="2851400" y="4272932"/>
                </a:lnTo>
                <a:lnTo>
                  <a:pt x="2994894" y="4756852"/>
                </a:lnTo>
                <a:lnTo>
                  <a:pt x="3022850" y="5034932"/>
                </a:lnTo>
                <a:lnTo>
                  <a:pt x="3080000" y="5101607"/>
                </a:lnTo>
                <a:cubicBezTo>
                  <a:pt x="3021735" y="5256980"/>
                  <a:pt x="3022850" y="5199753"/>
                  <a:pt x="3022850" y="5263532"/>
                </a:cubicBezTo>
                <a:cubicBezTo>
                  <a:pt x="3070475" y="5295282"/>
                  <a:pt x="3114530" y="5333184"/>
                  <a:pt x="3165725" y="5358782"/>
                </a:cubicBezTo>
                <a:cubicBezTo>
                  <a:pt x="3174705" y="5363272"/>
                  <a:pt x="3194300" y="5349257"/>
                  <a:pt x="3194300" y="5349257"/>
                </a:cubicBezTo>
                <a:lnTo>
                  <a:pt x="3422900" y="5254007"/>
                </a:lnTo>
                <a:lnTo>
                  <a:pt x="3537200" y="5254007"/>
                </a:lnTo>
                <a:cubicBezTo>
                  <a:pt x="3657850" y="5177807"/>
                  <a:pt x="3941786" y="5131295"/>
                  <a:pt x="3899150" y="5025407"/>
                </a:cubicBezTo>
                <a:cubicBezTo>
                  <a:pt x="3830496" y="4965041"/>
                  <a:pt x="3780644" y="4994729"/>
                  <a:pt x="3699125" y="5025407"/>
                </a:cubicBezTo>
                <a:cubicBezTo>
                  <a:pt x="3617606" y="5056085"/>
                  <a:pt x="3570888" y="5068455"/>
                  <a:pt x="3480050" y="4968257"/>
                </a:cubicBezTo>
                <a:lnTo>
                  <a:pt x="3430322" y="4703784"/>
                </a:lnTo>
                <a:lnTo>
                  <a:pt x="3308600" y="4577732"/>
                </a:lnTo>
                <a:lnTo>
                  <a:pt x="3321141" y="4510579"/>
                </a:lnTo>
                <a:cubicBezTo>
                  <a:pt x="3315765" y="4467648"/>
                  <a:pt x="3243266" y="4368608"/>
                  <a:pt x="3230063" y="4305188"/>
                </a:cubicBezTo>
                <a:cubicBezTo>
                  <a:pt x="3216860" y="4241768"/>
                  <a:pt x="3254265" y="4213075"/>
                  <a:pt x="3241925" y="4130057"/>
                </a:cubicBezTo>
                <a:cubicBezTo>
                  <a:pt x="3215346" y="3988788"/>
                  <a:pt x="3218234" y="3984660"/>
                  <a:pt x="3202306" y="3822043"/>
                </a:cubicBezTo>
                <a:cubicBezTo>
                  <a:pt x="3195507" y="3568413"/>
                  <a:pt x="3206625" y="3562642"/>
                  <a:pt x="3124353" y="3480370"/>
                </a:cubicBezTo>
                <a:lnTo>
                  <a:pt x="3024370" y="3360402"/>
                </a:lnTo>
                <a:lnTo>
                  <a:pt x="2885351" y="3185329"/>
                </a:lnTo>
                <a:lnTo>
                  <a:pt x="2817741" y="3050927"/>
                </a:lnTo>
                <a:cubicBezTo>
                  <a:pt x="2811819" y="2988908"/>
                  <a:pt x="2803093" y="2997010"/>
                  <a:pt x="2795769" y="2970052"/>
                </a:cubicBezTo>
                <a:cubicBezTo>
                  <a:pt x="2754942" y="2958209"/>
                  <a:pt x="2766474" y="2948236"/>
                  <a:pt x="2751826" y="2937328"/>
                </a:cubicBezTo>
                <a:lnTo>
                  <a:pt x="2584700" y="2710832"/>
                </a:lnTo>
                <a:lnTo>
                  <a:pt x="2613275" y="2577482"/>
                </a:lnTo>
                <a:lnTo>
                  <a:pt x="2556125" y="2520332"/>
                </a:lnTo>
                <a:lnTo>
                  <a:pt x="2603750" y="2461546"/>
                </a:lnTo>
                <a:lnTo>
                  <a:pt x="2682054" y="2501282"/>
                </a:lnTo>
                <a:lnTo>
                  <a:pt x="2911706" y="2508177"/>
                </a:lnTo>
                <a:lnTo>
                  <a:pt x="3251450" y="2367932"/>
                </a:lnTo>
                <a:lnTo>
                  <a:pt x="3619090" y="2430896"/>
                </a:lnTo>
                <a:lnTo>
                  <a:pt x="3680075" y="2291732"/>
                </a:lnTo>
                <a:cubicBezTo>
                  <a:pt x="3667171" y="2091720"/>
                  <a:pt x="3641975" y="1892085"/>
                  <a:pt x="3641975" y="1691657"/>
                </a:cubicBezTo>
                <a:lnTo>
                  <a:pt x="3661025" y="1558307"/>
                </a:lnTo>
                <a:lnTo>
                  <a:pt x="3832475" y="1558307"/>
                </a:lnTo>
                <a:lnTo>
                  <a:pt x="3956300" y="1434482"/>
                </a:lnTo>
                <a:cubicBezTo>
                  <a:pt x="3985787" y="1532773"/>
                  <a:pt x="3951727" y="1529732"/>
                  <a:pt x="3994400" y="1529732"/>
                </a:cubicBezTo>
                <a:cubicBezTo>
                  <a:pt x="4074122" y="1410148"/>
                  <a:pt x="4070600" y="1461223"/>
                  <a:pt x="4070600" y="1396382"/>
                </a:cubicBezTo>
                <a:cubicBezTo>
                  <a:pt x="3962375" y="1229126"/>
                  <a:pt x="4030114" y="1234457"/>
                  <a:pt x="3946775" y="1234457"/>
                </a:cubicBezTo>
                <a:lnTo>
                  <a:pt x="3737225" y="1377332"/>
                </a:lnTo>
                <a:lnTo>
                  <a:pt x="3632450" y="1329707"/>
                </a:lnTo>
                <a:lnTo>
                  <a:pt x="3470525" y="996332"/>
                </a:lnTo>
                <a:lnTo>
                  <a:pt x="3108575" y="729632"/>
                </a:lnTo>
                <a:lnTo>
                  <a:pt x="3041900" y="720107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 Arrow 64"/>
          <p:cNvSpPr/>
          <p:nvPr/>
        </p:nvSpPr>
        <p:spPr bwMode="gray">
          <a:xfrm>
            <a:off x="5331702" y="1752601"/>
            <a:ext cx="4342572" cy="2184393"/>
          </a:xfrm>
          <a:prstGeom prst="upArrow">
            <a:avLst>
              <a:gd name="adj1" fmla="val 64597"/>
              <a:gd name="adj2" fmla="val 45643"/>
            </a:avLst>
          </a:prstGeom>
          <a:gradFill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8900000" scaled="1"/>
          </a:gradFill>
          <a:ln>
            <a:headEnd/>
            <a:tailEnd/>
          </a:ln>
          <a:scene3d>
            <a:camera prst="perspectiveBelow" fov="5400000">
              <a:rot lat="1500000" lon="0" rev="0"/>
            </a:camera>
            <a:lightRig rig="threePt" dir="t"/>
          </a:scene3d>
          <a:sp3d extrusionH="889000">
            <a:bevelT w="25400" h="254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 bwMode="gray">
          <a:xfrm>
            <a:off x="6301572" y="2635095"/>
            <a:ext cx="1537812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prstMaterial="plastic"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lvl="0" algn="ctr">
              <a:defRPr/>
            </a:pPr>
            <a:r>
              <a:rPr lang="en-US" altLang="en-US" sz="3200" b="1" dirty="0">
                <a:ln/>
                <a:solidFill>
                  <a:srgbClr val="FFFFFF"/>
                </a:solidFill>
                <a:cs typeface="Arial" pitchFamily="34" charset="0"/>
              </a:rPr>
              <a:t>Text in here</a:t>
            </a:r>
          </a:p>
        </p:txBody>
      </p:sp>
      <p:sp>
        <p:nvSpPr>
          <p:cNvPr id="68" name="Freeform 4756"/>
          <p:cNvSpPr>
            <a:spLocks/>
          </p:cNvSpPr>
          <p:nvPr/>
        </p:nvSpPr>
        <p:spPr bwMode="gray">
          <a:xfrm>
            <a:off x="7778602" y="2414727"/>
            <a:ext cx="934920" cy="1312013"/>
          </a:xfrm>
          <a:custGeom>
            <a:avLst/>
            <a:gdLst/>
            <a:ahLst/>
            <a:cxnLst>
              <a:cxn ang="0">
                <a:pos x="671" y="109"/>
              </a:cxn>
              <a:cxn ang="0">
                <a:pos x="457" y="25"/>
              </a:cxn>
              <a:cxn ang="0">
                <a:pos x="359" y="260"/>
              </a:cxn>
              <a:cxn ang="0">
                <a:pos x="307" y="413"/>
              </a:cxn>
              <a:cxn ang="0">
                <a:pos x="56" y="548"/>
              </a:cxn>
              <a:cxn ang="0">
                <a:pos x="0" y="959"/>
              </a:cxn>
              <a:cxn ang="0">
                <a:pos x="117" y="1563"/>
              </a:cxn>
              <a:cxn ang="0">
                <a:pos x="195" y="1750"/>
              </a:cxn>
              <a:cxn ang="0">
                <a:pos x="174" y="2812"/>
              </a:cxn>
              <a:cxn ang="0">
                <a:pos x="340" y="3090"/>
              </a:cxn>
              <a:cxn ang="0">
                <a:pos x="388" y="2849"/>
              </a:cxn>
              <a:cxn ang="0">
                <a:pos x="404" y="2121"/>
              </a:cxn>
              <a:cxn ang="0">
                <a:pos x="513" y="1851"/>
              </a:cxn>
              <a:cxn ang="0">
                <a:pos x="574" y="2214"/>
              </a:cxn>
              <a:cxn ang="0">
                <a:pos x="592" y="3076"/>
              </a:cxn>
              <a:cxn ang="0">
                <a:pos x="1026" y="3075"/>
              </a:cxn>
              <a:cxn ang="0">
                <a:pos x="787" y="2922"/>
              </a:cxn>
              <a:cxn ang="0">
                <a:pos x="761" y="2267"/>
              </a:cxn>
              <a:cxn ang="0">
                <a:pos x="817" y="1646"/>
              </a:cxn>
              <a:cxn ang="0">
                <a:pos x="878" y="1221"/>
              </a:cxn>
              <a:cxn ang="0">
                <a:pos x="1101" y="1333"/>
              </a:cxn>
              <a:cxn ang="0">
                <a:pos x="1298" y="1258"/>
              </a:cxn>
              <a:cxn ang="0">
                <a:pos x="1492" y="1116"/>
              </a:cxn>
              <a:cxn ang="0">
                <a:pos x="1408" y="1573"/>
              </a:cxn>
              <a:cxn ang="0">
                <a:pos x="1485" y="1697"/>
              </a:cxn>
              <a:cxn ang="0">
                <a:pos x="1655" y="2526"/>
              </a:cxn>
              <a:cxn ang="0">
                <a:pos x="1643" y="2922"/>
              </a:cxn>
              <a:cxn ang="0">
                <a:pos x="1550" y="3020"/>
              </a:cxn>
              <a:cxn ang="0">
                <a:pos x="1707" y="3078"/>
              </a:cxn>
              <a:cxn ang="0">
                <a:pos x="1946" y="2996"/>
              </a:cxn>
              <a:cxn ang="0">
                <a:pos x="1966" y="2521"/>
              </a:cxn>
              <a:cxn ang="0">
                <a:pos x="1966" y="1624"/>
              </a:cxn>
              <a:cxn ang="0">
                <a:pos x="2068" y="1415"/>
              </a:cxn>
              <a:cxn ang="0">
                <a:pos x="2209" y="971"/>
              </a:cxn>
              <a:cxn ang="0">
                <a:pos x="2185" y="687"/>
              </a:cxn>
              <a:cxn ang="0">
                <a:pos x="1961" y="456"/>
              </a:cxn>
              <a:cxn ang="0">
                <a:pos x="2034" y="267"/>
              </a:cxn>
              <a:cxn ang="0">
                <a:pos x="1924" y="146"/>
              </a:cxn>
              <a:cxn ang="0">
                <a:pos x="1747" y="158"/>
              </a:cxn>
              <a:cxn ang="0">
                <a:pos x="1659" y="409"/>
              </a:cxn>
              <a:cxn ang="0">
                <a:pos x="1735" y="527"/>
              </a:cxn>
              <a:cxn ang="0">
                <a:pos x="1500" y="674"/>
              </a:cxn>
              <a:cxn ang="0">
                <a:pos x="1344" y="971"/>
              </a:cxn>
              <a:cxn ang="0">
                <a:pos x="1218" y="1107"/>
              </a:cxn>
              <a:cxn ang="0">
                <a:pos x="1076" y="1107"/>
              </a:cxn>
              <a:cxn ang="0">
                <a:pos x="800" y="910"/>
              </a:cxn>
              <a:cxn ang="0">
                <a:pos x="683" y="655"/>
              </a:cxn>
              <a:cxn ang="0">
                <a:pos x="522" y="442"/>
              </a:cxn>
              <a:cxn ang="0">
                <a:pos x="683" y="358"/>
              </a:cxn>
            </a:cxnLst>
            <a:rect l="0" t="0" r="r" b="b"/>
            <a:pathLst>
              <a:path w="2214" h="3107">
                <a:moveTo>
                  <a:pt x="727" y="296"/>
                </a:moveTo>
                <a:lnTo>
                  <a:pt x="692" y="238"/>
                </a:lnTo>
                <a:cubicBezTo>
                  <a:pt x="697" y="223"/>
                  <a:pt x="705" y="209"/>
                  <a:pt x="705" y="194"/>
                </a:cubicBezTo>
                <a:cubicBezTo>
                  <a:pt x="705" y="165"/>
                  <a:pt x="671" y="140"/>
                  <a:pt x="671" y="109"/>
                </a:cubicBezTo>
                <a:lnTo>
                  <a:pt x="663" y="54"/>
                </a:lnTo>
                <a:lnTo>
                  <a:pt x="620" y="8"/>
                </a:lnTo>
                <a:lnTo>
                  <a:pt x="559" y="0"/>
                </a:lnTo>
                <a:lnTo>
                  <a:pt x="457" y="25"/>
                </a:lnTo>
                <a:lnTo>
                  <a:pt x="391" y="56"/>
                </a:lnTo>
                <a:lnTo>
                  <a:pt x="354" y="138"/>
                </a:lnTo>
                <a:lnTo>
                  <a:pt x="359" y="206"/>
                </a:lnTo>
                <a:lnTo>
                  <a:pt x="359" y="260"/>
                </a:lnTo>
                <a:lnTo>
                  <a:pt x="371" y="296"/>
                </a:lnTo>
                <a:lnTo>
                  <a:pt x="367" y="344"/>
                </a:lnTo>
                <a:cubicBezTo>
                  <a:pt x="346" y="391"/>
                  <a:pt x="369" y="354"/>
                  <a:pt x="329" y="371"/>
                </a:cubicBezTo>
                <a:cubicBezTo>
                  <a:pt x="319" y="376"/>
                  <a:pt x="316" y="405"/>
                  <a:pt x="307" y="413"/>
                </a:cubicBezTo>
                <a:cubicBezTo>
                  <a:pt x="301" y="437"/>
                  <a:pt x="274" y="451"/>
                  <a:pt x="250" y="456"/>
                </a:cubicBezTo>
                <a:cubicBezTo>
                  <a:pt x="236" y="464"/>
                  <a:pt x="228" y="476"/>
                  <a:pt x="214" y="485"/>
                </a:cubicBezTo>
                <a:lnTo>
                  <a:pt x="141" y="512"/>
                </a:lnTo>
                <a:lnTo>
                  <a:pt x="56" y="548"/>
                </a:lnTo>
                <a:lnTo>
                  <a:pt x="12" y="598"/>
                </a:lnTo>
                <a:lnTo>
                  <a:pt x="5" y="668"/>
                </a:lnTo>
                <a:lnTo>
                  <a:pt x="5" y="759"/>
                </a:lnTo>
                <a:lnTo>
                  <a:pt x="0" y="959"/>
                </a:lnTo>
                <a:lnTo>
                  <a:pt x="5" y="1092"/>
                </a:lnTo>
                <a:lnTo>
                  <a:pt x="32" y="1277"/>
                </a:lnTo>
                <a:lnTo>
                  <a:pt x="68" y="1453"/>
                </a:lnTo>
                <a:cubicBezTo>
                  <a:pt x="85" y="1541"/>
                  <a:pt x="59" y="1556"/>
                  <a:pt x="117" y="1563"/>
                </a:cubicBezTo>
                <a:cubicBezTo>
                  <a:pt x="129" y="1585"/>
                  <a:pt x="117" y="1558"/>
                  <a:pt x="117" y="1604"/>
                </a:cubicBezTo>
                <a:cubicBezTo>
                  <a:pt x="117" y="1631"/>
                  <a:pt x="129" y="1660"/>
                  <a:pt x="136" y="1684"/>
                </a:cubicBezTo>
                <a:cubicBezTo>
                  <a:pt x="143" y="1703"/>
                  <a:pt x="163" y="1716"/>
                  <a:pt x="178" y="1730"/>
                </a:cubicBezTo>
                <a:cubicBezTo>
                  <a:pt x="185" y="1738"/>
                  <a:pt x="195" y="1750"/>
                  <a:pt x="195" y="1750"/>
                </a:cubicBezTo>
                <a:lnTo>
                  <a:pt x="198" y="1866"/>
                </a:lnTo>
                <a:lnTo>
                  <a:pt x="182" y="2158"/>
                </a:lnTo>
                <a:lnTo>
                  <a:pt x="182" y="2383"/>
                </a:lnTo>
                <a:lnTo>
                  <a:pt x="174" y="2812"/>
                </a:lnTo>
                <a:cubicBezTo>
                  <a:pt x="166" y="2950"/>
                  <a:pt x="169" y="2956"/>
                  <a:pt x="229" y="2955"/>
                </a:cubicBezTo>
                <a:cubicBezTo>
                  <a:pt x="253" y="2959"/>
                  <a:pt x="234" y="2986"/>
                  <a:pt x="231" y="3019"/>
                </a:cubicBezTo>
                <a:cubicBezTo>
                  <a:pt x="226" y="3047"/>
                  <a:pt x="214" y="3077"/>
                  <a:pt x="228" y="3085"/>
                </a:cubicBezTo>
                <a:cubicBezTo>
                  <a:pt x="258" y="3107"/>
                  <a:pt x="310" y="3098"/>
                  <a:pt x="340" y="3090"/>
                </a:cubicBezTo>
                <a:cubicBezTo>
                  <a:pt x="344" y="3060"/>
                  <a:pt x="338" y="3041"/>
                  <a:pt x="337" y="3018"/>
                </a:cubicBezTo>
                <a:cubicBezTo>
                  <a:pt x="334" y="2997"/>
                  <a:pt x="337" y="2973"/>
                  <a:pt x="346" y="2962"/>
                </a:cubicBezTo>
                <a:lnTo>
                  <a:pt x="387" y="2953"/>
                </a:lnTo>
                <a:lnTo>
                  <a:pt x="388" y="2849"/>
                </a:lnTo>
                <a:lnTo>
                  <a:pt x="388" y="2698"/>
                </a:lnTo>
                <a:lnTo>
                  <a:pt x="388" y="2505"/>
                </a:lnTo>
                <a:lnTo>
                  <a:pt x="401" y="2310"/>
                </a:lnTo>
                <a:lnTo>
                  <a:pt x="404" y="2121"/>
                </a:lnTo>
                <a:lnTo>
                  <a:pt x="445" y="1935"/>
                </a:lnTo>
                <a:lnTo>
                  <a:pt x="469" y="1828"/>
                </a:lnTo>
                <a:cubicBezTo>
                  <a:pt x="479" y="1821"/>
                  <a:pt x="485" y="1803"/>
                  <a:pt x="498" y="1806"/>
                </a:cubicBezTo>
                <a:cubicBezTo>
                  <a:pt x="501" y="1806"/>
                  <a:pt x="510" y="1847"/>
                  <a:pt x="513" y="1851"/>
                </a:cubicBezTo>
                <a:cubicBezTo>
                  <a:pt x="530" y="1893"/>
                  <a:pt x="547" y="1932"/>
                  <a:pt x="559" y="1976"/>
                </a:cubicBezTo>
                <a:cubicBezTo>
                  <a:pt x="561" y="2002"/>
                  <a:pt x="561" y="2007"/>
                  <a:pt x="571" y="2029"/>
                </a:cubicBezTo>
                <a:cubicBezTo>
                  <a:pt x="578" y="2078"/>
                  <a:pt x="578" y="2125"/>
                  <a:pt x="571" y="2177"/>
                </a:cubicBezTo>
                <a:cubicBezTo>
                  <a:pt x="571" y="2189"/>
                  <a:pt x="574" y="2214"/>
                  <a:pt x="574" y="2214"/>
                </a:cubicBezTo>
                <a:lnTo>
                  <a:pt x="549" y="2395"/>
                </a:lnTo>
                <a:lnTo>
                  <a:pt x="537" y="2718"/>
                </a:lnTo>
                <a:cubicBezTo>
                  <a:pt x="535" y="2923"/>
                  <a:pt x="496" y="2922"/>
                  <a:pt x="591" y="2925"/>
                </a:cubicBezTo>
                <a:cubicBezTo>
                  <a:pt x="583" y="2983"/>
                  <a:pt x="573" y="3051"/>
                  <a:pt x="592" y="3076"/>
                </a:cubicBezTo>
                <a:lnTo>
                  <a:pt x="700" y="3076"/>
                </a:lnTo>
                <a:lnTo>
                  <a:pt x="704" y="3040"/>
                </a:lnTo>
                <a:lnTo>
                  <a:pt x="763" y="3076"/>
                </a:lnTo>
                <a:cubicBezTo>
                  <a:pt x="840" y="3078"/>
                  <a:pt x="947" y="3082"/>
                  <a:pt x="1026" y="3075"/>
                </a:cubicBezTo>
                <a:cubicBezTo>
                  <a:pt x="1042" y="3072"/>
                  <a:pt x="1013" y="3048"/>
                  <a:pt x="1012" y="3046"/>
                </a:cubicBezTo>
                <a:cubicBezTo>
                  <a:pt x="982" y="3014"/>
                  <a:pt x="948" y="3000"/>
                  <a:pt x="906" y="2995"/>
                </a:cubicBezTo>
                <a:cubicBezTo>
                  <a:pt x="878" y="2983"/>
                  <a:pt x="892" y="2988"/>
                  <a:pt x="865" y="2983"/>
                </a:cubicBezTo>
                <a:cubicBezTo>
                  <a:pt x="831" y="2968"/>
                  <a:pt x="814" y="2944"/>
                  <a:pt x="787" y="2922"/>
                </a:cubicBezTo>
                <a:cubicBezTo>
                  <a:pt x="785" y="2908"/>
                  <a:pt x="772" y="2898"/>
                  <a:pt x="763" y="2886"/>
                </a:cubicBezTo>
                <a:lnTo>
                  <a:pt x="800" y="2864"/>
                </a:lnTo>
                <a:lnTo>
                  <a:pt x="780" y="2614"/>
                </a:lnTo>
                <a:lnTo>
                  <a:pt x="761" y="2267"/>
                </a:lnTo>
                <a:lnTo>
                  <a:pt x="772" y="2102"/>
                </a:lnTo>
                <a:lnTo>
                  <a:pt x="792" y="1935"/>
                </a:lnTo>
                <a:lnTo>
                  <a:pt x="780" y="1660"/>
                </a:lnTo>
                <a:lnTo>
                  <a:pt x="817" y="1646"/>
                </a:lnTo>
                <a:lnTo>
                  <a:pt x="767" y="1289"/>
                </a:lnTo>
                <a:lnTo>
                  <a:pt x="756" y="1179"/>
                </a:lnTo>
                <a:cubicBezTo>
                  <a:pt x="780" y="1182"/>
                  <a:pt x="804" y="1182"/>
                  <a:pt x="829" y="1187"/>
                </a:cubicBezTo>
                <a:cubicBezTo>
                  <a:pt x="846" y="1189"/>
                  <a:pt x="861" y="1213"/>
                  <a:pt x="878" y="1221"/>
                </a:cubicBezTo>
                <a:cubicBezTo>
                  <a:pt x="895" y="1228"/>
                  <a:pt x="916" y="1230"/>
                  <a:pt x="933" y="1236"/>
                </a:cubicBezTo>
                <a:cubicBezTo>
                  <a:pt x="955" y="1242"/>
                  <a:pt x="960" y="1258"/>
                  <a:pt x="974" y="1270"/>
                </a:cubicBezTo>
                <a:cubicBezTo>
                  <a:pt x="982" y="1277"/>
                  <a:pt x="999" y="1284"/>
                  <a:pt x="999" y="1284"/>
                </a:cubicBezTo>
                <a:cubicBezTo>
                  <a:pt x="1018" y="1310"/>
                  <a:pt x="1071" y="1315"/>
                  <a:pt x="1101" y="1333"/>
                </a:cubicBezTo>
                <a:cubicBezTo>
                  <a:pt x="1113" y="1347"/>
                  <a:pt x="1126" y="1352"/>
                  <a:pt x="1145" y="1356"/>
                </a:cubicBezTo>
                <a:cubicBezTo>
                  <a:pt x="1178" y="1352"/>
                  <a:pt x="1172" y="1334"/>
                  <a:pt x="1205" y="1330"/>
                </a:cubicBezTo>
                <a:cubicBezTo>
                  <a:pt x="1215" y="1317"/>
                  <a:pt x="1213" y="1308"/>
                  <a:pt x="1230" y="1305"/>
                </a:cubicBezTo>
                <a:cubicBezTo>
                  <a:pt x="1259" y="1267"/>
                  <a:pt x="1244" y="1267"/>
                  <a:pt x="1298" y="1258"/>
                </a:cubicBezTo>
                <a:cubicBezTo>
                  <a:pt x="1305" y="1255"/>
                  <a:pt x="1332" y="1236"/>
                  <a:pt x="1332" y="1236"/>
                </a:cubicBezTo>
                <a:lnTo>
                  <a:pt x="1427" y="1174"/>
                </a:lnTo>
                <a:cubicBezTo>
                  <a:pt x="1437" y="1162"/>
                  <a:pt x="1444" y="1146"/>
                  <a:pt x="1455" y="1136"/>
                </a:cubicBezTo>
                <a:cubicBezTo>
                  <a:pt x="1465" y="1127"/>
                  <a:pt x="1492" y="1116"/>
                  <a:pt x="1492" y="1116"/>
                </a:cubicBezTo>
                <a:cubicBezTo>
                  <a:pt x="1519" y="1121"/>
                  <a:pt x="1502" y="1187"/>
                  <a:pt x="1492" y="1208"/>
                </a:cubicBezTo>
                <a:cubicBezTo>
                  <a:pt x="1487" y="1253"/>
                  <a:pt x="1480" y="1292"/>
                  <a:pt x="1463" y="1333"/>
                </a:cubicBezTo>
                <a:cubicBezTo>
                  <a:pt x="1458" y="1362"/>
                  <a:pt x="1449" y="1389"/>
                  <a:pt x="1439" y="1418"/>
                </a:cubicBezTo>
                <a:cubicBezTo>
                  <a:pt x="1437" y="1470"/>
                  <a:pt x="1422" y="1522"/>
                  <a:pt x="1408" y="1573"/>
                </a:cubicBezTo>
                <a:cubicBezTo>
                  <a:pt x="1405" y="1594"/>
                  <a:pt x="1397" y="1614"/>
                  <a:pt x="1395" y="1636"/>
                </a:cubicBezTo>
                <a:cubicBezTo>
                  <a:pt x="1392" y="1663"/>
                  <a:pt x="1388" y="1695"/>
                  <a:pt x="1388" y="1720"/>
                </a:cubicBezTo>
                <a:lnTo>
                  <a:pt x="1460" y="1730"/>
                </a:lnTo>
                <a:lnTo>
                  <a:pt x="1485" y="1697"/>
                </a:lnTo>
                <a:lnTo>
                  <a:pt x="1553" y="1713"/>
                </a:lnTo>
                <a:lnTo>
                  <a:pt x="1561" y="1878"/>
                </a:lnTo>
                <a:lnTo>
                  <a:pt x="1601" y="2261"/>
                </a:lnTo>
                <a:lnTo>
                  <a:pt x="1655" y="2526"/>
                </a:lnTo>
                <a:lnTo>
                  <a:pt x="1675" y="2820"/>
                </a:lnTo>
                <a:lnTo>
                  <a:pt x="1699" y="2837"/>
                </a:lnTo>
                <a:lnTo>
                  <a:pt x="1679" y="2893"/>
                </a:lnTo>
                <a:lnTo>
                  <a:pt x="1643" y="2922"/>
                </a:lnTo>
                <a:lnTo>
                  <a:pt x="1529" y="2966"/>
                </a:lnTo>
                <a:lnTo>
                  <a:pt x="1460" y="2987"/>
                </a:lnTo>
                <a:lnTo>
                  <a:pt x="1455" y="3014"/>
                </a:lnTo>
                <a:lnTo>
                  <a:pt x="1550" y="3020"/>
                </a:lnTo>
                <a:lnTo>
                  <a:pt x="1481" y="3053"/>
                </a:lnTo>
                <a:lnTo>
                  <a:pt x="1473" y="3076"/>
                </a:lnTo>
                <a:lnTo>
                  <a:pt x="1606" y="3076"/>
                </a:lnTo>
                <a:lnTo>
                  <a:pt x="1707" y="3078"/>
                </a:lnTo>
                <a:lnTo>
                  <a:pt x="1818" y="3041"/>
                </a:lnTo>
                <a:lnTo>
                  <a:pt x="1819" y="3076"/>
                </a:lnTo>
                <a:lnTo>
                  <a:pt x="1947" y="3078"/>
                </a:lnTo>
                <a:lnTo>
                  <a:pt x="1946" y="2996"/>
                </a:lnTo>
                <a:lnTo>
                  <a:pt x="1930" y="2922"/>
                </a:lnTo>
                <a:lnTo>
                  <a:pt x="1954" y="2905"/>
                </a:lnTo>
                <a:lnTo>
                  <a:pt x="1959" y="2767"/>
                </a:lnTo>
                <a:lnTo>
                  <a:pt x="1966" y="2521"/>
                </a:lnTo>
                <a:lnTo>
                  <a:pt x="1954" y="2150"/>
                </a:lnTo>
                <a:lnTo>
                  <a:pt x="1961" y="2029"/>
                </a:lnTo>
                <a:lnTo>
                  <a:pt x="1974" y="1750"/>
                </a:lnTo>
                <a:lnTo>
                  <a:pt x="1966" y="1624"/>
                </a:lnTo>
                <a:lnTo>
                  <a:pt x="2039" y="1596"/>
                </a:lnTo>
                <a:lnTo>
                  <a:pt x="2027" y="1488"/>
                </a:lnTo>
                <a:lnTo>
                  <a:pt x="2019" y="1463"/>
                </a:lnTo>
                <a:lnTo>
                  <a:pt x="2068" y="1415"/>
                </a:lnTo>
                <a:lnTo>
                  <a:pt x="2139" y="1362"/>
                </a:lnTo>
                <a:cubicBezTo>
                  <a:pt x="2153" y="1337"/>
                  <a:pt x="2175" y="1315"/>
                  <a:pt x="2185" y="1289"/>
                </a:cubicBezTo>
                <a:cubicBezTo>
                  <a:pt x="2187" y="1236"/>
                  <a:pt x="2185" y="1201"/>
                  <a:pt x="2205" y="1156"/>
                </a:cubicBezTo>
                <a:cubicBezTo>
                  <a:pt x="2202" y="1099"/>
                  <a:pt x="2187" y="1023"/>
                  <a:pt x="2209" y="971"/>
                </a:cubicBezTo>
                <a:cubicBezTo>
                  <a:pt x="2206" y="942"/>
                  <a:pt x="2214" y="914"/>
                  <a:pt x="2187" y="900"/>
                </a:cubicBezTo>
                <a:cubicBezTo>
                  <a:pt x="2192" y="884"/>
                  <a:pt x="2194" y="872"/>
                  <a:pt x="2205" y="857"/>
                </a:cubicBezTo>
                <a:cubicBezTo>
                  <a:pt x="2200" y="845"/>
                  <a:pt x="2192" y="820"/>
                  <a:pt x="2192" y="820"/>
                </a:cubicBezTo>
                <a:cubicBezTo>
                  <a:pt x="2189" y="782"/>
                  <a:pt x="2185" y="731"/>
                  <a:pt x="2185" y="687"/>
                </a:cubicBezTo>
                <a:lnTo>
                  <a:pt x="2160" y="668"/>
                </a:lnTo>
                <a:lnTo>
                  <a:pt x="2034" y="561"/>
                </a:lnTo>
                <a:lnTo>
                  <a:pt x="1996" y="522"/>
                </a:lnTo>
                <a:cubicBezTo>
                  <a:pt x="1988" y="502"/>
                  <a:pt x="1976" y="469"/>
                  <a:pt x="1961" y="456"/>
                </a:cubicBezTo>
                <a:cubicBezTo>
                  <a:pt x="1957" y="437"/>
                  <a:pt x="1966" y="439"/>
                  <a:pt x="1983" y="433"/>
                </a:cubicBezTo>
                <a:cubicBezTo>
                  <a:pt x="1986" y="417"/>
                  <a:pt x="1996" y="403"/>
                  <a:pt x="2003" y="388"/>
                </a:cubicBezTo>
                <a:cubicBezTo>
                  <a:pt x="2005" y="369"/>
                  <a:pt x="2003" y="349"/>
                  <a:pt x="2019" y="341"/>
                </a:cubicBezTo>
                <a:cubicBezTo>
                  <a:pt x="2036" y="313"/>
                  <a:pt x="2032" y="306"/>
                  <a:pt x="2034" y="267"/>
                </a:cubicBezTo>
                <a:cubicBezTo>
                  <a:pt x="2032" y="240"/>
                  <a:pt x="2036" y="248"/>
                  <a:pt x="2021" y="230"/>
                </a:cubicBezTo>
                <a:cubicBezTo>
                  <a:pt x="2016" y="226"/>
                  <a:pt x="2010" y="218"/>
                  <a:pt x="2010" y="218"/>
                </a:cubicBezTo>
                <a:lnTo>
                  <a:pt x="1971" y="165"/>
                </a:lnTo>
                <a:lnTo>
                  <a:pt x="1924" y="146"/>
                </a:lnTo>
                <a:lnTo>
                  <a:pt x="1852" y="146"/>
                </a:lnTo>
                <a:lnTo>
                  <a:pt x="1821" y="146"/>
                </a:lnTo>
                <a:lnTo>
                  <a:pt x="1801" y="129"/>
                </a:lnTo>
                <a:lnTo>
                  <a:pt x="1747" y="158"/>
                </a:lnTo>
                <a:cubicBezTo>
                  <a:pt x="1732" y="187"/>
                  <a:pt x="1750" y="230"/>
                  <a:pt x="1718" y="238"/>
                </a:cubicBezTo>
                <a:cubicBezTo>
                  <a:pt x="1716" y="255"/>
                  <a:pt x="1709" y="269"/>
                  <a:pt x="1694" y="279"/>
                </a:cubicBezTo>
                <a:cubicBezTo>
                  <a:pt x="1677" y="308"/>
                  <a:pt x="1696" y="338"/>
                  <a:pt x="1682" y="369"/>
                </a:cubicBezTo>
                <a:cubicBezTo>
                  <a:pt x="1679" y="383"/>
                  <a:pt x="1666" y="397"/>
                  <a:pt x="1659" y="409"/>
                </a:cubicBezTo>
                <a:cubicBezTo>
                  <a:pt x="1661" y="423"/>
                  <a:pt x="1675" y="427"/>
                  <a:pt x="1682" y="442"/>
                </a:cubicBezTo>
                <a:cubicBezTo>
                  <a:pt x="1677" y="467"/>
                  <a:pt x="1687" y="461"/>
                  <a:pt x="1672" y="484"/>
                </a:cubicBezTo>
                <a:cubicBezTo>
                  <a:pt x="1679" y="511"/>
                  <a:pt x="1678" y="496"/>
                  <a:pt x="1707" y="514"/>
                </a:cubicBezTo>
                <a:cubicBezTo>
                  <a:pt x="1712" y="516"/>
                  <a:pt x="1746" y="524"/>
                  <a:pt x="1735" y="527"/>
                </a:cubicBezTo>
                <a:lnTo>
                  <a:pt x="1637" y="546"/>
                </a:lnTo>
                <a:lnTo>
                  <a:pt x="1561" y="585"/>
                </a:lnTo>
                <a:lnTo>
                  <a:pt x="1509" y="633"/>
                </a:lnTo>
                <a:lnTo>
                  <a:pt x="1500" y="674"/>
                </a:lnTo>
                <a:lnTo>
                  <a:pt x="1460" y="754"/>
                </a:lnTo>
                <a:lnTo>
                  <a:pt x="1425" y="869"/>
                </a:lnTo>
                <a:lnTo>
                  <a:pt x="1395" y="922"/>
                </a:lnTo>
                <a:lnTo>
                  <a:pt x="1344" y="971"/>
                </a:lnTo>
                <a:cubicBezTo>
                  <a:pt x="1333" y="971"/>
                  <a:pt x="1324" y="971"/>
                  <a:pt x="1315" y="973"/>
                </a:cubicBezTo>
                <a:cubicBezTo>
                  <a:pt x="1300" y="978"/>
                  <a:pt x="1313" y="1026"/>
                  <a:pt x="1278" y="1034"/>
                </a:cubicBezTo>
                <a:cubicBezTo>
                  <a:pt x="1269" y="1053"/>
                  <a:pt x="1274" y="1077"/>
                  <a:pt x="1249" y="1082"/>
                </a:cubicBezTo>
                <a:cubicBezTo>
                  <a:pt x="1242" y="1092"/>
                  <a:pt x="1218" y="1107"/>
                  <a:pt x="1218" y="1107"/>
                </a:cubicBezTo>
                <a:cubicBezTo>
                  <a:pt x="1210" y="1121"/>
                  <a:pt x="1207" y="1129"/>
                  <a:pt x="1193" y="1136"/>
                </a:cubicBezTo>
                <a:cubicBezTo>
                  <a:pt x="1183" y="1150"/>
                  <a:pt x="1181" y="1156"/>
                  <a:pt x="1164" y="1149"/>
                </a:cubicBezTo>
                <a:cubicBezTo>
                  <a:pt x="1155" y="1133"/>
                  <a:pt x="1147" y="1132"/>
                  <a:pt x="1133" y="1124"/>
                </a:cubicBezTo>
                <a:cubicBezTo>
                  <a:pt x="1084" y="1136"/>
                  <a:pt x="1104" y="1112"/>
                  <a:pt x="1076" y="1107"/>
                </a:cubicBezTo>
                <a:cubicBezTo>
                  <a:pt x="1059" y="1104"/>
                  <a:pt x="1045" y="1104"/>
                  <a:pt x="1029" y="1104"/>
                </a:cubicBezTo>
                <a:lnTo>
                  <a:pt x="950" y="1034"/>
                </a:lnTo>
                <a:lnTo>
                  <a:pt x="846" y="971"/>
                </a:lnTo>
                <a:lnTo>
                  <a:pt x="800" y="910"/>
                </a:lnTo>
                <a:lnTo>
                  <a:pt x="780" y="881"/>
                </a:lnTo>
                <a:lnTo>
                  <a:pt x="761" y="850"/>
                </a:lnTo>
                <a:lnTo>
                  <a:pt x="727" y="743"/>
                </a:lnTo>
                <a:lnTo>
                  <a:pt x="683" y="655"/>
                </a:lnTo>
                <a:lnTo>
                  <a:pt x="632" y="585"/>
                </a:lnTo>
                <a:lnTo>
                  <a:pt x="608" y="561"/>
                </a:lnTo>
                <a:lnTo>
                  <a:pt x="596" y="509"/>
                </a:lnTo>
                <a:lnTo>
                  <a:pt x="522" y="442"/>
                </a:lnTo>
                <a:lnTo>
                  <a:pt x="608" y="450"/>
                </a:lnTo>
                <a:cubicBezTo>
                  <a:pt x="649" y="445"/>
                  <a:pt x="666" y="447"/>
                  <a:pt x="651" y="408"/>
                </a:cubicBezTo>
                <a:cubicBezTo>
                  <a:pt x="658" y="393"/>
                  <a:pt x="673" y="393"/>
                  <a:pt x="671" y="381"/>
                </a:cubicBezTo>
                <a:cubicBezTo>
                  <a:pt x="649" y="371"/>
                  <a:pt x="658" y="366"/>
                  <a:pt x="683" y="358"/>
                </a:cubicBezTo>
                <a:cubicBezTo>
                  <a:pt x="680" y="330"/>
                  <a:pt x="673" y="323"/>
                  <a:pt x="705" y="321"/>
                </a:cubicBezTo>
                <a:cubicBezTo>
                  <a:pt x="712" y="319"/>
                  <a:pt x="747" y="306"/>
                  <a:pt x="727" y="296"/>
                </a:cubicBezTo>
                <a:close/>
              </a:path>
            </a:pathLst>
          </a:custGeom>
          <a:solidFill>
            <a:srgbClr val="051419">
              <a:alpha val="50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" name="Straight Arrow Connector 60"/>
          <p:cNvCxnSpPr>
            <a:stCxn id="67" idx="1"/>
            <a:endCxn id="36" idx="3"/>
          </p:cNvCxnSpPr>
          <p:nvPr/>
        </p:nvCxnSpPr>
        <p:spPr bwMode="gray">
          <a:xfrm flipH="1">
            <a:off x="4921300" y="3173705"/>
            <a:ext cx="1380273" cy="4285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G_TextBox 26" hidden="1"/>
          <p:cNvSpPr txBox="1"/>
          <p:nvPr/>
        </p:nvSpPr>
        <p:spPr>
          <a:xfrm>
            <a:off x="8432832" y="6581002"/>
            <a:ext cx="223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2"/>
                </a:solidFill>
              </a:rPr>
              <a:t>Designed by Guild Design Inc.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Click to add title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 bwMode="gray">
          <a:xfrm>
            <a:off x="1982727" y="2686050"/>
            <a:ext cx="3276600" cy="3276600"/>
          </a:xfrm>
          <a:prstGeom prst="ellipse">
            <a:avLst/>
          </a:prstGeom>
          <a:solidFill>
            <a:srgbClr val="ECECE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102"/>
          <p:cNvSpPr>
            <a:spLocks noChangeArrowheads="1"/>
          </p:cNvSpPr>
          <p:nvPr/>
        </p:nvSpPr>
        <p:spPr bwMode="black">
          <a:xfrm>
            <a:off x="5867400" y="1295400"/>
            <a:ext cx="38100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/>
              <a:t>ThemeGallery  is a Design Digital Content &amp; Contents mall developed by Guild Design Inc.</a:t>
            </a:r>
          </a:p>
        </p:txBody>
      </p:sp>
      <p:sp>
        <p:nvSpPr>
          <p:cNvPr id="24" name="Rectangle 103"/>
          <p:cNvSpPr>
            <a:spLocks noChangeArrowheads="1"/>
          </p:cNvSpPr>
          <p:nvPr/>
        </p:nvSpPr>
        <p:spPr bwMode="auto">
          <a:xfrm>
            <a:off x="2209800" y="1298576"/>
            <a:ext cx="36687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A title about content</a:t>
            </a:r>
          </a:p>
        </p:txBody>
      </p:sp>
      <p:cxnSp>
        <p:nvCxnSpPr>
          <p:cNvPr id="25" name="Elbow Connector 32"/>
          <p:cNvCxnSpPr>
            <a:stCxn id="42" idx="0"/>
            <a:endCxn id="26" idx="1"/>
          </p:cNvCxnSpPr>
          <p:nvPr/>
        </p:nvCxnSpPr>
        <p:spPr bwMode="gray">
          <a:xfrm rot="5400000" flipH="1" flipV="1">
            <a:off x="4369937" y="2137988"/>
            <a:ext cx="225395" cy="807233"/>
          </a:xfrm>
          <a:prstGeom prst="bentConnector2">
            <a:avLst/>
          </a:prstGeom>
          <a:ln>
            <a:solidFill>
              <a:schemeClr val="accent5"/>
            </a:solidFill>
            <a:headEnd type="diamond" w="med" len="med"/>
            <a:tailEnd type="diamond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886250" y="2228850"/>
            <a:ext cx="223982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prstMaterial="plastic"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lvl="0">
              <a:defRPr/>
            </a:pPr>
            <a:r>
              <a:rPr lang="en-US" altLang="en-US" sz="2000" b="1" dirty="0">
                <a:ln/>
                <a:solidFill>
                  <a:schemeClr val="accent5"/>
                </a:solidFill>
                <a:cs typeface="Arial" pitchFamily="34" charset="0"/>
              </a:rPr>
              <a:t> Add title in here</a:t>
            </a: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7078653" y="2133802"/>
            <a:ext cx="2590800" cy="585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808080"/>
              </a:buClr>
              <a:buSzPct val="60000"/>
              <a:buFont typeface="Arial" charset="0"/>
              <a:buChar char="►"/>
            </a:pPr>
            <a:r>
              <a:rPr lang="en-US" sz="1400" dirty="0"/>
              <a:t> Description of the contents</a:t>
            </a:r>
          </a:p>
          <a:p>
            <a:pPr>
              <a:lnSpc>
                <a:spcPct val="120000"/>
              </a:lnSpc>
              <a:buClr>
                <a:srgbClr val="808080"/>
              </a:buClr>
              <a:buSzPct val="60000"/>
              <a:buFont typeface="Arial" charset="0"/>
              <a:buChar char="►"/>
            </a:pPr>
            <a:r>
              <a:rPr lang="en-US" sz="1400" dirty="0"/>
              <a:t> Description of the contents </a:t>
            </a:r>
          </a:p>
        </p:txBody>
      </p:sp>
      <p:grpSp>
        <p:nvGrpSpPr>
          <p:cNvPr id="28" name="Group 27"/>
          <p:cNvGrpSpPr/>
          <p:nvPr/>
        </p:nvGrpSpPr>
        <p:grpSpPr bwMode="gray">
          <a:xfrm>
            <a:off x="1677928" y="2352676"/>
            <a:ext cx="3895725" cy="3895725"/>
            <a:chOff x="304800" y="2352675"/>
            <a:chExt cx="3895725" cy="38957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4" name="Block Arc 33"/>
            <p:cNvSpPr/>
            <p:nvPr/>
          </p:nvSpPr>
          <p:spPr bwMode="gray">
            <a:xfrm flipV="1">
              <a:off x="304800" y="2362200"/>
              <a:ext cx="3886200" cy="3886200"/>
            </a:xfrm>
            <a:prstGeom prst="blockArc">
              <a:avLst>
                <a:gd name="adj1" fmla="val 2791120"/>
                <a:gd name="adj2" fmla="val 5537291"/>
                <a:gd name="adj3" fmla="val 25497"/>
              </a:avLst>
            </a:prstGeom>
            <a:solidFill>
              <a:schemeClr val="accent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Block Arc 34"/>
            <p:cNvSpPr/>
            <p:nvPr/>
          </p:nvSpPr>
          <p:spPr bwMode="gray">
            <a:xfrm flipV="1">
              <a:off x="304800" y="2362200"/>
              <a:ext cx="3886200" cy="3886200"/>
            </a:xfrm>
            <a:prstGeom prst="blockArc">
              <a:avLst>
                <a:gd name="adj1" fmla="val 21586881"/>
                <a:gd name="adj2" fmla="val 2785757"/>
                <a:gd name="adj3" fmla="val 25342"/>
              </a:avLst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Block Arc 35"/>
            <p:cNvSpPr/>
            <p:nvPr/>
          </p:nvSpPr>
          <p:spPr bwMode="gray">
            <a:xfrm flipV="1">
              <a:off x="314325" y="2352675"/>
              <a:ext cx="3886200" cy="3886200"/>
            </a:xfrm>
            <a:prstGeom prst="blockArc">
              <a:avLst>
                <a:gd name="adj1" fmla="val 18959361"/>
                <a:gd name="adj2" fmla="val 21573363"/>
                <a:gd name="adj3" fmla="val 25488"/>
              </a:avLst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Block Arc 36"/>
            <p:cNvSpPr/>
            <p:nvPr/>
          </p:nvSpPr>
          <p:spPr bwMode="gray">
            <a:xfrm flipV="1">
              <a:off x="304800" y="2362200"/>
              <a:ext cx="3886200" cy="3886200"/>
            </a:xfrm>
            <a:prstGeom prst="blockArc">
              <a:avLst>
                <a:gd name="adj1" fmla="val 16175524"/>
                <a:gd name="adj2" fmla="val 18977134"/>
                <a:gd name="adj3" fmla="val 25017"/>
              </a:avLst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 bwMode="gray">
          <a:xfrm>
            <a:off x="4719578" y="3492501"/>
            <a:ext cx="458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</a:rPr>
              <a:t>B</a:t>
            </a:r>
          </a:p>
        </p:txBody>
      </p:sp>
      <p:sp>
        <p:nvSpPr>
          <p:cNvPr id="39" name="Rectangle 38"/>
          <p:cNvSpPr/>
          <p:nvPr/>
        </p:nvSpPr>
        <p:spPr bwMode="gray">
          <a:xfrm>
            <a:off x="4700527" y="4572001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</a:rPr>
              <a:t>C</a:t>
            </a:r>
          </a:p>
        </p:txBody>
      </p:sp>
      <p:sp>
        <p:nvSpPr>
          <p:cNvPr id="41" name="Rectangle 40"/>
          <p:cNvSpPr/>
          <p:nvPr/>
        </p:nvSpPr>
        <p:spPr bwMode="gray">
          <a:xfrm>
            <a:off x="3906777" y="5359401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</a:rPr>
              <a:t>D</a:t>
            </a:r>
          </a:p>
        </p:txBody>
      </p:sp>
      <p:sp>
        <p:nvSpPr>
          <p:cNvPr id="42" name="Rectangle 41"/>
          <p:cNvSpPr/>
          <p:nvPr/>
        </p:nvSpPr>
        <p:spPr bwMode="gray">
          <a:xfrm>
            <a:off x="3849628" y="2654301"/>
            <a:ext cx="458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648250" y="3429202"/>
            <a:ext cx="223982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prstMaterial="plastic"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lvl="0">
              <a:defRPr/>
            </a:pPr>
            <a:r>
              <a:rPr lang="en-US" altLang="en-US" sz="2000" b="1" dirty="0">
                <a:ln/>
                <a:solidFill>
                  <a:schemeClr val="accent2"/>
                </a:solidFill>
                <a:cs typeface="Arial" pitchFamily="34" charset="0"/>
              </a:rPr>
              <a:t> Add title in here</a:t>
            </a:r>
          </a:p>
        </p:txBody>
      </p:sp>
      <p:cxnSp>
        <p:nvCxnSpPr>
          <p:cNvPr id="44" name="Elbow Connector 32"/>
          <p:cNvCxnSpPr>
            <a:stCxn id="38" idx="3"/>
            <a:endCxn id="43" idx="1"/>
          </p:cNvCxnSpPr>
          <p:nvPr/>
        </p:nvCxnSpPr>
        <p:spPr bwMode="gray">
          <a:xfrm flipV="1">
            <a:off x="5178356" y="3629258"/>
            <a:ext cx="469894" cy="15563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diamond" w="med" len="med"/>
            <a:tailEnd type="diamond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724450" y="4667452"/>
            <a:ext cx="223982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prstMaterial="plastic"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lvl="0">
              <a:defRPr/>
            </a:pPr>
            <a:r>
              <a:rPr lang="en-US" altLang="en-US" sz="2000" b="1" dirty="0">
                <a:ln/>
                <a:solidFill>
                  <a:schemeClr val="accent3"/>
                </a:solidFill>
                <a:cs typeface="Arial" pitchFamily="34" charset="0"/>
              </a:rPr>
              <a:t> Add title in here</a:t>
            </a:r>
          </a:p>
        </p:txBody>
      </p:sp>
      <p:cxnSp>
        <p:nvCxnSpPr>
          <p:cNvPr id="46" name="Elbow Connector 32"/>
          <p:cNvCxnSpPr>
            <a:endCxn id="45" idx="1"/>
          </p:cNvCxnSpPr>
          <p:nvPr/>
        </p:nvCxnSpPr>
        <p:spPr bwMode="gray">
          <a:xfrm>
            <a:off x="5000610" y="4853007"/>
            <a:ext cx="723840" cy="1450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headEnd type="diamond" w="med" len="med"/>
            <a:tailEnd type="diamond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389630" y="5695890"/>
            <a:ext cx="223982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prstMaterial="plastic"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lvl="0">
              <a:defRPr/>
            </a:pPr>
            <a:r>
              <a:rPr lang="en-US" altLang="en-US" sz="2000" b="1" dirty="0">
                <a:ln/>
                <a:solidFill>
                  <a:schemeClr val="accent4"/>
                </a:solidFill>
                <a:cs typeface="Arial" pitchFamily="34" charset="0"/>
              </a:rPr>
              <a:t> Add title in here</a:t>
            </a:r>
          </a:p>
        </p:txBody>
      </p:sp>
      <p:cxnSp>
        <p:nvCxnSpPr>
          <p:cNvPr id="48" name="Elbow Connector 32"/>
          <p:cNvCxnSpPr>
            <a:stCxn id="41" idx="3"/>
            <a:endCxn id="47" idx="1"/>
          </p:cNvCxnSpPr>
          <p:nvPr/>
        </p:nvCxnSpPr>
        <p:spPr bwMode="gray">
          <a:xfrm>
            <a:off x="4388000" y="5651789"/>
            <a:ext cx="1001631" cy="244157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headEnd type="diamond" w="med" len="med"/>
            <a:tailEnd type="diamond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7807290" y="3353002"/>
            <a:ext cx="2555911" cy="585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808080"/>
              </a:buClr>
              <a:buSzPct val="60000"/>
              <a:buFont typeface="Arial" charset="0"/>
              <a:buChar char="►"/>
            </a:pPr>
            <a:r>
              <a:rPr lang="en-US" sz="1400" dirty="0"/>
              <a:t> Description of the contents</a:t>
            </a:r>
          </a:p>
          <a:p>
            <a:pPr>
              <a:lnSpc>
                <a:spcPct val="120000"/>
              </a:lnSpc>
              <a:buClr>
                <a:srgbClr val="808080"/>
              </a:buClr>
              <a:buSzPct val="60000"/>
              <a:buFont typeface="Arial" charset="0"/>
              <a:buChar char="►"/>
            </a:pPr>
            <a:r>
              <a:rPr lang="en-US" sz="1400" dirty="0"/>
              <a:t> Description of the contents 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7813734" y="4591252"/>
            <a:ext cx="2590800" cy="585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808080"/>
              </a:buClr>
              <a:buSzPct val="60000"/>
              <a:buFont typeface="Arial" charset="0"/>
              <a:buChar char="►"/>
            </a:pPr>
            <a:r>
              <a:rPr lang="en-US" sz="1400" dirty="0"/>
              <a:t> Description of the contents</a:t>
            </a:r>
          </a:p>
          <a:p>
            <a:pPr>
              <a:lnSpc>
                <a:spcPct val="120000"/>
              </a:lnSpc>
              <a:buClr>
                <a:srgbClr val="808080"/>
              </a:buClr>
              <a:buSzPct val="60000"/>
              <a:buFont typeface="Arial" charset="0"/>
              <a:buChar char="►"/>
            </a:pPr>
            <a:r>
              <a:rPr lang="en-US" sz="1400" dirty="0"/>
              <a:t> Description of the contents </a:t>
            </a:r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7508934" y="5619952"/>
            <a:ext cx="2590800" cy="585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808080"/>
              </a:buClr>
              <a:buSzPct val="60000"/>
              <a:buFont typeface="Arial" charset="0"/>
              <a:buChar char="►"/>
            </a:pPr>
            <a:r>
              <a:rPr lang="en-US" sz="1400" dirty="0"/>
              <a:t> Description of the contents</a:t>
            </a:r>
          </a:p>
          <a:p>
            <a:pPr>
              <a:lnSpc>
                <a:spcPct val="120000"/>
              </a:lnSpc>
              <a:buClr>
                <a:srgbClr val="808080"/>
              </a:buClr>
              <a:buSzPct val="60000"/>
              <a:buFont typeface="Arial" charset="0"/>
              <a:buChar char="►"/>
            </a:pPr>
            <a:r>
              <a:rPr lang="en-US" sz="1400" dirty="0"/>
              <a:t> Description of the contents </a:t>
            </a:r>
          </a:p>
        </p:txBody>
      </p:sp>
      <p:pic>
        <p:nvPicPr>
          <p:cNvPr id="53" name="Picture 86"/>
          <p:cNvPicPr>
            <a:picLocks noChangeAspect="1" noChangeArrowheads="1"/>
          </p:cNvPicPr>
          <p:nvPr/>
        </p:nvPicPr>
        <p:blipFill>
          <a:blip r:embed="rId2"/>
          <a:srcRect l="12015" t="9302" r="12404" b="12598"/>
          <a:stretch>
            <a:fillRect/>
          </a:stretch>
        </p:blipFill>
        <p:spPr bwMode="gray">
          <a:xfrm>
            <a:off x="2592327" y="3228976"/>
            <a:ext cx="2034398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Text Box 27"/>
          <p:cNvSpPr txBox="1">
            <a:spLocks noChangeArrowheads="1"/>
          </p:cNvSpPr>
          <p:nvPr/>
        </p:nvSpPr>
        <p:spPr bwMode="gray">
          <a:xfrm>
            <a:off x="2720929" y="4049722"/>
            <a:ext cx="1789137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3" dist="53882" dir="2700000">
              <a:srgbClr val="080808">
                <a:alpha val="50000"/>
              </a:srgbClr>
            </a:prst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Verdana" pitchFamily="34" charset="0"/>
              </a:rPr>
              <a:t>LOGO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/>
          <p:cNvSpPr/>
          <p:nvPr/>
        </p:nvSpPr>
        <p:spPr bwMode="gray">
          <a:xfrm>
            <a:off x="4082748" y="2380559"/>
            <a:ext cx="4301893" cy="4225073"/>
          </a:xfrm>
          <a:prstGeom prst="ellipse">
            <a:avLst/>
          </a:prstGeom>
          <a:solidFill>
            <a:srgbClr val="EAEAEA"/>
          </a:solidFill>
          <a:ln>
            <a:noFill/>
          </a:ln>
          <a:effectLst>
            <a:outerShdw blurRad="520700" dist="76200" dir="21540000" sx="102000" sy="102000" algn="t" rotWithShape="0">
              <a:prstClr val="black">
                <a:alpha val="54000"/>
              </a:prstClr>
            </a:outerShdw>
          </a:effectLst>
          <a:scene3d>
            <a:camera prst="perspectiveRelaxed">
              <a:rot lat="17673601" lon="0" rev="0"/>
            </a:camera>
            <a:lightRig rig="chilly" dir="t"/>
          </a:scene3d>
          <a:sp3d extrusionH="254000" prstMaterial="dkEdge">
            <a:bevelT w="381000" h="1270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Object 2"/>
          <p:cNvGraphicFramePr>
            <a:graphicFrameLocks noChangeAspect="1"/>
          </p:cNvGraphicFramePr>
          <p:nvPr/>
        </p:nvGraphicFramePr>
        <p:xfrm>
          <a:off x="4053436" y="3094029"/>
          <a:ext cx="4355773" cy="2680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Freeform 86"/>
          <p:cNvSpPr>
            <a:spLocks/>
          </p:cNvSpPr>
          <p:nvPr/>
        </p:nvSpPr>
        <p:spPr bwMode="gray">
          <a:xfrm>
            <a:off x="7835992" y="3631498"/>
            <a:ext cx="2668" cy="617490"/>
          </a:xfrm>
          <a:custGeom>
            <a:avLst/>
            <a:gdLst/>
            <a:ahLst/>
            <a:cxnLst>
              <a:cxn ang="0">
                <a:pos x="0" y="463"/>
              </a:cxn>
              <a:cxn ang="0">
                <a:pos x="2" y="0"/>
              </a:cxn>
            </a:cxnLst>
            <a:rect l="0" t="0" r="r" b="b"/>
            <a:pathLst>
              <a:path w="2" h="463">
                <a:moveTo>
                  <a:pt x="0" y="463"/>
                </a:moveTo>
                <a:lnTo>
                  <a:pt x="2" y="0"/>
                </a:lnTo>
              </a:path>
            </a:pathLst>
          </a:custGeom>
          <a:noFill/>
          <a:ln w="38100" cmpd="sng">
            <a:solidFill>
              <a:schemeClr val="accent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ounded Rectangle 17"/>
          <p:cNvSpPr/>
          <p:nvPr/>
        </p:nvSpPr>
        <p:spPr bwMode="gray">
          <a:xfrm>
            <a:off x="8089750" y="3028190"/>
            <a:ext cx="2121051" cy="51035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Text in here </a:t>
            </a:r>
          </a:p>
        </p:txBody>
      </p:sp>
      <p:sp>
        <p:nvSpPr>
          <p:cNvPr id="19" name="Oval 99"/>
          <p:cNvSpPr>
            <a:spLocks noChangeArrowheads="1"/>
          </p:cNvSpPr>
          <p:nvPr/>
        </p:nvSpPr>
        <p:spPr bwMode="gray">
          <a:xfrm>
            <a:off x="7429688" y="2897556"/>
            <a:ext cx="799547" cy="79954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20" name="Freeform 88"/>
          <p:cNvSpPr>
            <a:spLocks/>
          </p:cNvSpPr>
          <p:nvPr/>
        </p:nvSpPr>
        <p:spPr bwMode="gray">
          <a:xfrm rot="5400000" flipH="1">
            <a:off x="5860562" y="2600571"/>
            <a:ext cx="1209641" cy="724183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723" y="643"/>
              </a:cxn>
              <a:cxn ang="0">
                <a:pos x="0" y="650"/>
              </a:cxn>
            </a:cxnLst>
            <a:rect l="0" t="0" r="r" b="b"/>
            <a:pathLst>
              <a:path w="723" h="650">
                <a:moveTo>
                  <a:pt x="720" y="0"/>
                </a:moveTo>
                <a:lnTo>
                  <a:pt x="723" y="643"/>
                </a:lnTo>
                <a:lnTo>
                  <a:pt x="0" y="650"/>
                </a:ln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Rounded Rectangle 20"/>
          <p:cNvSpPr/>
          <p:nvPr/>
        </p:nvSpPr>
        <p:spPr bwMode="gray">
          <a:xfrm>
            <a:off x="6972313" y="2135628"/>
            <a:ext cx="2373345" cy="51035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  Text in here  </a:t>
            </a:r>
          </a:p>
        </p:txBody>
      </p:sp>
      <p:sp>
        <p:nvSpPr>
          <p:cNvPr id="22" name="Oval 99"/>
          <p:cNvSpPr>
            <a:spLocks noChangeArrowheads="1"/>
          </p:cNvSpPr>
          <p:nvPr/>
        </p:nvSpPr>
        <p:spPr bwMode="gray">
          <a:xfrm>
            <a:off x="6344177" y="2004994"/>
            <a:ext cx="799547" cy="79954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</p:txBody>
      </p:sp>
      <p:sp>
        <p:nvSpPr>
          <p:cNvPr id="23" name="Freeform 76"/>
          <p:cNvSpPr>
            <a:spLocks/>
          </p:cNvSpPr>
          <p:nvPr/>
        </p:nvSpPr>
        <p:spPr bwMode="gray">
          <a:xfrm rot="10800000" flipH="1" flipV="1">
            <a:off x="4632249" y="2543223"/>
            <a:ext cx="564144" cy="1216309"/>
          </a:xfrm>
          <a:custGeom>
            <a:avLst/>
            <a:gdLst/>
            <a:ahLst/>
            <a:cxnLst>
              <a:cxn ang="0">
                <a:pos x="421" y="537"/>
              </a:cxn>
              <a:cxn ang="0">
                <a:pos x="423" y="0"/>
              </a:cxn>
              <a:cxn ang="0">
                <a:pos x="0" y="5"/>
              </a:cxn>
            </a:cxnLst>
            <a:rect l="0" t="0" r="r" b="b"/>
            <a:pathLst>
              <a:path w="423" h="537">
                <a:moveTo>
                  <a:pt x="421" y="537"/>
                </a:moveTo>
                <a:lnTo>
                  <a:pt x="423" y="0"/>
                </a:lnTo>
                <a:lnTo>
                  <a:pt x="0" y="5"/>
                </a:lnTo>
              </a:path>
            </a:pathLst>
          </a:custGeom>
          <a:noFill/>
          <a:ln w="38100" cmpd="sng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Freeform 87"/>
          <p:cNvSpPr>
            <a:spLocks/>
          </p:cNvSpPr>
          <p:nvPr/>
        </p:nvSpPr>
        <p:spPr bwMode="gray">
          <a:xfrm flipH="1" flipV="1">
            <a:off x="4300390" y="3759531"/>
            <a:ext cx="269402" cy="625492"/>
          </a:xfrm>
          <a:custGeom>
            <a:avLst/>
            <a:gdLst/>
            <a:ahLst/>
            <a:cxnLst>
              <a:cxn ang="0">
                <a:pos x="421" y="537"/>
              </a:cxn>
              <a:cxn ang="0">
                <a:pos x="423" y="0"/>
              </a:cxn>
              <a:cxn ang="0">
                <a:pos x="0" y="5"/>
              </a:cxn>
            </a:cxnLst>
            <a:rect l="0" t="0" r="r" b="b"/>
            <a:pathLst>
              <a:path w="423" h="537">
                <a:moveTo>
                  <a:pt x="421" y="537"/>
                </a:moveTo>
                <a:lnTo>
                  <a:pt x="423" y="0"/>
                </a:lnTo>
                <a:lnTo>
                  <a:pt x="0" y="5"/>
                </a:lnTo>
              </a:path>
            </a:pathLst>
          </a:custGeom>
          <a:noFill/>
          <a:ln w="38100" cmpd="sng">
            <a:solidFill>
              <a:schemeClr val="accent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Rounded Rectangle 24"/>
          <p:cNvSpPr/>
          <p:nvPr/>
        </p:nvSpPr>
        <p:spPr bwMode="gray">
          <a:xfrm>
            <a:off x="1752601" y="3332680"/>
            <a:ext cx="2276448" cy="51034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 Text in here</a:t>
            </a:r>
          </a:p>
        </p:txBody>
      </p:sp>
      <p:sp>
        <p:nvSpPr>
          <p:cNvPr id="26" name="Oval 99"/>
          <p:cNvSpPr>
            <a:spLocks noChangeArrowheads="1"/>
          </p:cNvSpPr>
          <p:nvPr/>
        </p:nvSpPr>
        <p:spPr bwMode="gray">
          <a:xfrm>
            <a:off x="3887379" y="3189467"/>
            <a:ext cx="799547" cy="79954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b"/>
          <a:lstStyle/>
          <a:p>
            <a:pPr algn="ctr"/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</a:p>
        </p:txBody>
      </p:sp>
      <p:sp>
        <p:nvSpPr>
          <p:cNvPr id="27" name="Rounded Rectangle 26"/>
          <p:cNvSpPr/>
          <p:nvPr/>
        </p:nvSpPr>
        <p:spPr bwMode="gray">
          <a:xfrm>
            <a:off x="2590801" y="2263335"/>
            <a:ext cx="2300271" cy="51035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 Text in here</a:t>
            </a:r>
          </a:p>
        </p:txBody>
      </p:sp>
      <p:sp>
        <p:nvSpPr>
          <p:cNvPr id="28" name="Oval 99"/>
          <p:cNvSpPr>
            <a:spLocks noChangeArrowheads="1"/>
          </p:cNvSpPr>
          <p:nvPr/>
        </p:nvSpPr>
        <p:spPr bwMode="gray">
          <a:xfrm>
            <a:off x="4741170" y="2132701"/>
            <a:ext cx="799547" cy="799547"/>
          </a:xfrm>
          <a:prstGeom prst="ellipse">
            <a:avLst/>
          </a:prstGeom>
          <a:gradFill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Click to add title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 3"/>
          <p:cNvSpPr/>
          <p:nvPr/>
        </p:nvSpPr>
        <p:spPr bwMode="gray">
          <a:xfrm rot="5400000" flipH="1" flipV="1">
            <a:off x="6383118" y="1456778"/>
            <a:ext cx="2998462" cy="4199707"/>
          </a:xfrm>
          <a:prstGeom prst="bentArrow">
            <a:avLst>
              <a:gd name="adj1" fmla="val 20625"/>
              <a:gd name="adj2" fmla="val 20853"/>
              <a:gd name="adj3" fmla="val 26577"/>
              <a:gd name="adj4" fmla="val 30923"/>
            </a:avLst>
          </a:prstGeom>
          <a:gradFill flip="none" rotWithShape="1">
            <a:gsLst>
              <a:gs pos="1000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glow" dir="t"/>
          </a:scene3d>
          <a:sp3d prstMaterial="plastic"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sp>
      <p:sp>
        <p:nvSpPr>
          <p:cNvPr id="27" name=" 3"/>
          <p:cNvSpPr/>
          <p:nvPr/>
        </p:nvSpPr>
        <p:spPr bwMode="gray">
          <a:xfrm rot="5400000">
            <a:off x="2570061" y="2171376"/>
            <a:ext cx="2896865" cy="4074586"/>
          </a:xfrm>
          <a:prstGeom prst="bentArrow">
            <a:avLst>
              <a:gd name="adj1" fmla="val 20898"/>
              <a:gd name="adj2" fmla="val 19423"/>
              <a:gd name="adj3" fmla="val 24749"/>
              <a:gd name="adj4" fmla="val 30923"/>
            </a:avLst>
          </a:prstGeom>
          <a:gradFill flip="none" rotWithShape="1">
            <a:gsLst>
              <a:gs pos="11000">
                <a:schemeClr val="accent2">
                  <a:lumMod val="50000"/>
                  <a:alpha val="0"/>
                </a:schemeClr>
              </a:gs>
              <a:gs pos="5100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glow" dir="t"/>
          </a:scene3d>
          <a:sp3d prstMaterial="plastic"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sp>
      <p:sp>
        <p:nvSpPr>
          <p:cNvPr id="28" name="Rectangle 27"/>
          <p:cNvSpPr/>
          <p:nvPr/>
        </p:nvSpPr>
        <p:spPr>
          <a:xfrm>
            <a:off x="7666060" y="4524375"/>
            <a:ext cx="1873201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prstMaterial="plastic"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lvl="0" algn="r">
              <a:defRPr/>
            </a:pPr>
            <a:r>
              <a:rPr lang="en-US" altLang="en-US" sz="2000" b="1" dirty="0">
                <a:ln/>
                <a:cs typeface="Arial" pitchFamily="34" charset="0"/>
              </a:rPr>
              <a:t>Text in here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517726" y="2847915"/>
            <a:ext cx="182880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prstMaterial="plastic"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lvl="0">
              <a:defRPr/>
            </a:pPr>
            <a:r>
              <a:rPr lang="en-US" altLang="en-US" sz="2000" b="1" dirty="0">
                <a:ln/>
                <a:cs typeface="Arial" pitchFamily="34" charset="0"/>
              </a:rPr>
              <a:t>Text in here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04744" y="5728211"/>
            <a:ext cx="3358056" cy="646331"/>
          </a:xfrm>
          <a:prstGeom prst="rect">
            <a:avLst/>
          </a:prstGeom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lumMod val="5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kern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cs typeface="Arial" pitchFamily="34" charset="0"/>
              </a:rPr>
              <a:t>PowerPoint Diagrams designed by ThemeGallery. </a:t>
            </a:r>
            <a:endParaRPr lang="en-US" b="1" kern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819401" y="3771900"/>
            <a:ext cx="1857375" cy="723900"/>
          </a:xfrm>
          <a:prstGeom prst="roundRect">
            <a:avLst>
              <a:gd name="adj" fmla="val 29775"/>
            </a:avLst>
          </a:prstGeom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dirty="0">
                <a:cs typeface="Arial" charset="0"/>
              </a:rPr>
              <a:t> Text in here</a:t>
            </a:r>
          </a:p>
          <a:p>
            <a:pPr algn="ctr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dirty="0">
                <a:cs typeface="Arial" charset="0"/>
              </a:rPr>
              <a:t> Text in here</a:t>
            </a:r>
          </a:p>
        </p:txBody>
      </p:sp>
      <p:cxnSp>
        <p:nvCxnSpPr>
          <p:cNvPr id="34" name="Straight Connector 33"/>
          <p:cNvCxnSpPr>
            <a:stCxn id="33" idx="3"/>
            <a:endCxn id="35" idx="2"/>
          </p:cNvCxnSpPr>
          <p:nvPr/>
        </p:nvCxnSpPr>
        <p:spPr>
          <a:xfrm flipV="1">
            <a:off x="4676776" y="4130040"/>
            <a:ext cx="504825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 bwMode="gray">
          <a:xfrm>
            <a:off x="5181600" y="3810000"/>
            <a:ext cx="640080" cy="640080"/>
          </a:xfrm>
          <a:prstGeom prst="ellipse">
            <a:avLst/>
          </a:prstGeo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woPt" dir="l">
              <a:rot lat="0" lon="0" rev="6000000"/>
            </a:lightRig>
          </a:scene3d>
          <a:sp3d prstMaterial="plastic">
            <a:bevelT w="292100" h="292100"/>
            <a:bevelB w="292100" h="292100"/>
            <a:contourClr>
              <a:schemeClr val="tx1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en-US" sz="6200" b="1" i="1" dirty="0">
              <a:gradFill flip="none" rotWithShape="1">
                <a:gsLst>
                  <a:gs pos="0">
                    <a:srgbClr val="FFFFFF">
                      <a:shade val="30000"/>
                      <a:satMod val="115000"/>
                      <a:alpha val="20000"/>
                    </a:srgbClr>
                  </a:gs>
                  <a:gs pos="50000">
                    <a:srgbClr val="FFFFFF">
                      <a:shade val="67500"/>
                      <a:satMod val="115000"/>
                      <a:alpha val="20000"/>
                    </a:srgbClr>
                  </a:gs>
                  <a:gs pos="100000">
                    <a:srgbClr val="FFFFFF">
                      <a:shade val="100000"/>
                      <a:satMod val="115000"/>
                      <a:alpha val="20000"/>
                    </a:srgbClr>
                  </a:gs>
                </a:gsLst>
                <a:lin ang="16200000" scaled="1"/>
                <a:tileRect/>
              </a:gradFill>
              <a:latin typeface="Arial"/>
            </a:endParaRPr>
          </a:p>
        </p:txBody>
      </p:sp>
      <p:sp>
        <p:nvSpPr>
          <p:cNvPr id="36" name="TextBox 35"/>
          <p:cNvSpPr txBox="1"/>
          <p:nvPr/>
        </p:nvSpPr>
        <p:spPr bwMode="gray">
          <a:xfrm>
            <a:off x="5248275" y="3886199"/>
            <a:ext cx="476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162800" y="3219450"/>
            <a:ext cx="1828800" cy="742950"/>
          </a:xfrm>
          <a:prstGeom prst="roundRect">
            <a:avLst>
              <a:gd name="adj" fmla="val 28205"/>
            </a:avLst>
          </a:prstGeom>
          <a:ln w="190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dirty="0">
                <a:cs typeface="Arial" charset="0"/>
              </a:rPr>
              <a:t> Text in here</a:t>
            </a:r>
          </a:p>
          <a:p>
            <a:pPr algn="ctr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400" dirty="0">
                <a:cs typeface="Arial" charset="0"/>
              </a:rPr>
              <a:t> Text in here</a:t>
            </a:r>
          </a:p>
        </p:txBody>
      </p:sp>
      <p:cxnSp>
        <p:nvCxnSpPr>
          <p:cNvPr id="41" name="Straight Connector 40"/>
          <p:cNvCxnSpPr>
            <a:stCxn id="39" idx="1"/>
            <a:endCxn id="42" idx="6"/>
          </p:cNvCxnSpPr>
          <p:nvPr/>
        </p:nvCxnSpPr>
        <p:spPr bwMode="gray">
          <a:xfrm rot="10800000">
            <a:off x="6717030" y="3587115"/>
            <a:ext cx="445770" cy="381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 bwMode="gray">
          <a:xfrm>
            <a:off x="6096000" y="3276600"/>
            <a:ext cx="621030" cy="621030"/>
          </a:xfrm>
          <a:prstGeom prst="ellipse">
            <a:avLst/>
          </a:prstGeom>
          <a:solidFill>
            <a:schemeClr val="accent3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woPt" dir="l">
              <a:rot lat="0" lon="0" rev="6000000"/>
            </a:lightRig>
          </a:scene3d>
          <a:sp3d prstMaterial="plastic">
            <a:bevelT w="292100" h="292100"/>
            <a:bevelB w="292100" h="292100"/>
            <a:contourClr>
              <a:schemeClr val="tx1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en-US" sz="6200" b="1" i="1" dirty="0">
              <a:gradFill flip="none" rotWithShape="1">
                <a:gsLst>
                  <a:gs pos="0">
                    <a:srgbClr val="FFFFFF">
                      <a:shade val="30000"/>
                      <a:satMod val="115000"/>
                      <a:alpha val="20000"/>
                    </a:srgbClr>
                  </a:gs>
                  <a:gs pos="50000">
                    <a:srgbClr val="FFFFFF">
                      <a:shade val="67500"/>
                      <a:satMod val="115000"/>
                      <a:alpha val="20000"/>
                    </a:srgbClr>
                  </a:gs>
                  <a:gs pos="100000">
                    <a:srgbClr val="FFFFFF">
                      <a:shade val="100000"/>
                      <a:satMod val="115000"/>
                      <a:alpha val="20000"/>
                    </a:srgbClr>
                  </a:gs>
                </a:gsLst>
                <a:lin ang="16200000" scaled="1"/>
                <a:tileRect/>
              </a:gradFill>
              <a:latin typeface="Arial"/>
            </a:endParaRPr>
          </a:p>
        </p:txBody>
      </p:sp>
      <p:sp>
        <p:nvSpPr>
          <p:cNvPr id="43" name="TextBox 42"/>
          <p:cNvSpPr txBox="1"/>
          <p:nvPr/>
        </p:nvSpPr>
        <p:spPr bwMode="gray">
          <a:xfrm>
            <a:off x="6153150" y="3343274"/>
            <a:ext cx="476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5" name="Title 44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en-US" dirty="0"/>
              <a:t>Click to add title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08506" y="1318136"/>
            <a:ext cx="3358056" cy="646331"/>
          </a:xfrm>
          <a:prstGeom prst="rect">
            <a:avLst/>
          </a:prstGeom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lumMod val="5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b="1" kern="0" dirty="0">
                <a:ln w="11430"/>
                <a:solidFill>
                  <a:schemeClr val="accent3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cs typeface="Arial" pitchFamily="34" charset="0"/>
              </a:rPr>
              <a:t>PowerPoint Diagrams designed by ThemeGallery. </a:t>
            </a:r>
            <a:endParaRPr lang="en-US" b="1" kern="0" dirty="0">
              <a:ln w="11430"/>
              <a:solidFill>
                <a:schemeClr val="accent3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c 22"/>
          <p:cNvSpPr/>
          <p:nvPr/>
        </p:nvSpPr>
        <p:spPr bwMode="ltGray">
          <a:xfrm>
            <a:off x="1743075" y="5353050"/>
            <a:ext cx="8686800" cy="590550"/>
          </a:xfrm>
          <a:prstGeom prst="arc">
            <a:avLst>
              <a:gd name="adj1" fmla="val 10832739"/>
              <a:gd name="adj2" fmla="val 0"/>
            </a:avLst>
          </a:prstGeom>
          <a:gradFill flip="none" rotWithShape="1">
            <a:gsLst>
              <a:gs pos="0">
                <a:schemeClr val="tx2">
                  <a:alpha val="62000"/>
                </a:schemeClr>
              </a:gs>
              <a:gs pos="50000">
                <a:schemeClr val="tx2">
                  <a:alpha val="22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1"/>
            <a:tileRect/>
          </a:gradFill>
          <a:ln w="31750">
            <a:gradFill flip="none" rotWithShape="1">
              <a:gsLst>
                <a:gs pos="0">
                  <a:schemeClr val="bg2">
                    <a:lumMod val="50000"/>
                    <a:alpha val="0"/>
                  </a:schemeClr>
                </a:gs>
                <a:gs pos="50000">
                  <a:schemeClr val="tx2"/>
                </a:gs>
                <a:gs pos="100000">
                  <a:schemeClr val="bg2">
                    <a:lumMod val="5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34"/>
          <p:cNvSpPr>
            <a:spLocks/>
          </p:cNvSpPr>
          <p:nvPr/>
        </p:nvSpPr>
        <p:spPr bwMode="gray">
          <a:xfrm>
            <a:off x="5132390" y="5359307"/>
            <a:ext cx="2643034" cy="1322145"/>
          </a:xfrm>
          <a:custGeom>
            <a:avLst/>
            <a:gdLst>
              <a:gd name="T0" fmla="*/ 642938 w 1179"/>
              <a:gd name="T1" fmla="*/ 0 h 782"/>
              <a:gd name="T2" fmla="*/ 0 w 1179"/>
              <a:gd name="T3" fmla="*/ 1250950 h 782"/>
              <a:gd name="T4" fmla="*/ 1871663 w 1179"/>
              <a:gd name="T5" fmla="*/ 1250950 h 782"/>
              <a:gd name="T6" fmla="*/ 1262063 w 1179"/>
              <a:gd name="T7" fmla="*/ 3199 h 782"/>
              <a:gd name="T8" fmla="*/ 642938 w 1179"/>
              <a:gd name="T9" fmla="*/ 0 h 7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782"/>
              <a:gd name="T17" fmla="*/ 1179 w 1179"/>
              <a:gd name="T18" fmla="*/ 782 h 782"/>
              <a:gd name="connsiteX0" fmla="*/ 405 w 1179"/>
              <a:gd name="connsiteY0" fmla="*/ 16 h 798"/>
              <a:gd name="connsiteX1" fmla="*/ 0 w 1179"/>
              <a:gd name="connsiteY1" fmla="*/ 798 h 798"/>
              <a:gd name="connsiteX2" fmla="*/ 1179 w 1179"/>
              <a:gd name="connsiteY2" fmla="*/ 798 h 798"/>
              <a:gd name="connsiteX3" fmla="*/ 934 w 1179"/>
              <a:gd name="connsiteY3" fmla="*/ 0 h 798"/>
              <a:gd name="connsiteX4" fmla="*/ 405 w 1179"/>
              <a:gd name="connsiteY4" fmla="*/ 16 h 798"/>
              <a:gd name="connsiteX0" fmla="*/ 284 w 1179"/>
              <a:gd name="connsiteY0" fmla="*/ 0 h 800"/>
              <a:gd name="connsiteX1" fmla="*/ 0 w 1179"/>
              <a:gd name="connsiteY1" fmla="*/ 800 h 800"/>
              <a:gd name="connsiteX2" fmla="*/ 1179 w 1179"/>
              <a:gd name="connsiteY2" fmla="*/ 800 h 800"/>
              <a:gd name="connsiteX3" fmla="*/ 934 w 1179"/>
              <a:gd name="connsiteY3" fmla="*/ 2 h 800"/>
              <a:gd name="connsiteX4" fmla="*/ 284 w 1179"/>
              <a:gd name="connsiteY4" fmla="*/ 0 h 800"/>
              <a:gd name="connsiteX0" fmla="*/ 284 w 1272"/>
              <a:gd name="connsiteY0" fmla="*/ 0 h 802"/>
              <a:gd name="connsiteX1" fmla="*/ 0 w 1272"/>
              <a:gd name="connsiteY1" fmla="*/ 800 h 802"/>
              <a:gd name="connsiteX2" fmla="*/ 1272 w 1272"/>
              <a:gd name="connsiteY2" fmla="*/ 802 h 802"/>
              <a:gd name="connsiteX3" fmla="*/ 934 w 1272"/>
              <a:gd name="connsiteY3" fmla="*/ 2 h 802"/>
              <a:gd name="connsiteX4" fmla="*/ 284 w 1272"/>
              <a:gd name="connsiteY4" fmla="*/ 0 h 802"/>
              <a:gd name="connsiteX0" fmla="*/ 456 w 1444"/>
              <a:gd name="connsiteY0" fmla="*/ 0 h 802"/>
              <a:gd name="connsiteX1" fmla="*/ 0 w 1444"/>
              <a:gd name="connsiteY1" fmla="*/ 800 h 802"/>
              <a:gd name="connsiteX2" fmla="*/ 1444 w 1444"/>
              <a:gd name="connsiteY2" fmla="*/ 802 h 802"/>
              <a:gd name="connsiteX3" fmla="*/ 1106 w 1444"/>
              <a:gd name="connsiteY3" fmla="*/ 2 h 802"/>
              <a:gd name="connsiteX4" fmla="*/ 456 w 1444"/>
              <a:gd name="connsiteY4" fmla="*/ 0 h 802"/>
              <a:gd name="connsiteX0" fmla="*/ 456 w 1528"/>
              <a:gd name="connsiteY0" fmla="*/ 0 h 804"/>
              <a:gd name="connsiteX1" fmla="*/ 0 w 1528"/>
              <a:gd name="connsiteY1" fmla="*/ 800 h 804"/>
              <a:gd name="connsiteX2" fmla="*/ 1528 w 1528"/>
              <a:gd name="connsiteY2" fmla="*/ 804 h 804"/>
              <a:gd name="connsiteX3" fmla="*/ 1106 w 1528"/>
              <a:gd name="connsiteY3" fmla="*/ 2 h 804"/>
              <a:gd name="connsiteX4" fmla="*/ 456 w 1528"/>
              <a:gd name="connsiteY4" fmla="*/ 0 h 804"/>
              <a:gd name="connsiteX0" fmla="*/ 456 w 1528"/>
              <a:gd name="connsiteY0" fmla="*/ 0 h 804"/>
              <a:gd name="connsiteX1" fmla="*/ 0 w 1528"/>
              <a:gd name="connsiteY1" fmla="*/ 800 h 804"/>
              <a:gd name="connsiteX2" fmla="*/ 1528 w 1528"/>
              <a:gd name="connsiteY2" fmla="*/ 804 h 804"/>
              <a:gd name="connsiteX3" fmla="*/ 1106 w 1528"/>
              <a:gd name="connsiteY3" fmla="*/ 2 h 804"/>
              <a:gd name="connsiteX4" fmla="*/ 456 w 1528"/>
              <a:gd name="connsiteY4" fmla="*/ 0 h 804"/>
              <a:gd name="connsiteX0" fmla="*/ 456 w 1528"/>
              <a:gd name="connsiteY0" fmla="*/ 3 h 802"/>
              <a:gd name="connsiteX1" fmla="*/ 0 w 1528"/>
              <a:gd name="connsiteY1" fmla="*/ 798 h 802"/>
              <a:gd name="connsiteX2" fmla="*/ 1528 w 1528"/>
              <a:gd name="connsiteY2" fmla="*/ 802 h 802"/>
              <a:gd name="connsiteX3" fmla="*/ 1106 w 1528"/>
              <a:gd name="connsiteY3" fmla="*/ 0 h 802"/>
              <a:gd name="connsiteX4" fmla="*/ 456 w 1528"/>
              <a:gd name="connsiteY4" fmla="*/ 3 h 802"/>
              <a:gd name="connsiteX0" fmla="*/ 456 w 1528"/>
              <a:gd name="connsiteY0" fmla="*/ 3 h 802"/>
              <a:gd name="connsiteX1" fmla="*/ 0 w 1528"/>
              <a:gd name="connsiteY1" fmla="*/ 798 h 802"/>
              <a:gd name="connsiteX2" fmla="*/ 1528 w 1528"/>
              <a:gd name="connsiteY2" fmla="*/ 802 h 802"/>
              <a:gd name="connsiteX3" fmla="*/ 1121 w 1528"/>
              <a:gd name="connsiteY3" fmla="*/ 0 h 802"/>
              <a:gd name="connsiteX4" fmla="*/ 456 w 1528"/>
              <a:gd name="connsiteY4" fmla="*/ 3 h 802"/>
              <a:gd name="connsiteX0" fmla="*/ 451 w 1528"/>
              <a:gd name="connsiteY0" fmla="*/ 18 h 802"/>
              <a:gd name="connsiteX1" fmla="*/ 0 w 1528"/>
              <a:gd name="connsiteY1" fmla="*/ 798 h 802"/>
              <a:gd name="connsiteX2" fmla="*/ 1528 w 1528"/>
              <a:gd name="connsiteY2" fmla="*/ 802 h 802"/>
              <a:gd name="connsiteX3" fmla="*/ 1121 w 1528"/>
              <a:gd name="connsiteY3" fmla="*/ 0 h 802"/>
              <a:gd name="connsiteX4" fmla="*/ 451 w 1528"/>
              <a:gd name="connsiteY4" fmla="*/ 18 h 802"/>
              <a:gd name="connsiteX0" fmla="*/ 451 w 1528"/>
              <a:gd name="connsiteY0" fmla="*/ 13 h 797"/>
              <a:gd name="connsiteX1" fmla="*/ 0 w 1528"/>
              <a:gd name="connsiteY1" fmla="*/ 793 h 797"/>
              <a:gd name="connsiteX2" fmla="*/ 1528 w 1528"/>
              <a:gd name="connsiteY2" fmla="*/ 797 h 797"/>
              <a:gd name="connsiteX3" fmla="*/ 1126 w 1528"/>
              <a:gd name="connsiteY3" fmla="*/ 0 h 797"/>
              <a:gd name="connsiteX4" fmla="*/ 451 w 1528"/>
              <a:gd name="connsiteY4" fmla="*/ 13 h 797"/>
              <a:gd name="connsiteX0" fmla="*/ 446 w 1528"/>
              <a:gd name="connsiteY0" fmla="*/ 3 h 797"/>
              <a:gd name="connsiteX1" fmla="*/ 0 w 1528"/>
              <a:gd name="connsiteY1" fmla="*/ 793 h 797"/>
              <a:gd name="connsiteX2" fmla="*/ 1528 w 1528"/>
              <a:gd name="connsiteY2" fmla="*/ 797 h 797"/>
              <a:gd name="connsiteX3" fmla="*/ 1126 w 1528"/>
              <a:gd name="connsiteY3" fmla="*/ 0 h 797"/>
              <a:gd name="connsiteX4" fmla="*/ 446 w 1528"/>
              <a:gd name="connsiteY4" fmla="*/ 3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" h="797">
                <a:moveTo>
                  <a:pt x="446" y="3"/>
                </a:moveTo>
                <a:lnTo>
                  <a:pt x="0" y="793"/>
                </a:lnTo>
                <a:lnTo>
                  <a:pt x="1528" y="797"/>
                </a:lnTo>
                <a:lnTo>
                  <a:pt x="1126" y="0"/>
                </a:lnTo>
                <a:lnTo>
                  <a:pt x="446" y="3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lumMod val="75000"/>
                  <a:alpha val="40000"/>
                </a:schemeClr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" name="Freeform 40"/>
          <p:cNvSpPr>
            <a:spLocks/>
          </p:cNvSpPr>
          <p:nvPr/>
        </p:nvSpPr>
        <p:spPr bwMode="gray">
          <a:xfrm>
            <a:off x="2642824" y="5361262"/>
            <a:ext cx="2764972" cy="1310714"/>
          </a:xfrm>
          <a:custGeom>
            <a:avLst/>
            <a:gdLst>
              <a:gd name="T0" fmla="*/ 0 w 1240"/>
              <a:gd name="T1" fmla="*/ 910871 h 1063"/>
              <a:gd name="T2" fmla="*/ 0 w 1240"/>
              <a:gd name="T3" fmla="*/ 1249362 h 1063"/>
              <a:gd name="T4" fmla="*/ 937976 w 1240"/>
              <a:gd name="T5" fmla="*/ 1249362 h 1063"/>
              <a:gd name="T6" fmla="*/ 1922463 w 1240"/>
              <a:gd name="T7" fmla="*/ 7052 h 1063"/>
              <a:gd name="T8" fmla="*/ 1460452 w 1240"/>
              <a:gd name="T9" fmla="*/ 0 h 1063"/>
              <a:gd name="T10" fmla="*/ 0 w 1240"/>
              <a:gd name="T11" fmla="*/ 910871 h 10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0"/>
              <a:gd name="T19" fmla="*/ 0 h 1063"/>
              <a:gd name="T20" fmla="*/ 1240 w 1240"/>
              <a:gd name="T21" fmla="*/ 1063 h 1063"/>
              <a:gd name="connsiteX0" fmla="*/ 0 w 1560"/>
              <a:gd name="connsiteY0" fmla="*/ 1105 h 1105"/>
              <a:gd name="connsiteX1" fmla="*/ 320 w 1560"/>
              <a:gd name="connsiteY1" fmla="*/ 1063 h 1105"/>
              <a:gd name="connsiteX2" fmla="*/ 925 w 1560"/>
              <a:gd name="connsiteY2" fmla="*/ 1063 h 1105"/>
              <a:gd name="connsiteX3" fmla="*/ 1560 w 1560"/>
              <a:gd name="connsiteY3" fmla="*/ 6 h 1105"/>
              <a:gd name="connsiteX4" fmla="*/ 1262 w 1560"/>
              <a:gd name="connsiteY4" fmla="*/ 0 h 1105"/>
              <a:gd name="connsiteX5" fmla="*/ 0 w 1560"/>
              <a:gd name="connsiteY5" fmla="*/ 1105 h 1105"/>
              <a:gd name="connsiteX0" fmla="*/ 0 w 1552"/>
              <a:gd name="connsiteY0" fmla="*/ 988 h 1063"/>
              <a:gd name="connsiteX1" fmla="*/ 312 w 1552"/>
              <a:gd name="connsiteY1" fmla="*/ 1063 h 1063"/>
              <a:gd name="connsiteX2" fmla="*/ 917 w 1552"/>
              <a:gd name="connsiteY2" fmla="*/ 1063 h 1063"/>
              <a:gd name="connsiteX3" fmla="*/ 1552 w 1552"/>
              <a:gd name="connsiteY3" fmla="*/ 6 h 1063"/>
              <a:gd name="connsiteX4" fmla="*/ 1254 w 1552"/>
              <a:gd name="connsiteY4" fmla="*/ 0 h 1063"/>
              <a:gd name="connsiteX5" fmla="*/ 0 w 1552"/>
              <a:gd name="connsiteY5" fmla="*/ 988 h 1063"/>
              <a:gd name="connsiteX0" fmla="*/ 0 w 1552"/>
              <a:gd name="connsiteY0" fmla="*/ 988 h 1063"/>
              <a:gd name="connsiteX1" fmla="*/ 917 w 1552"/>
              <a:gd name="connsiteY1" fmla="*/ 1063 h 1063"/>
              <a:gd name="connsiteX2" fmla="*/ 1552 w 1552"/>
              <a:gd name="connsiteY2" fmla="*/ 6 h 1063"/>
              <a:gd name="connsiteX3" fmla="*/ 1254 w 1552"/>
              <a:gd name="connsiteY3" fmla="*/ 0 h 1063"/>
              <a:gd name="connsiteX4" fmla="*/ 0 w 1552"/>
              <a:gd name="connsiteY4" fmla="*/ 988 h 1063"/>
              <a:gd name="connsiteX0" fmla="*/ 0 w 1466"/>
              <a:gd name="connsiteY0" fmla="*/ 1085 h 1085"/>
              <a:gd name="connsiteX1" fmla="*/ 831 w 1466"/>
              <a:gd name="connsiteY1" fmla="*/ 1063 h 1085"/>
              <a:gd name="connsiteX2" fmla="*/ 1466 w 1466"/>
              <a:gd name="connsiteY2" fmla="*/ 6 h 1085"/>
              <a:gd name="connsiteX3" fmla="*/ 1168 w 1466"/>
              <a:gd name="connsiteY3" fmla="*/ 0 h 1085"/>
              <a:gd name="connsiteX4" fmla="*/ 0 w 1466"/>
              <a:gd name="connsiteY4" fmla="*/ 1085 h 1085"/>
              <a:gd name="connsiteX0" fmla="*/ 0 w 1466"/>
              <a:gd name="connsiteY0" fmla="*/ 1079 h 1079"/>
              <a:gd name="connsiteX1" fmla="*/ 831 w 1466"/>
              <a:gd name="connsiteY1" fmla="*/ 1057 h 1079"/>
              <a:gd name="connsiteX2" fmla="*/ 1466 w 1466"/>
              <a:gd name="connsiteY2" fmla="*/ 0 h 1079"/>
              <a:gd name="connsiteX3" fmla="*/ 1121 w 1466"/>
              <a:gd name="connsiteY3" fmla="*/ 11 h 1079"/>
              <a:gd name="connsiteX4" fmla="*/ 0 w 1466"/>
              <a:gd name="connsiteY4" fmla="*/ 1079 h 1079"/>
              <a:gd name="connsiteX0" fmla="*/ 0 w 1466"/>
              <a:gd name="connsiteY0" fmla="*/ 1086 h 1086"/>
              <a:gd name="connsiteX1" fmla="*/ 831 w 1466"/>
              <a:gd name="connsiteY1" fmla="*/ 1064 h 1086"/>
              <a:gd name="connsiteX2" fmla="*/ 1466 w 1466"/>
              <a:gd name="connsiteY2" fmla="*/ 7 h 1086"/>
              <a:gd name="connsiteX3" fmla="*/ 1176 w 1466"/>
              <a:gd name="connsiteY3" fmla="*/ 0 h 1086"/>
              <a:gd name="connsiteX4" fmla="*/ 0 w 1466"/>
              <a:gd name="connsiteY4" fmla="*/ 1086 h 1086"/>
              <a:gd name="connsiteX0" fmla="*/ 0 w 1466"/>
              <a:gd name="connsiteY0" fmla="*/ 1086 h 1086"/>
              <a:gd name="connsiteX1" fmla="*/ 839 w 1466"/>
              <a:gd name="connsiteY1" fmla="*/ 1081 h 1086"/>
              <a:gd name="connsiteX2" fmla="*/ 1466 w 1466"/>
              <a:gd name="connsiteY2" fmla="*/ 7 h 1086"/>
              <a:gd name="connsiteX3" fmla="*/ 1176 w 1466"/>
              <a:gd name="connsiteY3" fmla="*/ 0 h 1086"/>
              <a:gd name="connsiteX4" fmla="*/ 0 w 1466"/>
              <a:gd name="connsiteY4" fmla="*/ 1086 h 1086"/>
              <a:gd name="connsiteX0" fmla="*/ 0 w 1466"/>
              <a:gd name="connsiteY0" fmla="*/ 1104 h 1104"/>
              <a:gd name="connsiteX1" fmla="*/ 839 w 1466"/>
              <a:gd name="connsiteY1" fmla="*/ 1099 h 1104"/>
              <a:gd name="connsiteX2" fmla="*/ 1466 w 1466"/>
              <a:gd name="connsiteY2" fmla="*/ 25 h 1104"/>
              <a:gd name="connsiteX3" fmla="*/ 1149 w 1466"/>
              <a:gd name="connsiteY3" fmla="*/ 0 h 1104"/>
              <a:gd name="connsiteX4" fmla="*/ 0 w 1466"/>
              <a:gd name="connsiteY4" fmla="*/ 1104 h 1104"/>
              <a:gd name="connsiteX0" fmla="*/ 0 w 1465"/>
              <a:gd name="connsiteY0" fmla="*/ 1111 h 1111"/>
              <a:gd name="connsiteX1" fmla="*/ 839 w 1465"/>
              <a:gd name="connsiteY1" fmla="*/ 1106 h 1111"/>
              <a:gd name="connsiteX2" fmla="*/ 1465 w 1465"/>
              <a:gd name="connsiteY2" fmla="*/ 0 h 1111"/>
              <a:gd name="connsiteX3" fmla="*/ 1149 w 1465"/>
              <a:gd name="connsiteY3" fmla="*/ 7 h 1111"/>
              <a:gd name="connsiteX4" fmla="*/ 0 w 1465"/>
              <a:gd name="connsiteY4" fmla="*/ 1111 h 1111"/>
              <a:gd name="connsiteX0" fmla="*/ 0 w 1468"/>
              <a:gd name="connsiteY0" fmla="*/ 1104 h 1104"/>
              <a:gd name="connsiteX1" fmla="*/ 839 w 1468"/>
              <a:gd name="connsiteY1" fmla="*/ 1099 h 1104"/>
              <a:gd name="connsiteX2" fmla="*/ 1468 w 1468"/>
              <a:gd name="connsiteY2" fmla="*/ 10 h 1104"/>
              <a:gd name="connsiteX3" fmla="*/ 1149 w 1468"/>
              <a:gd name="connsiteY3" fmla="*/ 0 h 1104"/>
              <a:gd name="connsiteX4" fmla="*/ 0 w 1468"/>
              <a:gd name="connsiteY4" fmla="*/ 1104 h 1104"/>
              <a:gd name="connsiteX0" fmla="*/ 0 w 1452"/>
              <a:gd name="connsiteY0" fmla="*/ 1132 h 1132"/>
              <a:gd name="connsiteX1" fmla="*/ 839 w 1452"/>
              <a:gd name="connsiteY1" fmla="*/ 1127 h 1132"/>
              <a:gd name="connsiteX2" fmla="*/ 1452 w 1452"/>
              <a:gd name="connsiteY2" fmla="*/ 0 h 1132"/>
              <a:gd name="connsiteX3" fmla="*/ 1149 w 1452"/>
              <a:gd name="connsiteY3" fmla="*/ 28 h 1132"/>
              <a:gd name="connsiteX4" fmla="*/ 0 w 1452"/>
              <a:gd name="connsiteY4" fmla="*/ 1132 h 1132"/>
              <a:gd name="connsiteX0" fmla="*/ 0 w 1472"/>
              <a:gd name="connsiteY0" fmla="*/ 1105 h 1105"/>
              <a:gd name="connsiteX1" fmla="*/ 839 w 1472"/>
              <a:gd name="connsiteY1" fmla="*/ 1100 h 1105"/>
              <a:gd name="connsiteX2" fmla="*/ 1472 w 1472"/>
              <a:gd name="connsiteY2" fmla="*/ 0 h 1105"/>
              <a:gd name="connsiteX3" fmla="*/ 1149 w 1472"/>
              <a:gd name="connsiteY3" fmla="*/ 1 h 1105"/>
              <a:gd name="connsiteX4" fmla="*/ 0 w 1472"/>
              <a:gd name="connsiteY4" fmla="*/ 1105 h 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2" h="1105">
                <a:moveTo>
                  <a:pt x="0" y="1105"/>
                </a:moveTo>
                <a:lnTo>
                  <a:pt x="839" y="1100"/>
                </a:lnTo>
                <a:lnTo>
                  <a:pt x="1472" y="0"/>
                </a:lnTo>
                <a:lnTo>
                  <a:pt x="1149" y="1"/>
                </a:lnTo>
                <a:lnTo>
                  <a:pt x="0" y="1105"/>
                </a:lnTo>
                <a:close/>
              </a:path>
            </a:pathLst>
          </a:custGeom>
          <a:gradFill rotWithShape="1">
            <a:gsLst>
              <a:gs pos="0">
                <a:schemeClr val="accent6">
                  <a:lumMod val="75000"/>
                  <a:alpha val="50000"/>
                </a:schemeClr>
              </a:gs>
              <a:gs pos="100000">
                <a:schemeClr val="accent6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" name="Freeform 37"/>
          <p:cNvSpPr>
            <a:spLocks/>
          </p:cNvSpPr>
          <p:nvPr/>
        </p:nvSpPr>
        <p:spPr bwMode="gray">
          <a:xfrm>
            <a:off x="7565540" y="5371382"/>
            <a:ext cx="2369037" cy="1304665"/>
          </a:xfrm>
          <a:custGeom>
            <a:avLst/>
            <a:gdLst>
              <a:gd name="T0" fmla="*/ 2436813 w 1535"/>
              <a:gd name="T1" fmla="*/ 1244600 h 786"/>
              <a:gd name="T2" fmla="*/ 782638 w 1535"/>
              <a:gd name="T3" fmla="*/ 1247775 h 786"/>
              <a:gd name="T4" fmla="*/ 0 w 1535"/>
              <a:gd name="T5" fmla="*/ 0 h 786"/>
              <a:gd name="T6" fmla="*/ 477838 w 1535"/>
              <a:gd name="T7" fmla="*/ 0 h 786"/>
              <a:gd name="T8" fmla="*/ 2436813 w 1535"/>
              <a:gd name="T9" fmla="*/ 1244600 h 7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5"/>
              <a:gd name="T16" fmla="*/ 0 h 786"/>
              <a:gd name="T17" fmla="*/ 1535 w 1535"/>
              <a:gd name="T18" fmla="*/ 786 h 786"/>
              <a:gd name="connsiteX0" fmla="*/ 1590 w 1590"/>
              <a:gd name="connsiteY0" fmla="*/ 784 h 786"/>
              <a:gd name="connsiteX1" fmla="*/ 548 w 1590"/>
              <a:gd name="connsiteY1" fmla="*/ 786 h 786"/>
              <a:gd name="connsiteX2" fmla="*/ 0 w 1590"/>
              <a:gd name="connsiteY2" fmla="*/ 0 h 786"/>
              <a:gd name="connsiteX3" fmla="*/ 356 w 1590"/>
              <a:gd name="connsiteY3" fmla="*/ 0 h 786"/>
              <a:gd name="connsiteX4" fmla="*/ 1590 w 1590"/>
              <a:gd name="connsiteY4" fmla="*/ 784 h 786"/>
              <a:gd name="connsiteX0" fmla="*/ 1590 w 1590"/>
              <a:gd name="connsiteY0" fmla="*/ 798 h 800"/>
              <a:gd name="connsiteX1" fmla="*/ 548 w 1590"/>
              <a:gd name="connsiteY1" fmla="*/ 800 h 800"/>
              <a:gd name="connsiteX2" fmla="*/ 0 w 1590"/>
              <a:gd name="connsiteY2" fmla="*/ 14 h 800"/>
              <a:gd name="connsiteX3" fmla="*/ 432 w 1590"/>
              <a:gd name="connsiteY3" fmla="*/ 0 h 800"/>
              <a:gd name="connsiteX4" fmla="*/ 1590 w 1590"/>
              <a:gd name="connsiteY4" fmla="*/ 798 h 800"/>
              <a:gd name="connsiteX0" fmla="*/ 1628 w 1628"/>
              <a:gd name="connsiteY0" fmla="*/ 803 h 805"/>
              <a:gd name="connsiteX1" fmla="*/ 586 w 1628"/>
              <a:gd name="connsiteY1" fmla="*/ 805 h 805"/>
              <a:gd name="connsiteX2" fmla="*/ 0 w 1628"/>
              <a:gd name="connsiteY2" fmla="*/ 0 h 805"/>
              <a:gd name="connsiteX3" fmla="*/ 470 w 1628"/>
              <a:gd name="connsiteY3" fmla="*/ 5 h 805"/>
              <a:gd name="connsiteX4" fmla="*/ 1628 w 1628"/>
              <a:gd name="connsiteY4" fmla="*/ 803 h 805"/>
              <a:gd name="connsiteX0" fmla="*/ 1622 w 1622"/>
              <a:gd name="connsiteY0" fmla="*/ 822 h 824"/>
              <a:gd name="connsiteX1" fmla="*/ 580 w 1622"/>
              <a:gd name="connsiteY1" fmla="*/ 824 h 824"/>
              <a:gd name="connsiteX2" fmla="*/ 0 w 1622"/>
              <a:gd name="connsiteY2" fmla="*/ 0 h 824"/>
              <a:gd name="connsiteX3" fmla="*/ 464 w 1622"/>
              <a:gd name="connsiteY3" fmla="*/ 24 h 824"/>
              <a:gd name="connsiteX4" fmla="*/ 1622 w 1622"/>
              <a:gd name="connsiteY4" fmla="*/ 822 h 824"/>
              <a:gd name="connsiteX0" fmla="*/ 1611 w 1611"/>
              <a:gd name="connsiteY0" fmla="*/ 798 h 800"/>
              <a:gd name="connsiteX1" fmla="*/ 569 w 1611"/>
              <a:gd name="connsiteY1" fmla="*/ 800 h 800"/>
              <a:gd name="connsiteX2" fmla="*/ 0 w 1611"/>
              <a:gd name="connsiteY2" fmla="*/ 3 h 800"/>
              <a:gd name="connsiteX3" fmla="*/ 453 w 1611"/>
              <a:gd name="connsiteY3" fmla="*/ 0 h 800"/>
              <a:gd name="connsiteX4" fmla="*/ 1611 w 1611"/>
              <a:gd name="connsiteY4" fmla="*/ 798 h 800"/>
              <a:gd name="connsiteX0" fmla="*/ 1611 w 1611"/>
              <a:gd name="connsiteY0" fmla="*/ 795 h 797"/>
              <a:gd name="connsiteX1" fmla="*/ 569 w 1611"/>
              <a:gd name="connsiteY1" fmla="*/ 797 h 797"/>
              <a:gd name="connsiteX2" fmla="*/ 0 w 1611"/>
              <a:gd name="connsiteY2" fmla="*/ 0 h 797"/>
              <a:gd name="connsiteX3" fmla="*/ 464 w 1611"/>
              <a:gd name="connsiteY3" fmla="*/ 9 h 797"/>
              <a:gd name="connsiteX4" fmla="*/ 1611 w 1611"/>
              <a:gd name="connsiteY4" fmla="*/ 795 h 797"/>
              <a:gd name="connsiteX0" fmla="*/ 1611 w 1611"/>
              <a:gd name="connsiteY0" fmla="*/ 939 h 941"/>
              <a:gd name="connsiteX1" fmla="*/ 569 w 1611"/>
              <a:gd name="connsiteY1" fmla="*/ 941 h 941"/>
              <a:gd name="connsiteX2" fmla="*/ 0 w 1611"/>
              <a:gd name="connsiteY2" fmla="*/ 144 h 941"/>
              <a:gd name="connsiteX3" fmla="*/ 840 w 1611"/>
              <a:gd name="connsiteY3" fmla="*/ 0 h 941"/>
              <a:gd name="connsiteX4" fmla="*/ 1611 w 1611"/>
              <a:gd name="connsiteY4" fmla="*/ 939 h 941"/>
              <a:gd name="connsiteX0" fmla="*/ 1611 w 1611"/>
              <a:gd name="connsiteY0" fmla="*/ 795 h 797"/>
              <a:gd name="connsiteX1" fmla="*/ 569 w 1611"/>
              <a:gd name="connsiteY1" fmla="*/ 797 h 797"/>
              <a:gd name="connsiteX2" fmla="*/ 0 w 1611"/>
              <a:gd name="connsiteY2" fmla="*/ 0 h 797"/>
              <a:gd name="connsiteX3" fmla="*/ 469 w 1611"/>
              <a:gd name="connsiteY3" fmla="*/ 0 h 797"/>
              <a:gd name="connsiteX4" fmla="*/ 1611 w 1611"/>
              <a:gd name="connsiteY4" fmla="*/ 795 h 797"/>
              <a:gd name="connsiteX0" fmla="*/ 1611 w 1611"/>
              <a:gd name="connsiteY0" fmla="*/ 795 h 797"/>
              <a:gd name="connsiteX1" fmla="*/ 569 w 1611"/>
              <a:gd name="connsiteY1" fmla="*/ 797 h 797"/>
              <a:gd name="connsiteX2" fmla="*/ 0 w 1611"/>
              <a:gd name="connsiteY2" fmla="*/ 0 h 797"/>
              <a:gd name="connsiteX3" fmla="*/ 532 w 1611"/>
              <a:gd name="connsiteY3" fmla="*/ 0 h 797"/>
              <a:gd name="connsiteX4" fmla="*/ 1611 w 1611"/>
              <a:gd name="connsiteY4" fmla="*/ 795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" h="797">
                <a:moveTo>
                  <a:pt x="1611" y="795"/>
                </a:moveTo>
                <a:lnTo>
                  <a:pt x="569" y="797"/>
                </a:lnTo>
                <a:lnTo>
                  <a:pt x="0" y="0"/>
                </a:lnTo>
                <a:lnTo>
                  <a:pt x="532" y="0"/>
                </a:lnTo>
                <a:lnTo>
                  <a:pt x="1611" y="795"/>
                </a:lnTo>
                <a:close/>
              </a:path>
            </a:pathLst>
          </a:custGeom>
          <a:gradFill rotWithShape="1">
            <a:gsLst>
              <a:gs pos="0">
                <a:schemeClr val="accent3">
                  <a:lumMod val="75000"/>
                  <a:alpha val="50000"/>
                </a:schemeClr>
              </a:gs>
              <a:gs pos="100000">
                <a:schemeClr val="accent3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" name="Up Arrow 58"/>
          <p:cNvSpPr/>
          <p:nvPr/>
        </p:nvSpPr>
        <p:spPr bwMode="gray">
          <a:xfrm>
            <a:off x="5491869" y="1926493"/>
            <a:ext cx="2014903" cy="3455749"/>
          </a:xfrm>
          <a:prstGeom prst="upArrow">
            <a:avLst>
              <a:gd name="adj1" fmla="val 58081"/>
              <a:gd name="adj2" fmla="val 47980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flat" dir="t">
              <a:rot lat="0" lon="0" rev="9000000"/>
            </a:lightRig>
          </a:scene3d>
          <a:sp3d>
            <a:bevelT w="127000" h="127000"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0" name="Up Arrow 59"/>
          <p:cNvSpPr/>
          <p:nvPr/>
        </p:nvSpPr>
        <p:spPr bwMode="gray">
          <a:xfrm>
            <a:off x="7305281" y="3471252"/>
            <a:ext cx="1314184" cy="1919131"/>
          </a:xfrm>
          <a:prstGeom prst="upArrow">
            <a:avLst>
              <a:gd name="adj1" fmla="val 59772"/>
              <a:gd name="adj2" fmla="val 45545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flat" dir="t">
              <a:rot lat="0" lon="0" rev="9000000"/>
            </a:lightRig>
          </a:scene3d>
          <a:sp3d>
            <a:bevelT w="127000" h="127000"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" name="Up Arrow 60"/>
          <p:cNvSpPr/>
          <p:nvPr/>
        </p:nvSpPr>
        <p:spPr bwMode="gray">
          <a:xfrm>
            <a:off x="4639158" y="4123836"/>
            <a:ext cx="913298" cy="1247496"/>
          </a:xfrm>
          <a:prstGeom prst="upArrow">
            <a:avLst>
              <a:gd name="adj1" fmla="val 66045"/>
              <a:gd name="adj2" fmla="val 47177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flat" dir="t">
              <a:rot lat="0" lon="0" rev="9000000"/>
            </a:lightRig>
          </a:scene3d>
          <a:sp3d>
            <a:bevelT w="127000" h="127000"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807518" y="5859014"/>
            <a:ext cx="129965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prstMaterial="plastic"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lvl="0" algn="ctr">
              <a:defRPr/>
            </a:pPr>
            <a:r>
              <a:rPr lang="en-US" altLang="en-US" sz="2000" b="1" dirty="0">
                <a:ln/>
                <a:cs typeface="Arial" pitchFamily="34" charset="0"/>
              </a:rPr>
              <a:t> Add title in here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768150" y="5716291"/>
            <a:ext cx="129965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prstMaterial="plastic"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lvl="0" algn="ctr">
              <a:defRPr/>
            </a:pPr>
            <a:r>
              <a:rPr lang="en-US" altLang="en-US" sz="2000" b="1" dirty="0">
                <a:ln/>
                <a:cs typeface="Arial" pitchFamily="34" charset="0"/>
              </a:rPr>
              <a:t> Add title in here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700265" y="5716291"/>
            <a:ext cx="129965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prstMaterial="plastic"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lvl="0" algn="ctr">
              <a:defRPr/>
            </a:pPr>
            <a:r>
              <a:rPr lang="en-US" altLang="en-US" sz="2000" b="1" dirty="0">
                <a:ln/>
                <a:cs typeface="Arial" pitchFamily="34" charset="0"/>
              </a:rPr>
              <a:t> Add title in here</a:t>
            </a:r>
          </a:p>
        </p:txBody>
      </p:sp>
      <p:sp>
        <p:nvSpPr>
          <p:cNvPr id="66" name="Rectangle 65"/>
          <p:cNvSpPr/>
          <p:nvPr/>
        </p:nvSpPr>
        <p:spPr bwMode="gray">
          <a:xfrm>
            <a:off x="5983807" y="347663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200" b="1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</a:rPr>
              <a:t>50%</a:t>
            </a:r>
          </a:p>
        </p:txBody>
      </p:sp>
      <p:sp>
        <p:nvSpPr>
          <p:cNvPr id="67" name="Rectangle 66"/>
          <p:cNvSpPr/>
          <p:nvPr/>
        </p:nvSpPr>
        <p:spPr bwMode="gray">
          <a:xfrm>
            <a:off x="4738100" y="463112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0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</a:rPr>
              <a:t>25%</a:t>
            </a:r>
          </a:p>
        </p:txBody>
      </p:sp>
      <p:sp>
        <p:nvSpPr>
          <p:cNvPr id="68" name="Rectangle 67"/>
          <p:cNvSpPr/>
          <p:nvPr/>
        </p:nvSpPr>
        <p:spPr bwMode="gray">
          <a:xfrm>
            <a:off x="7568376" y="4241320"/>
            <a:ext cx="801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4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</a:rPr>
              <a:t>35%</a:t>
            </a:r>
          </a:p>
        </p:txBody>
      </p:sp>
      <p:sp>
        <p:nvSpPr>
          <p:cNvPr id="69" name="Text Box 29"/>
          <p:cNvSpPr txBox="1">
            <a:spLocks noChangeArrowheads="1"/>
          </p:cNvSpPr>
          <p:nvPr/>
        </p:nvSpPr>
        <p:spPr bwMode="auto">
          <a:xfrm>
            <a:off x="5683691" y="1524000"/>
            <a:ext cx="1631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cs typeface="Arial" charset="0"/>
              </a:rPr>
              <a:t>Text in here</a:t>
            </a:r>
          </a:p>
        </p:txBody>
      </p:sp>
      <p:sp>
        <p:nvSpPr>
          <p:cNvPr id="70" name="Text Box 29"/>
          <p:cNvSpPr txBox="1">
            <a:spLocks noChangeArrowheads="1"/>
          </p:cNvSpPr>
          <p:nvPr/>
        </p:nvSpPr>
        <p:spPr bwMode="auto">
          <a:xfrm>
            <a:off x="7144496" y="3092816"/>
            <a:ext cx="1631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cs typeface="Arial" charset="0"/>
              </a:rPr>
              <a:t>Text in here</a:t>
            </a:r>
          </a:p>
        </p:txBody>
      </p:sp>
      <p:sp>
        <p:nvSpPr>
          <p:cNvPr id="71" name="Text Box 29"/>
          <p:cNvSpPr txBox="1">
            <a:spLocks noChangeArrowheads="1"/>
          </p:cNvSpPr>
          <p:nvPr/>
        </p:nvSpPr>
        <p:spPr bwMode="auto">
          <a:xfrm>
            <a:off x="4271733" y="3775864"/>
            <a:ext cx="1631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cs typeface="Arial" charset="0"/>
              </a:rPr>
              <a:t>Text in here</a:t>
            </a:r>
          </a:p>
        </p:txBody>
      </p:sp>
      <p:sp>
        <p:nvSpPr>
          <p:cNvPr id="22" name="Rectangle 102"/>
          <p:cNvSpPr>
            <a:spLocks noChangeArrowheads="1"/>
          </p:cNvSpPr>
          <p:nvPr/>
        </p:nvSpPr>
        <p:spPr bwMode="black">
          <a:xfrm>
            <a:off x="1752600" y="2286000"/>
            <a:ext cx="312420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ThemeGallery  is a Design Digital Content &amp; Contents mall developed by Guild Design Inc.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en-US" dirty="0"/>
              <a:t>Click to add title </a:t>
            </a:r>
          </a:p>
        </p:txBody>
      </p:sp>
      <p:sp>
        <p:nvSpPr>
          <p:cNvPr id="20" name="Freeform 19"/>
          <p:cNvSpPr/>
          <p:nvPr/>
        </p:nvSpPr>
        <p:spPr bwMode="black">
          <a:xfrm>
            <a:off x="2581275" y="4305301"/>
            <a:ext cx="847725" cy="1115967"/>
          </a:xfrm>
          <a:custGeom>
            <a:avLst/>
            <a:gdLst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86777 w 4081049"/>
              <a:gd name="connsiteY27" fmla="*/ 2400300 h 5328965"/>
              <a:gd name="connsiteX28" fmla="*/ 1820102 w 4081049"/>
              <a:gd name="connsiteY28" fmla="*/ 2590800 h 5328965"/>
              <a:gd name="connsiteX29" fmla="*/ 1829627 w 4081049"/>
              <a:gd name="connsiteY29" fmla="*/ 2838450 h 5328965"/>
              <a:gd name="connsiteX30" fmla="*/ 1601027 w 4081049"/>
              <a:gd name="connsiteY30" fmla="*/ 3495675 h 5328965"/>
              <a:gd name="connsiteX31" fmla="*/ 1439102 w 4081049"/>
              <a:gd name="connsiteY31" fmla="*/ 3581400 h 5328965"/>
              <a:gd name="connsiteX32" fmla="*/ 715202 w 4081049"/>
              <a:gd name="connsiteY32" fmla="*/ 3619500 h 5328965"/>
              <a:gd name="connsiteX33" fmla="*/ 391352 w 4081049"/>
              <a:gd name="connsiteY33" fmla="*/ 3705225 h 5328965"/>
              <a:gd name="connsiteX34" fmla="*/ 267527 w 4081049"/>
              <a:gd name="connsiteY34" fmla="*/ 3629025 h 5328965"/>
              <a:gd name="connsiteX35" fmla="*/ 153227 w 4081049"/>
              <a:gd name="connsiteY35" fmla="*/ 3848100 h 5328965"/>
              <a:gd name="connsiteX36" fmla="*/ 153227 w 4081049"/>
              <a:gd name="connsiteY36" fmla="*/ 4448175 h 5328965"/>
              <a:gd name="connsiteX37" fmla="*/ 286577 w 4081049"/>
              <a:gd name="connsiteY37" fmla="*/ 4171950 h 5328965"/>
              <a:gd name="connsiteX38" fmla="*/ 477077 w 4081049"/>
              <a:gd name="connsiteY38" fmla="*/ 4000500 h 5328965"/>
              <a:gd name="connsiteX39" fmla="*/ 572327 w 4081049"/>
              <a:gd name="connsiteY39" fmla="*/ 4086225 h 5328965"/>
              <a:gd name="connsiteX40" fmla="*/ 1753427 w 4081049"/>
              <a:gd name="connsiteY40" fmla="*/ 3990975 h 5328965"/>
              <a:gd name="connsiteX41" fmla="*/ 2229677 w 4081049"/>
              <a:gd name="connsiteY41" fmla="*/ 3209925 h 5328965"/>
              <a:gd name="connsiteX42" fmla="*/ 2829752 w 4081049"/>
              <a:gd name="connsiteY42" fmla="*/ 3714750 h 5328965"/>
              <a:gd name="connsiteX43" fmla="*/ 2858327 w 4081049"/>
              <a:gd name="connsiteY43" fmla="*/ 4238625 h 5328965"/>
              <a:gd name="connsiteX44" fmla="*/ 3029777 w 4081049"/>
              <a:gd name="connsiteY44" fmla="*/ 5000625 h 5328965"/>
              <a:gd name="connsiteX45" fmla="*/ 3086927 w 4081049"/>
              <a:gd name="connsiteY45" fmla="*/ 5067300 h 5328965"/>
              <a:gd name="connsiteX46" fmla="*/ 3029777 w 4081049"/>
              <a:gd name="connsiteY46" fmla="*/ 5229225 h 5328965"/>
              <a:gd name="connsiteX47" fmla="*/ 3172652 w 4081049"/>
              <a:gd name="connsiteY47" fmla="*/ 5324475 h 5328965"/>
              <a:gd name="connsiteX48" fmla="*/ 3201227 w 4081049"/>
              <a:gd name="connsiteY48" fmla="*/ 5314950 h 5328965"/>
              <a:gd name="connsiteX49" fmla="*/ 3429827 w 4081049"/>
              <a:gd name="connsiteY49" fmla="*/ 5219700 h 5328965"/>
              <a:gd name="connsiteX50" fmla="*/ 3544127 w 4081049"/>
              <a:gd name="connsiteY50" fmla="*/ 5219700 h 5328965"/>
              <a:gd name="connsiteX51" fmla="*/ 3906077 w 4081049"/>
              <a:gd name="connsiteY51" fmla="*/ 4991100 h 5328965"/>
              <a:gd name="connsiteX52" fmla="*/ 3706052 w 4081049"/>
              <a:gd name="connsiteY52" fmla="*/ 4991100 h 5328965"/>
              <a:gd name="connsiteX53" fmla="*/ 3486977 w 4081049"/>
              <a:gd name="connsiteY53" fmla="*/ 4933950 h 5328965"/>
              <a:gd name="connsiteX54" fmla="*/ 3391727 w 4081049"/>
              <a:gd name="connsiteY54" fmla="*/ 4686300 h 5328965"/>
              <a:gd name="connsiteX55" fmla="*/ 3315527 w 4081049"/>
              <a:gd name="connsiteY55" fmla="*/ 4543425 h 5328965"/>
              <a:gd name="connsiteX56" fmla="*/ 3306002 w 4081049"/>
              <a:gd name="connsiteY56" fmla="*/ 4410075 h 5328965"/>
              <a:gd name="connsiteX57" fmla="*/ 3248852 w 4081049"/>
              <a:gd name="connsiteY57" fmla="*/ 4095750 h 5328965"/>
              <a:gd name="connsiteX58" fmla="*/ 3153602 w 4081049"/>
              <a:gd name="connsiteY58" fmla="*/ 3819525 h 5328965"/>
              <a:gd name="connsiteX59" fmla="*/ 3210752 w 4081049"/>
              <a:gd name="connsiteY59" fmla="*/ 3543300 h 5328965"/>
              <a:gd name="connsiteX60" fmla="*/ 2925002 w 4081049"/>
              <a:gd name="connsiteY60" fmla="*/ 3133725 h 5328965"/>
              <a:gd name="connsiteX61" fmla="*/ 2591627 w 4081049"/>
              <a:gd name="connsiteY61" fmla="*/ 2676525 h 5328965"/>
              <a:gd name="connsiteX62" fmla="*/ 2620202 w 4081049"/>
              <a:gd name="connsiteY62" fmla="*/ 2543175 h 5328965"/>
              <a:gd name="connsiteX63" fmla="*/ 2563052 w 4081049"/>
              <a:gd name="connsiteY63" fmla="*/ 2486025 h 5328965"/>
              <a:gd name="connsiteX64" fmla="*/ 2610677 w 4081049"/>
              <a:gd name="connsiteY64" fmla="*/ 2390775 h 5328965"/>
              <a:gd name="connsiteX65" fmla="*/ 2801177 w 4081049"/>
              <a:gd name="connsiteY65" fmla="*/ 2466975 h 5328965"/>
              <a:gd name="connsiteX66" fmla="*/ 3258377 w 4081049"/>
              <a:gd name="connsiteY66" fmla="*/ 2333625 h 5328965"/>
              <a:gd name="connsiteX67" fmla="*/ 3525077 w 4081049"/>
              <a:gd name="connsiteY67" fmla="*/ 2343150 h 5328965"/>
              <a:gd name="connsiteX68" fmla="*/ 3687002 w 4081049"/>
              <a:gd name="connsiteY68" fmla="*/ 2257425 h 5328965"/>
              <a:gd name="connsiteX69" fmla="*/ 3648902 w 4081049"/>
              <a:gd name="connsiteY69" fmla="*/ 1657350 h 5328965"/>
              <a:gd name="connsiteX70" fmla="*/ 3667952 w 4081049"/>
              <a:gd name="connsiteY70" fmla="*/ 1524000 h 5328965"/>
              <a:gd name="connsiteX71" fmla="*/ 3839402 w 4081049"/>
              <a:gd name="connsiteY71" fmla="*/ 1524000 h 5328965"/>
              <a:gd name="connsiteX72" fmla="*/ 3963227 w 4081049"/>
              <a:gd name="connsiteY72" fmla="*/ 1400175 h 5328965"/>
              <a:gd name="connsiteX73" fmla="*/ 4001327 w 4081049"/>
              <a:gd name="connsiteY73" fmla="*/ 1495425 h 5328965"/>
              <a:gd name="connsiteX74" fmla="*/ 4077527 w 4081049"/>
              <a:gd name="connsiteY74" fmla="*/ 1362075 h 5328965"/>
              <a:gd name="connsiteX75" fmla="*/ 3953702 w 4081049"/>
              <a:gd name="connsiteY75" fmla="*/ 1200150 h 5328965"/>
              <a:gd name="connsiteX76" fmla="*/ 3744152 w 4081049"/>
              <a:gd name="connsiteY76" fmla="*/ 1343025 h 5328965"/>
              <a:gd name="connsiteX77" fmla="*/ 3639377 w 4081049"/>
              <a:gd name="connsiteY77" fmla="*/ 1295400 h 5328965"/>
              <a:gd name="connsiteX78" fmla="*/ 3477452 w 4081049"/>
              <a:gd name="connsiteY78" fmla="*/ 962025 h 5328965"/>
              <a:gd name="connsiteX79" fmla="*/ 3115502 w 4081049"/>
              <a:gd name="connsiteY79" fmla="*/ 695325 h 5328965"/>
              <a:gd name="connsiteX80" fmla="*/ 3048827 w 4081049"/>
              <a:gd name="connsiteY80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591627 w 4081049"/>
              <a:gd name="connsiteY62" fmla="*/ 2676525 h 5328965"/>
              <a:gd name="connsiteX63" fmla="*/ 2620202 w 4081049"/>
              <a:gd name="connsiteY63" fmla="*/ 2543175 h 5328965"/>
              <a:gd name="connsiteX64" fmla="*/ 2563052 w 4081049"/>
              <a:gd name="connsiteY64" fmla="*/ 2486025 h 5328965"/>
              <a:gd name="connsiteX65" fmla="*/ 2610677 w 4081049"/>
              <a:gd name="connsiteY65" fmla="*/ 2390775 h 5328965"/>
              <a:gd name="connsiteX66" fmla="*/ 2801177 w 4081049"/>
              <a:gd name="connsiteY66" fmla="*/ 2466975 h 5328965"/>
              <a:gd name="connsiteX67" fmla="*/ 3258377 w 4081049"/>
              <a:gd name="connsiteY67" fmla="*/ 2333625 h 5328965"/>
              <a:gd name="connsiteX68" fmla="*/ 3525077 w 4081049"/>
              <a:gd name="connsiteY68" fmla="*/ 2343150 h 5328965"/>
              <a:gd name="connsiteX69" fmla="*/ 3687002 w 4081049"/>
              <a:gd name="connsiteY69" fmla="*/ 2257425 h 5328965"/>
              <a:gd name="connsiteX70" fmla="*/ 3648902 w 4081049"/>
              <a:gd name="connsiteY70" fmla="*/ 1657350 h 5328965"/>
              <a:gd name="connsiteX71" fmla="*/ 3667952 w 4081049"/>
              <a:gd name="connsiteY71" fmla="*/ 1524000 h 5328965"/>
              <a:gd name="connsiteX72" fmla="*/ 3839402 w 4081049"/>
              <a:gd name="connsiteY72" fmla="*/ 1524000 h 5328965"/>
              <a:gd name="connsiteX73" fmla="*/ 3963227 w 4081049"/>
              <a:gd name="connsiteY73" fmla="*/ 1400175 h 5328965"/>
              <a:gd name="connsiteX74" fmla="*/ 4001327 w 4081049"/>
              <a:gd name="connsiteY74" fmla="*/ 1495425 h 5328965"/>
              <a:gd name="connsiteX75" fmla="*/ 4077527 w 4081049"/>
              <a:gd name="connsiteY75" fmla="*/ 1362075 h 5328965"/>
              <a:gd name="connsiteX76" fmla="*/ 3953702 w 4081049"/>
              <a:gd name="connsiteY76" fmla="*/ 1200150 h 5328965"/>
              <a:gd name="connsiteX77" fmla="*/ 3744152 w 4081049"/>
              <a:gd name="connsiteY77" fmla="*/ 1343025 h 5328965"/>
              <a:gd name="connsiteX78" fmla="*/ 3639377 w 4081049"/>
              <a:gd name="connsiteY78" fmla="*/ 1295400 h 5328965"/>
              <a:gd name="connsiteX79" fmla="*/ 3477452 w 4081049"/>
              <a:gd name="connsiteY79" fmla="*/ 962025 h 5328965"/>
              <a:gd name="connsiteX80" fmla="*/ 3115502 w 4081049"/>
              <a:gd name="connsiteY80" fmla="*/ 695325 h 5328965"/>
              <a:gd name="connsiteX81" fmla="*/ 3048827 w 4081049"/>
              <a:gd name="connsiteY81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591627 w 4081049"/>
              <a:gd name="connsiteY62" fmla="*/ 2676525 h 5328965"/>
              <a:gd name="connsiteX63" fmla="*/ 2620202 w 4081049"/>
              <a:gd name="connsiteY63" fmla="*/ 2543175 h 5328965"/>
              <a:gd name="connsiteX64" fmla="*/ 2563052 w 4081049"/>
              <a:gd name="connsiteY64" fmla="*/ 2486025 h 5328965"/>
              <a:gd name="connsiteX65" fmla="*/ 2610677 w 4081049"/>
              <a:gd name="connsiteY65" fmla="*/ 2390775 h 5328965"/>
              <a:gd name="connsiteX66" fmla="*/ 2801177 w 4081049"/>
              <a:gd name="connsiteY66" fmla="*/ 2466975 h 5328965"/>
              <a:gd name="connsiteX67" fmla="*/ 3258377 w 4081049"/>
              <a:gd name="connsiteY67" fmla="*/ 2333625 h 5328965"/>
              <a:gd name="connsiteX68" fmla="*/ 3525077 w 4081049"/>
              <a:gd name="connsiteY68" fmla="*/ 2343150 h 5328965"/>
              <a:gd name="connsiteX69" fmla="*/ 3687002 w 4081049"/>
              <a:gd name="connsiteY69" fmla="*/ 2257425 h 5328965"/>
              <a:gd name="connsiteX70" fmla="*/ 3648902 w 4081049"/>
              <a:gd name="connsiteY70" fmla="*/ 1657350 h 5328965"/>
              <a:gd name="connsiteX71" fmla="*/ 3667952 w 4081049"/>
              <a:gd name="connsiteY71" fmla="*/ 1524000 h 5328965"/>
              <a:gd name="connsiteX72" fmla="*/ 3839402 w 4081049"/>
              <a:gd name="connsiteY72" fmla="*/ 1524000 h 5328965"/>
              <a:gd name="connsiteX73" fmla="*/ 3963227 w 4081049"/>
              <a:gd name="connsiteY73" fmla="*/ 1400175 h 5328965"/>
              <a:gd name="connsiteX74" fmla="*/ 4001327 w 4081049"/>
              <a:gd name="connsiteY74" fmla="*/ 1495425 h 5328965"/>
              <a:gd name="connsiteX75" fmla="*/ 4077527 w 4081049"/>
              <a:gd name="connsiteY75" fmla="*/ 1362075 h 5328965"/>
              <a:gd name="connsiteX76" fmla="*/ 3953702 w 4081049"/>
              <a:gd name="connsiteY76" fmla="*/ 1200150 h 5328965"/>
              <a:gd name="connsiteX77" fmla="*/ 3744152 w 4081049"/>
              <a:gd name="connsiteY77" fmla="*/ 1343025 h 5328965"/>
              <a:gd name="connsiteX78" fmla="*/ 3639377 w 4081049"/>
              <a:gd name="connsiteY78" fmla="*/ 1295400 h 5328965"/>
              <a:gd name="connsiteX79" fmla="*/ 3477452 w 4081049"/>
              <a:gd name="connsiteY79" fmla="*/ 962025 h 5328965"/>
              <a:gd name="connsiteX80" fmla="*/ 3115502 w 4081049"/>
              <a:gd name="connsiteY80" fmla="*/ 695325 h 5328965"/>
              <a:gd name="connsiteX81" fmla="*/ 3048827 w 4081049"/>
              <a:gd name="connsiteY81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591627 w 4081049"/>
              <a:gd name="connsiteY62" fmla="*/ 2676525 h 5328965"/>
              <a:gd name="connsiteX63" fmla="*/ 2620202 w 4081049"/>
              <a:gd name="connsiteY63" fmla="*/ 2543175 h 5328965"/>
              <a:gd name="connsiteX64" fmla="*/ 2563052 w 4081049"/>
              <a:gd name="connsiteY64" fmla="*/ 2486025 h 5328965"/>
              <a:gd name="connsiteX65" fmla="*/ 2559604 w 4081049"/>
              <a:gd name="connsiteY65" fmla="*/ 2482285 h 5328965"/>
              <a:gd name="connsiteX66" fmla="*/ 2610677 w 4081049"/>
              <a:gd name="connsiteY66" fmla="*/ 2390775 h 5328965"/>
              <a:gd name="connsiteX67" fmla="*/ 2801177 w 4081049"/>
              <a:gd name="connsiteY67" fmla="*/ 2466975 h 5328965"/>
              <a:gd name="connsiteX68" fmla="*/ 3258377 w 4081049"/>
              <a:gd name="connsiteY68" fmla="*/ 2333625 h 5328965"/>
              <a:gd name="connsiteX69" fmla="*/ 3525077 w 4081049"/>
              <a:gd name="connsiteY69" fmla="*/ 2343150 h 5328965"/>
              <a:gd name="connsiteX70" fmla="*/ 3687002 w 4081049"/>
              <a:gd name="connsiteY70" fmla="*/ 2257425 h 5328965"/>
              <a:gd name="connsiteX71" fmla="*/ 3648902 w 4081049"/>
              <a:gd name="connsiteY71" fmla="*/ 1657350 h 5328965"/>
              <a:gd name="connsiteX72" fmla="*/ 3667952 w 4081049"/>
              <a:gd name="connsiteY72" fmla="*/ 1524000 h 5328965"/>
              <a:gd name="connsiteX73" fmla="*/ 3839402 w 4081049"/>
              <a:gd name="connsiteY73" fmla="*/ 1524000 h 5328965"/>
              <a:gd name="connsiteX74" fmla="*/ 3963227 w 4081049"/>
              <a:gd name="connsiteY74" fmla="*/ 1400175 h 5328965"/>
              <a:gd name="connsiteX75" fmla="*/ 4001327 w 4081049"/>
              <a:gd name="connsiteY75" fmla="*/ 1495425 h 5328965"/>
              <a:gd name="connsiteX76" fmla="*/ 4077527 w 4081049"/>
              <a:gd name="connsiteY76" fmla="*/ 1362075 h 5328965"/>
              <a:gd name="connsiteX77" fmla="*/ 3953702 w 4081049"/>
              <a:gd name="connsiteY77" fmla="*/ 1200150 h 5328965"/>
              <a:gd name="connsiteX78" fmla="*/ 3744152 w 4081049"/>
              <a:gd name="connsiteY78" fmla="*/ 1343025 h 5328965"/>
              <a:gd name="connsiteX79" fmla="*/ 3639377 w 4081049"/>
              <a:gd name="connsiteY79" fmla="*/ 1295400 h 5328965"/>
              <a:gd name="connsiteX80" fmla="*/ 3477452 w 4081049"/>
              <a:gd name="connsiteY80" fmla="*/ 962025 h 5328965"/>
              <a:gd name="connsiteX81" fmla="*/ 3115502 w 4081049"/>
              <a:gd name="connsiteY81" fmla="*/ 695325 h 5328965"/>
              <a:gd name="connsiteX82" fmla="*/ 3048827 w 4081049"/>
              <a:gd name="connsiteY82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591627 w 4081049"/>
              <a:gd name="connsiteY62" fmla="*/ 2676525 h 5328965"/>
              <a:gd name="connsiteX63" fmla="*/ 2620202 w 4081049"/>
              <a:gd name="connsiteY63" fmla="*/ 2543175 h 5328965"/>
              <a:gd name="connsiteX64" fmla="*/ 2563052 w 4081049"/>
              <a:gd name="connsiteY64" fmla="*/ 2486025 h 5328965"/>
              <a:gd name="connsiteX65" fmla="*/ 2559604 w 4081049"/>
              <a:gd name="connsiteY65" fmla="*/ 2482285 h 5328965"/>
              <a:gd name="connsiteX66" fmla="*/ 2610677 w 4081049"/>
              <a:gd name="connsiteY66" fmla="*/ 2427239 h 5328965"/>
              <a:gd name="connsiteX67" fmla="*/ 2801177 w 4081049"/>
              <a:gd name="connsiteY67" fmla="*/ 2466975 h 5328965"/>
              <a:gd name="connsiteX68" fmla="*/ 3258377 w 4081049"/>
              <a:gd name="connsiteY68" fmla="*/ 2333625 h 5328965"/>
              <a:gd name="connsiteX69" fmla="*/ 3525077 w 4081049"/>
              <a:gd name="connsiteY69" fmla="*/ 2343150 h 5328965"/>
              <a:gd name="connsiteX70" fmla="*/ 3687002 w 4081049"/>
              <a:gd name="connsiteY70" fmla="*/ 2257425 h 5328965"/>
              <a:gd name="connsiteX71" fmla="*/ 3648902 w 4081049"/>
              <a:gd name="connsiteY71" fmla="*/ 1657350 h 5328965"/>
              <a:gd name="connsiteX72" fmla="*/ 3667952 w 4081049"/>
              <a:gd name="connsiteY72" fmla="*/ 1524000 h 5328965"/>
              <a:gd name="connsiteX73" fmla="*/ 3839402 w 4081049"/>
              <a:gd name="connsiteY73" fmla="*/ 1524000 h 5328965"/>
              <a:gd name="connsiteX74" fmla="*/ 3963227 w 4081049"/>
              <a:gd name="connsiteY74" fmla="*/ 1400175 h 5328965"/>
              <a:gd name="connsiteX75" fmla="*/ 4001327 w 4081049"/>
              <a:gd name="connsiteY75" fmla="*/ 1495425 h 5328965"/>
              <a:gd name="connsiteX76" fmla="*/ 4077527 w 4081049"/>
              <a:gd name="connsiteY76" fmla="*/ 1362075 h 5328965"/>
              <a:gd name="connsiteX77" fmla="*/ 3953702 w 4081049"/>
              <a:gd name="connsiteY77" fmla="*/ 1200150 h 5328965"/>
              <a:gd name="connsiteX78" fmla="*/ 3744152 w 4081049"/>
              <a:gd name="connsiteY78" fmla="*/ 1343025 h 5328965"/>
              <a:gd name="connsiteX79" fmla="*/ 3639377 w 4081049"/>
              <a:gd name="connsiteY79" fmla="*/ 1295400 h 5328965"/>
              <a:gd name="connsiteX80" fmla="*/ 3477452 w 4081049"/>
              <a:gd name="connsiteY80" fmla="*/ 962025 h 5328965"/>
              <a:gd name="connsiteX81" fmla="*/ 3115502 w 4081049"/>
              <a:gd name="connsiteY81" fmla="*/ 695325 h 5328965"/>
              <a:gd name="connsiteX82" fmla="*/ 3048827 w 4081049"/>
              <a:gd name="connsiteY82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591627 w 4081049"/>
              <a:gd name="connsiteY62" fmla="*/ 2676525 h 5328965"/>
              <a:gd name="connsiteX63" fmla="*/ 2620202 w 4081049"/>
              <a:gd name="connsiteY63" fmla="*/ 2543175 h 5328965"/>
              <a:gd name="connsiteX64" fmla="*/ 2563052 w 4081049"/>
              <a:gd name="connsiteY64" fmla="*/ 2486025 h 5328965"/>
              <a:gd name="connsiteX65" fmla="*/ 2483404 w 4081049"/>
              <a:gd name="connsiteY65" fmla="*/ 2406085 h 5328965"/>
              <a:gd name="connsiteX66" fmla="*/ 2610677 w 4081049"/>
              <a:gd name="connsiteY66" fmla="*/ 2427239 h 5328965"/>
              <a:gd name="connsiteX67" fmla="*/ 2801177 w 4081049"/>
              <a:gd name="connsiteY67" fmla="*/ 2466975 h 5328965"/>
              <a:gd name="connsiteX68" fmla="*/ 3258377 w 4081049"/>
              <a:gd name="connsiteY68" fmla="*/ 2333625 h 5328965"/>
              <a:gd name="connsiteX69" fmla="*/ 3525077 w 4081049"/>
              <a:gd name="connsiteY69" fmla="*/ 2343150 h 5328965"/>
              <a:gd name="connsiteX70" fmla="*/ 3687002 w 4081049"/>
              <a:gd name="connsiteY70" fmla="*/ 2257425 h 5328965"/>
              <a:gd name="connsiteX71" fmla="*/ 3648902 w 4081049"/>
              <a:gd name="connsiteY71" fmla="*/ 1657350 h 5328965"/>
              <a:gd name="connsiteX72" fmla="*/ 3667952 w 4081049"/>
              <a:gd name="connsiteY72" fmla="*/ 1524000 h 5328965"/>
              <a:gd name="connsiteX73" fmla="*/ 3839402 w 4081049"/>
              <a:gd name="connsiteY73" fmla="*/ 1524000 h 5328965"/>
              <a:gd name="connsiteX74" fmla="*/ 3963227 w 4081049"/>
              <a:gd name="connsiteY74" fmla="*/ 1400175 h 5328965"/>
              <a:gd name="connsiteX75" fmla="*/ 4001327 w 4081049"/>
              <a:gd name="connsiteY75" fmla="*/ 1495425 h 5328965"/>
              <a:gd name="connsiteX76" fmla="*/ 4077527 w 4081049"/>
              <a:gd name="connsiteY76" fmla="*/ 1362075 h 5328965"/>
              <a:gd name="connsiteX77" fmla="*/ 3953702 w 4081049"/>
              <a:gd name="connsiteY77" fmla="*/ 1200150 h 5328965"/>
              <a:gd name="connsiteX78" fmla="*/ 3744152 w 4081049"/>
              <a:gd name="connsiteY78" fmla="*/ 1343025 h 5328965"/>
              <a:gd name="connsiteX79" fmla="*/ 3639377 w 4081049"/>
              <a:gd name="connsiteY79" fmla="*/ 1295400 h 5328965"/>
              <a:gd name="connsiteX80" fmla="*/ 3477452 w 4081049"/>
              <a:gd name="connsiteY80" fmla="*/ 962025 h 5328965"/>
              <a:gd name="connsiteX81" fmla="*/ 3115502 w 4081049"/>
              <a:gd name="connsiteY81" fmla="*/ 695325 h 5328965"/>
              <a:gd name="connsiteX82" fmla="*/ 3048827 w 4081049"/>
              <a:gd name="connsiteY82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591627 w 4081049"/>
              <a:gd name="connsiteY62" fmla="*/ 2676525 h 5328965"/>
              <a:gd name="connsiteX63" fmla="*/ 2620202 w 4081049"/>
              <a:gd name="connsiteY63" fmla="*/ 2543175 h 5328965"/>
              <a:gd name="connsiteX64" fmla="*/ 2563052 w 4081049"/>
              <a:gd name="connsiteY64" fmla="*/ 2486025 h 5328965"/>
              <a:gd name="connsiteX65" fmla="*/ 2483404 w 4081049"/>
              <a:gd name="connsiteY65" fmla="*/ 2406085 h 5328965"/>
              <a:gd name="connsiteX66" fmla="*/ 2610677 w 4081049"/>
              <a:gd name="connsiteY66" fmla="*/ 2427239 h 5328965"/>
              <a:gd name="connsiteX67" fmla="*/ 2801177 w 4081049"/>
              <a:gd name="connsiteY67" fmla="*/ 2466975 h 5328965"/>
              <a:gd name="connsiteX68" fmla="*/ 3258377 w 4081049"/>
              <a:gd name="connsiteY68" fmla="*/ 2333625 h 5328965"/>
              <a:gd name="connsiteX69" fmla="*/ 3525077 w 4081049"/>
              <a:gd name="connsiteY69" fmla="*/ 2343150 h 5328965"/>
              <a:gd name="connsiteX70" fmla="*/ 3687002 w 4081049"/>
              <a:gd name="connsiteY70" fmla="*/ 2257425 h 5328965"/>
              <a:gd name="connsiteX71" fmla="*/ 3648902 w 4081049"/>
              <a:gd name="connsiteY71" fmla="*/ 1657350 h 5328965"/>
              <a:gd name="connsiteX72" fmla="*/ 3667952 w 4081049"/>
              <a:gd name="connsiteY72" fmla="*/ 1524000 h 5328965"/>
              <a:gd name="connsiteX73" fmla="*/ 3839402 w 4081049"/>
              <a:gd name="connsiteY73" fmla="*/ 1524000 h 5328965"/>
              <a:gd name="connsiteX74" fmla="*/ 3963227 w 4081049"/>
              <a:gd name="connsiteY74" fmla="*/ 1400175 h 5328965"/>
              <a:gd name="connsiteX75" fmla="*/ 4001327 w 4081049"/>
              <a:gd name="connsiteY75" fmla="*/ 1495425 h 5328965"/>
              <a:gd name="connsiteX76" fmla="*/ 4077527 w 4081049"/>
              <a:gd name="connsiteY76" fmla="*/ 1362075 h 5328965"/>
              <a:gd name="connsiteX77" fmla="*/ 3953702 w 4081049"/>
              <a:gd name="connsiteY77" fmla="*/ 1200150 h 5328965"/>
              <a:gd name="connsiteX78" fmla="*/ 3744152 w 4081049"/>
              <a:gd name="connsiteY78" fmla="*/ 1343025 h 5328965"/>
              <a:gd name="connsiteX79" fmla="*/ 3639377 w 4081049"/>
              <a:gd name="connsiteY79" fmla="*/ 1295400 h 5328965"/>
              <a:gd name="connsiteX80" fmla="*/ 3477452 w 4081049"/>
              <a:gd name="connsiteY80" fmla="*/ 962025 h 5328965"/>
              <a:gd name="connsiteX81" fmla="*/ 3115502 w 4081049"/>
              <a:gd name="connsiteY81" fmla="*/ 695325 h 5328965"/>
              <a:gd name="connsiteX82" fmla="*/ 3048827 w 4081049"/>
              <a:gd name="connsiteY82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591627 w 4081049"/>
              <a:gd name="connsiteY62" fmla="*/ 2676525 h 5328965"/>
              <a:gd name="connsiteX63" fmla="*/ 2620202 w 4081049"/>
              <a:gd name="connsiteY63" fmla="*/ 2543175 h 5328965"/>
              <a:gd name="connsiteX64" fmla="*/ 2563052 w 4081049"/>
              <a:gd name="connsiteY64" fmla="*/ 2486025 h 5328965"/>
              <a:gd name="connsiteX65" fmla="*/ 2610677 w 4081049"/>
              <a:gd name="connsiteY65" fmla="*/ 2427239 h 5328965"/>
              <a:gd name="connsiteX66" fmla="*/ 2801177 w 4081049"/>
              <a:gd name="connsiteY66" fmla="*/ 2466975 h 5328965"/>
              <a:gd name="connsiteX67" fmla="*/ 3258377 w 4081049"/>
              <a:gd name="connsiteY67" fmla="*/ 2333625 h 5328965"/>
              <a:gd name="connsiteX68" fmla="*/ 3525077 w 4081049"/>
              <a:gd name="connsiteY68" fmla="*/ 2343150 h 5328965"/>
              <a:gd name="connsiteX69" fmla="*/ 3687002 w 4081049"/>
              <a:gd name="connsiteY69" fmla="*/ 2257425 h 5328965"/>
              <a:gd name="connsiteX70" fmla="*/ 3648902 w 4081049"/>
              <a:gd name="connsiteY70" fmla="*/ 1657350 h 5328965"/>
              <a:gd name="connsiteX71" fmla="*/ 3667952 w 4081049"/>
              <a:gd name="connsiteY71" fmla="*/ 1524000 h 5328965"/>
              <a:gd name="connsiteX72" fmla="*/ 3839402 w 4081049"/>
              <a:gd name="connsiteY72" fmla="*/ 1524000 h 5328965"/>
              <a:gd name="connsiteX73" fmla="*/ 3963227 w 4081049"/>
              <a:gd name="connsiteY73" fmla="*/ 1400175 h 5328965"/>
              <a:gd name="connsiteX74" fmla="*/ 4001327 w 4081049"/>
              <a:gd name="connsiteY74" fmla="*/ 1495425 h 5328965"/>
              <a:gd name="connsiteX75" fmla="*/ 4077527 w 4081049"/>
              <a:gd name="connsiteY75" fmla="*/ 1362075 h 5328965"/>
              <a:gd name="connsiteX76" fmla="*/ 3953702 w 4081049"/>
              <a:gd name="connsiteY76" fmla="*/ 1200150 h 5328965"/>
              <a:gd name="connsiteX77" fmla="*/ 3744152 w 4081049"/>
              <a:gd name="connsiteY77" fmla="*/ 1343025 h 5328965"/>
              <a:gd name="connsiteX78" fmla="*/ 3639377 w 4081049"/>
              <a:gd name="connsiteY78" fmla="*/ 1295400 h 5328965"/>
              <a:gd name="connsiteX79" fmla="*/ 3477452 w 4081049"/>
              <a:gd name="connsiteY79" fmla="*/ 962025 h 5328965"/>
              <a:gd name="connsiteX80" fmla="*/ 3115502 w 4081049"/>
              <a:gd name="connsiteY80" fmla="*/ 695325 h 5328965"/>
              <a:gd name="connsiteX81" fmla="*/ 3048827 w 4081049"/>
              <a:gd name="connsiteY81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591627 w 4081049"/>
              <a:gd name="connsiteY62" fmla="*/ 2676525 h 5328965"/>
              <a:gd name="connsiteX63" fmla="*/ 2620202 w 4081049"/>
              <a:gd name="connsiteY63" fmla="*/ 2543175 h 5328965"/>
              <a:gd name="connsiteX64" fmla="*/ 2563052 w 4081049"/>
              <a:gd name="connsiteY64" fmla="*/ 2486025 h 5328965"/>
              <a:gd name="connsiteX65" fmla="*/ 2610677 w 4081049"/>
              <a:gd name="connsiteY65" fmla="*/ 2427239 h 5328965"/>
              <a:gd name="connsiteX66" fmla="*/ 2688981 w 4081049"/>
              <a:gd name="connsiteY66" fmla="*/ 2466975 h 5328965"/>
              <a:gd name="connsiteX67" fmla="*/ 3258377 w 4081049"/>
              <a:gd name="connsiteY67" fmla="*/ 2333625 h 5328965"/>
              <a:gd name="connsiteX68" fmla="*/ 3525077 w 4081049"/>
              <a:gd name="connsiteY68" fmla="*/ 2343150 h 5328965"/>
              <a:gd name="connsiteX69" fmla="*/ 3687002 w 4081049"/>
              <a:gd name="connsiteY69" fmla="*/ 2257425 h 5328965"/>
              <a:gd name="connsiteX70" fmla="*/ 3648902 w 4081049"/>
              <a:gd name="connsiteY70" fmla="*/ 1657350 h 5328965"/>
              <a:gd name="connsiteX71" fmla="*/ 3667952 w 4081049"/>
              <a:gd name="connsiteY71" fmla="*/ 1524000 h 5328965"/>
              <a:gd name="connsiteX72" fmla="*/ 3839402 w 4081049"/>
              <a:gd name="connsiteY72" fmla="*/ 1524000 h 5328965"/>
              <a:gd name="connsiteX73" fmla="*/ 3963227 w 4081049"/>
              <a:gd name="connsiteY73" fmla="*/ 1400175 h 5328965"/>
              <a:gd name="connsiteX74" fmla="*/ 4001327 w 4081049"/>
              <a:gd name="connsiteY74" fmla="*/ 1495425 h 5328965"/>
              <a:gd name="connsiteX75" fmla="*/ 4077527 w 4081049"/>
              <a:gd name="connsiteY75" fmla="*/ 1362075 h 5328965"/>
              <a:gd name="connsiteX76" fmla="*/ 3953702 w 4081049"/>
              <a:gd name="connsiteY76" fmla="*/ 1200150 h 5328965"/>
              <a:gd name="connsiteX77" fmla="*/ 3744152 w 4081049"/>
              <a:gd name="connsiteY77" fmla="*/ 1343025 h 5328965"/>
              <a:gd name="connsiteX78" fmla="*/ 3639377 w 4081049"/>
              <a:gd name="connsiteY78" fmla="*/ 1295400 h 5328965"/>
              <a:gd name="connsiteX79" fmla="*/ 3477452 w 4081049"/>
              <a:gd name="connsiteY79" fmla="*/ 962025 h 5328965"/>
              <a:gd name="connsiteX80" fmla="*/ 3115502 w 4081049"/>
              <a:gd name="connsiteY80" fmla="*/ 695325 h 5328965"/>
              <a:gd name="connsiteX81" fmla="*/ 3048827 w 4081049"/>
              <a:gd name="connsiteY81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591627 w 4081049"/>
              <a:gd name="connsiteY62" fmla="*/ 2676525 h 5328965"/>
              <a:gd name="connsiteX63" fmla="*/ 2620202 w 4081049"/>
              <a:gd name="connsiteY63" fmla="*/ 2543175 h 5328965"/>
              <a:gd name="connsiteX64" fmla="*/ 2563052 w 4081049"/>
              <a:gd name="connsiteY64" fmla="*/ 2486025 h 5328965"/>
              <a:gd name="connsiteX65" fmla="*/ 2610677 w 4081049"/>
              <a:gd name="connsiteY65" fmla="*/ 2427239 h 5328965"/>
              <a:gd name="connsiteX66" fmla="*/ 2688981 w 4081049"/>
              <a:gd name="connsiteY66" fmla="*/ 2466975 h 5328965"/>
              <a:gd name="connsiteX67" fmla="*/ 2918633 w 4081049"/>
              <a:gd name="connsiteY67" fmla="*/ 2473870 h 5328965"/>
              <a:gd name="connsiteX68" fmla="*/ 3258377 w 4081049"/>
              <a:gd name="connsiteY68" fmla="*/ 2333625 h 5328965"/>
              <a:gd name="connsiteX69" fmla="*/ 3525077 w 4081049"/>
              <a:gd name="connsiteY69" fmla="*/ 2343150 h 5328965"/>
              <a:gd name="connsiteX70" fmla="*/ 3687002 w 4081049"/>
              <a:gd name="connsiteY70" fmla="*/ 2257425 h 5328965"/>
              <a:gd name="connsiteX71" fmla="*/ 3648902 w 4081049"/>
              <a:gd name="connsiteY71" fmla="*/ 1657350 h 5328965"/>
              <a:gd name="connsiteX72" fmla="*/ 3667952 w 4081049"/>
              <a:gd name="connsiteY72" fmla="*/ 1524000 h 5328965"/>
              <a:gd name="connsiteX73" fmla="*/ 3839402 w 4081049"/>
              <a:gd name="connsiteY73" fmla="*/ 1524000 h 5328965"/>
              <a:gd name="connsiteX74" fmla="*/ 3963227 w 4081049"/>
              <a:gd name="connsiteY74" fmla="*/ 1400175 h 5328965"/>
              <a:gd name="connsiteX75" fmla="*/ 4001327 w 4081049"/>
              <a:gd name="connsiteY75" fmla="*/ 1495425 h 5328965"/>
              <a:gd name="connsiteX76" fmla="*/ 4077527 w 4081049"/>
              <a:gd name="connsiteY76" fmla="*/ 1362075 h 5328965"/>
              <a:gd name="connsiteX77" fmla="*/ 3953702 w 4081049"/>
              <a:gd name="connsiteY77" fmla="*/ 1200150 h 5328965"/>
              <a:gd name="connsiteX78" fmla="*/ 3744152 w 4081049"/>
              <a:gd name="connsiteY78" fmla="*/ 1343025 h 5328965"/>
              <a:gd name="connsiteX79" fmla="*/ 3639377 w 4081049"/>
              <a:gd name="connsiteY79" fmla="*/ 1295400 h 5328965"/>
              <a:gd name="connsiteX80" fmla="*/ 3477452 w 4081049"/>
              <a:gd name="connsiteY80" fmla="*/ 962025 h 5328965"/>
              <a:gd name="connsiteX81" fmla="*/ 3115502 w 4081049"/>
              <a:gd name="connsiteY81" fmla="*/ 695325 h 5328965"/>
              <a:gd name="connsiteX82" fmla="*/ 3048827 w 4081049"/>
              <a:gd name="connsiteY82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758753 w 4081049"/>
              <a:gd name="connsiteY62" fmla="*/ 2903021 h 5328965"/>
              <a:gd name="connsiteX63" fmla="*/ 2591627 w 4081049"/>
              <a:gd name="connsiteY63" fmla="*/ 2676525 h 5328965"/>
              <a:gd name="connsiteX64" fmla="*/ 2620202 w 4081049"/>
              <a:gd name="connsiteY64" fmla="*/ 2543175 h 5328965"/>
              <a:gd name="connsiteX65" fmla="*/ 2563052 w 4081049"/>
              <a:gd name="connsiteY65" fmla="*/ 2486025 h 5328965"/>
              <a:gd name="connsiteX66" fmla="*/ 2610677 w 4081049"/>
              <a:gd name="connsiteY66" fmla="*/ 2427239 h 5328965"/>
              <a:gd name="connsiteX67" fmla="*/ 2688981 w 4081049"/>
              <a:gd name="connsiteY67" fmla="*/ 2466975 h 5328965"/>
              <a:gd name="connsiteX68" fmla="*/ 2918633 w 4081049"/>
              <a:gd name="connsiteY68" fmla="*/ 2473870 h 5328965"/>
              <a:gd name="connsiteX69" fmla="*/ 3258377 w 4081049"/>
              <a:gd name="connsiteY69" fmla="*/ 2333625 h 5328965"/>
              <a:gd name="connsiteX70" fmla="*/ 3525077 w 4081049"/>
              <a:gd name="connsiteY70" fmla="*/ 2343150 h 5328965"/>
              <a:gd name="connsiteX71" fmla="*/ 3687002 w 4081049"/>
              <a:gd name="connsiteY71" fmla="*/ 2257425 h 5328965"/>
              <a:gd name="connsiteX72" fmla="*/ 3648902 w 4081049"/>
              <a:gd name="connsiteY72" fmla="*/ 1657350 h 5328965"/>
              <a:gd name="connsiteX73" fmla="*/ 3667952 w 4081049"/>
              <a:gd name="connsiteY73" fmla="*/ 1524000 h 5328965"/>
              <a:gd name="connsiteX74" fmla="*/ 3839402 w 4081049"/>
              <a:gd name="connsiteY74" fmla="*/ 1524000 h 5328965"/>
              <a:gd name="connsiteX75" fmla="*/ 3963227 w 4081049"/>
              <a:gd name="connsiteY75" fmla="*/ 1400175 h 5328965"/>
              <a:gd name="connsiteX76" fmla="*/ 4001327 w 4081049"/>
              <a:gd name="connsiteY76" fmla="*/ 1495425 h 5328965"/>
              <a:gd name="connsiteX77" fmla="*/ 4077527 w 4081049"/>
              <a:gd name="connsiteY77" fmla="*/ 1362075 h 5328965"/>
              <a:gd name="connsiteX78" fmla="*/ 3953702 w 4081049"/>
              <a:gd name="connsiteY78" fmla="*/ 1200150 h 5328965"/>
              <a:gd name="connsiteX79" fmla="*/ 3744152 w 4081049"/>
              <a:gd name="connsiteY79" fmla="*/ 1343025 h 5328965"/>
              <a:gd name="connsiteX80" fmla="*/ 3639377 w 4081049"/>
              <a:gd name="connsiteY80" fmla="*/ 1295400 h 5328965"/>
              <a:gd name="connsiteX81" fmla="*/ 3477452 w 4081049"/>
              <a:gd name="connsiteY81" fmla="*/ 962025 h 5328965"/>
              <a:gd name="connsiteX82" fmla="*/ 3115502 w 4081049"/>
              <a:gd name="connsiteY82" fmla="*/ 695325 h 5328965"/>
              <a:gd name="connsiteX83" fmla="*/ 3048827 w 4081049"/>
              <a:gd name="connsiteY83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699382 w 4081049"/>
              <a:gd name="connsiteY62" fmla="*/ 2931070 h 5328965"/>
              <a:gd name="connsiteX63" fmla="*/ 2758753 w 4081049"/>
              <a:gd name="connsiteY63" fmla="*/ 2903021 h 5328965"/>
              <a:gd name="connsiteX64" fmla="*/ 2591627 w 4081049"/>
              <a:gd name="connsiteY64" fmla="*/ 2676525 h 5328965"/>
              <a:gd name="connsiteX65" fmla="*/ 2620202 w 4081049"/>
              <a:gd name="connsiteY65" fmla="*/ 2543175 h 5328965"/>
              <a:gd name="connsiteX66" fmla="*/ 2563052 w 4081049"/>
              <a:gd name="connsiteY66" fmla="*/ 2486025 h 5328965"/>
              <a:gd name="connsiteX67" fmla="*/ 2610677 w 4081049"/>
              <a:gd name="connsiteY67" fmla="*/ 2427239 h 5328965"/>
              <a:gd name="connsiteX68" fmla="*/ 2688981 w 4081049"/>
              <a:gd name="connsiteY68" fmla="*/ 2466975 h 5328965"/>
              <a:gd name="connsiteX69" fmla="*/ 2918633 w 4081049"/>
              <a:gd name="connsiteY69" fmla="*/ 2473870 h 5328965"/>
              <a:gd name="connsiteX70" fmla="*/ 3258377 w 4081049"/>
              <a:gd name="connsiteY70" fmla="*/ 2333625 h 5328965"/>
              <a:gd name="connsiteX71" fmla="*/ 3525077 w 4081049"/>
              <a:gd name="connsiteY71" fmla="*/ 2343150 h 5328965"/>
              <a:gd name="connsiteX72" fmla="*/ 3687002 w 4081049"/>
              <a:gd name="connsiteY72" fmla="*/ 2257425 h 5328965"/>
              <a:gd name="connsiteX73" fmla="*/ 3648902 w 4081049"/>
              <a:gd name="connsiteY73" fmla="*/ 1657350 h 5328965"/>
              <a:gd name="connsiteX74" fmla="*/ 3667952 w 4081049"/>
              <a:gd name="connsiteY74" fmla="*/ 1524000 h 5328965"/>
              <a:gd name="connsiteX75" fmla="*/ 3839402 w 4081049"/>
              <a:gd name="connsiteY75" fmla="*/ 1524000 h 5328965"/>
              <a:gd name="connsiteX76" fmla="*/ 3963227 w 4081049"/>
              <a:gd name="connsiteY76" fmla="*/ 1400175 h 5328965"/>
              <a:gd name="connsiteX77" fmla="*/ 4001327 w 4081049"/>
              <a:gd name="connsiteY77" fmla="*/ 1495425 h 5328965"/>
              <a:gd name="connsiteX78" fmla="*/ 4077527 w 4081049"/>
              <a:gd name="connsiteY78" fmla="*/ 1362075 h 5328965"/>
              <a:gd name="connsiteX79" fmla="*/ 3953702 w 4081049"/>
              <a:gd name="connsiteY79" fmla="*/ 1200150 h 5328965"/>
              <a:gd name="connsiteX80" fmla="*/ 3744152 w 4081049"/>
              <a:gd name="connsiteY80" fmla="*/ 1343025 h 5328965"/>
              <a:gd name="connsiteX81" fmla="*/ 3639377 w 4081049"/>
              <a:gd name="connsiteY81" fmla="*/ 1295400 h 5328965"/>
              <a:gd name="connsiteX82" fmla="*/ 3477452 w 4081049"/>
              <a:gd name="connsiteY82" fmla="*/ 962025 h 5328965"/>
              <a:gd name="connsiteX83" fmla="*/ 3115502 w 4081049"/>
              <a:gd name="connsiteY83" fmla="*/ 695325 h 5328965"/>
              <a:gd name="connsiteX84" fmla="*/ 3048827 w 4081049"/>
              <a:gd name="connsiteY84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802696 w 4081049"/>
              <a:gd name="connsiteY62" fmla="*/ 2935745 h 5328965"/>
              <a:gd name="connsiteX63" fmla="*/ 2758753 w 4081049"/>
              <a:gd name="connsiteY63" fmla="*/ 2903021 h 5328965"/>
              <a:gd name="connsiteX64" fmla="*/ 2591627 w 4081049"/>
              <a:gd name="connsiteY64" fmla="*/ 2676525 h 5328965"/>
              <a:gd name="connsiteX65" fmla="*/ 2620202 w 4081049"/>
              <a:gd name="connsiteY65" fmla="*/ 2543175 h 5328965"/>
              <a:gd name="connsiteX66" fmla="*/ 2563052 w 4081049"/>
              <a:gd name="connsiteY66" fmla="*/ 2486025 h 5328965"/>
              <a:gd name="connsiteX67" fmla="*/ 2610677 w 4081049"/>
              <a:gd name="connsiteY67" fmla="*/ 2427239 h 5328965"/>
              <a:gd name="connsiteX68" fmla="*/ 2688981 w 4081049"/>
              <a:gd name="connsiteY68" fmla="*/ 2466975 h 5328965"/>
              <a:gd name="connsiteX69" fmla="*/ 2918633 w 4081049"/>
              <a:gd name="connsiteY69" fmla="*/ 2473870 h 5328965"/>
              <a:gd name="connsiteX70" fmla="*/ 3258377 w 4081049"/>
              <a:gd name="connsiteY70" fmla="*/ 2333625 h 5328965"/>
              <a:gd name="connsiteX71" fmla="*/ 3525077 w 4081049"/>
              <a:gd name="connsiteY71" fmla="*/ 2343150 h 5328965"/>
              <a:gd name="connsiteX72" fmla="*/ 3687002 w 4081049"/>
              <a:gd name="connsiteY72" fmla="*/ 2257425 h 5328965"/>
              <a:gd name="connsiteX73" fmla="*/ 3648902 w 4081049"/>
              <a:gd name="connsiteY73" fmla="*/ 1657350 h 5328965"/>
              <a:gd name="connsiteX74" fmla="*/ 3667952 w 4081049"/>
              <a:gd name="connsiteY74" fmla="*/ 1524000 h 5328965"/>
              <a:gd name="connsiteX75" fmla="*/ 3839402 w 4081049"/>
              <a:gd name="connsiteY75" fmla="*/ 1524000 h 5328965"/>
              <a:gd name="connsiteX76" fmla="*/ 3963227 w 4081049"/>
              <a:gd name="connsiteY76" fmla="*/ 1400175 h 5328965"/>
              <a:gd name="connsiteX77" fmla="*/ 4001327 w 4081049"/>
              <a:gd name="connsiteY77" fmla="*/ 1495425 h 5328965"/>
              <a:gd name="connsiteX78" fmla="*/ 4077527 w 4081049"/>
              <a:gd name="connsiteY78" fmla="*/ 1362075 h 5328965"/>
              <a:gd name="connsiteX79" fmla="*/ 3953702 w 4081049"/>
              <a:gd name="connsiteY79" fmla="*/ 1200150 h 5328965"/>
              <a:gd name="connsiteX80" fmla="*/ 3744152 w 4081049"/>
              <a:gd name="connsiteY80" fmla="*/ 1343025 h 5328965"/>
              <a:gd name="connsiteX81" fmla="*/ 3639377 w 4081049"/>
              <a:gd name="connsiteY81" fmla="*/ 1295400 h 5328965"/>
              <a:gd name="connsiteX82" fmla="*/ 3477452 w 4081049"/>
              <a:gd name="connsiteY82" fmla="*/ 962025 h 5328965"/>
              <a:gd name="connsiteX83" fmla="*/ 3115502 w 4081049"/>
              <a:gd name="connsiteY83" fmla="*/ 695325 h 5328965"/>
              <a:gd name="connsiteX84" fmla="*/ 3048827 w 4081049"/>
              <a:gd name="connsiteY84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802696 w 4081049"/>
              <a:gd name="connsiteY62" fmla="*/ 2935745 h 5328965"/>
              <a:gd name="connsiteX63" fmla="*/ 2758753 w 4081049"/>
              <a:gd name="connsiteY63" fmla="*/ 2903021 h 5328965"/>
              <a:gd name="connsiteX64" fmla="*/ 2591627 w 4081049"/>
              <a:gd name="connsiteY64" fmla="*/ 2676525 h 5328965"/>
              <a:gd name="connsiteX65" fmla="*/ 2620202 w 4081049"/>
              <a:gd name="connsiteY65" fmla="*/ 2543175 h 5328965"/>
              <a:gd name="connsiteX66" fmla="*/ 2563052 w 4081049"/>
              <a:gd name="connsiteY66" fmla="*/ 2486025 h 5328965"/>
              <a:gd name="connsiteX67" fmla="*/ 2610677 w 4081049"/>
              <a:gd name="connsiteY67" fmla="*/ 2427239 h 5328965"/>
              <a:gd name="connsiteX68" fmla="*/ 2688981 w 4081049"/>
              <a:gd name="connsiteY68" fmla="*/ 2466975 h 5328965"/>
              <a:gd name="connsiteX69" fmla="*/ 2918633 w 4081049"/>
              <a:gd name="connsiteY69" fmla="*/ 2473870 h 5328965"/>
              <a:gd name="connsiteX70" fmla="*/ 3258377 w 4081049"/>
              <a:gd name="connsiteY70" fmla="*/ 2333625 h 5328965"/>
              <a:gd name="connsiteX71" fmla="*/ 3525077 w 4081049"/>
              <a:gd name="connsiteY71" fmla="*/ 2343150 h 5328965"/>
              <a:gd name="connsiteX72" fmla="*/ 3687002 w 4081049"/>
              <a:gd name="connsiteY72" fmla="*/ 2257425 h 5328965"/>
              <a:gd name="connsiteX73" fmla="*/ 3648902 w 4081049"/>
              <a:gd name="connsiteY73" fmla="*/ 1657350 h 5328965"/>
              <a:gd name="connsiteX74" fmla="*/ 3667952 w 4081049"/>
              <a:gd name="connsiteY74" fmla="*/ 1524000 h 5328965"/>
              <a:gd name="connsiteX75" fmla="*/ 3839402 w 4081049"/>
              <a:gd name="connsiteY75" fmla="*/ 1524000 h 5328965"/>
              <a:gd name="connsiteX76" fmla="*/ 3963227 w 4081049"/>
              <a:gd name="connsiteY76" fmla="*/ 1400175 h 5328965"/>
              <a:gd name="connsiteX77" fmla="*/ 4001327 w 4081049"/>
              <a:gd name="connsiteY77" fmla="*/ 1495425 h 5328965"/>
              <a:gd name="connsiteX78" fmla="*/ 4077527 w 4081049"/>
              <a:gd name="connsiteY78" fmla="*/ 1362075 h 5328965"/>
              <a:gd name="connsiteX79" fmla="*/ 3953702 w 4081049"/>
              <a:gd name="connsiteY79" fmla="*/ 1200150 h 5328965"/>
              <a:gd name="connsiteX80" fmla="*/ 3744152 w 4081049"/>
              <a:gd name="connsiteY80" fmla="*/ 1343025 h 5328965"/>
              <a:gd name="connsiteX81" fmla="*/ 3639377 w 4081049"/>
              <a:gd name="connsiteY81" fmla="*/ 1295400 h 5328965"/>
              <a:gd name="connsiteX82" fmla="*/ 3477452 w 4081049"/>
              <a:gd name="connsiteY82" fmla="*/ 962025 h 5328965"/>
              <a:gd name="connsiteX83" fmla="*/ 3115502 w 4081049"/>
              <a:gd name="connsiteY83" fmla="*/ 695325 h 5328965"/>
              <a:gd name="connsiteX84" fmla="*/ 3048827 w 4081049"/>
              <a:gd name="connsiteY84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824668 w 4081049"/>
              <a:gd name="connsiteY62" fmla="*/ 3016620 h 5328965"/>
              <a:gd name="connsiteX63" fmla="*/ 2802696 w 4081049"/>
              <a:gd name="connsiteY63" fmla="*/ 2935745 h 5328965"/>
              <a:gd name="connsiteX64" fmla="*/ 2758753 w 4081049"/>
              <a:gd name="connsiteY64" fmla="*/ 2903021 h 5328965"/>
              <a:gd name="connsiteX65" fmla="*/ 2591627 w 4081049"/>
              <a:gd name="connsiteY65" fmla="*/ 2676525 h 5328965"/>
              <a:gd name="connsiteX66" fmla="*/ 2620202 w 4081049"/>
              <a:gd name="connsiteY66" fmla="*/ 2543175 h 5328965"/>
              <a:gd name="connsiteX67" fmla="*/ 2563052 w 4081049"/>
              <a:gd name="connsiteY67" fmla="*/ 2486025 h 5328965"/>
              <a:gd name="connsiteX68" fmla="*/ 2610677 w 4081049"/>
              <a:gd name="connsiteY68" fmla="*/ 2427239 h 5328965"/>
              <a:gd name="connsiteX69" fmla="*/ 2688981 w 4081049"/>
              <a:gd name="connsiteY69" fmla="*/ 2466975 h 5328965"/>
              <a:gd name="connsiteX70" fmla="*/ 2918633 w 4081049"/>
              <a:gd name="connsiteY70" fmla="*/ 2473870 h 5328965"/>
              <a:gd name="connsiteX71" fmla="*/ 3258377 w 4081049"/>
              <a:gd name="connsiteY71" fmla="*/ 2333625 h 5328965"/>
              <a:gd name="connsiteX72" fmla="*/ 3525077 w 4081049"/>
              <a:gd name="connsiteY72" fmla="*/ 2343150 h 5328965"/>
              <a:gd name="connsiteX73" fmla="*/ 3687002 w 4081049"/>
              <a:gd name="connsiteY73" fmla="*/ 2257425 h 5328965"/>
              <a:gd name="connsiteX74" fmla="*/ 3648902 w 4081049"/>
              <a:gd name="connsiteY74" fmla="*/ 1657350 h 5328965"/>
              <a:gd name="connsiteX75" fmla="*/ 3667952 w 4081049"/>
              <a:gd name="connsiteY75" fmla="*/ 1524000 h 5328965"/>
              <a:gd name="connsiteX76" fmla="*/ 3839402 w 4081049"/>
              <a:gd name="connsiteY76" fmla="*/ 1524000 h 5328965"/>
              <a:gd name="connsiteX77" fmla="*/ 3963227 w 4081049"/>
              <a:gd name="connsiteY77" fmla="*/ 1400175 h 5328965"/>
              <a:gd name="connsiteX78" fmla="*/ 4001327 w 4081049"/>
              <a:gd name="connsiteY78" fmla="*/ 1495425 h 5328965"/>
              <a:gd name="connsiteX79" fmla="*/ 4077527 w 4081049"/>
              <a:gd name="connsiteY79" fmla="*/ 1362075 h 5328965"/>
              <a:gd name="connsiteX80" fmla="*/ 3953702 w 4081049"/>
              <a:gd name="connsiteY80" fmla="*/ 1200150 h 5328965"/>
              <a:gd name="connsiteX81" fmla="*/ 3744152 w 4081049"/>
              <a:gd name="connsiteY81" fmla="*/ 1343025 h 5328965"/>
              <a:gd name="connsiteX82" fmla="*/ 3639377 w 4081049"/>
              <a:gd name="connsiteY82" fmla="*/ 1295400 h 5328965"/>
              <a:gd name="connsiteX83" fmla="*/ 3477452 w 4081049"/>
              <a:gd name="connsiteY83" fmla="*/ 962025 h 5328965"/>
              <a:gd name="connsiteX84" fmla="*/ 3115502 w 4081049"/>
              <a:gd name="connsiteY84" fmla="*/ 695325 h 5328965"/>
              <a:gd name="connsiteX85" fmla="*/ 3048827 w 4081049"/>
              <a:gd name="connsiteY85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925002 w 4081049"/>
              <a:gd name="connsiteY61" fmla="*/ 3133725 h 5328965"/>
              <a:gd name="connsiteX62" fmla="*/ 2824668 w 4081049"/>
              <a:gd name="connsiteY62" fmla="*/ 3016620 h 5328965"/>
              <a:gd name="connsiteX63" fmla="*/ 2802696 w 4081049"/>
              <a:gd name="connsiteY63" fmla="*/ 2935745 h 5328965"/>
              <a:gd name="connsiteX64" fmla="*/ 2758753 w 4081049"/>
              <a:gd name="connsiteY64" fmla="*/ 2903021 h 5328965"/>
              <a:gd name="connsiteX65" fmla="*/ 2591627 w 4081049"/>
              <a:gd name="connsiteY65" fmla="*/ 2676525 h 5328965"/>
              <a:gd name="connsiteX66" fmla="*/ 2620202 w 4081049"/>
              <a:gd name="connsiteY66" fmla="*/ 2543175 h 5328965"/>
              <a:gd name="connsiteX67" fmla="*/ 2563052 w 4081049"/>
              <a:gd name="connsiteY67" fmla="*/ 2486025 h 5328965"/>
              <a:gd name="connsiteX68" fmla="*/ 2610677 w 4081049"/>
              <a:gd name="connsiteY68" fmla="*/ 2427239 h 5328965"/>
              <a:gd name="connsiteX69" fmla="*/ 2688981 w 4081049"/>
              <a:gd name="connsiteY69" fmla="*/ 2466975 h 5328965"/>
              <a:gd name="connsiteX70" fmla="*/ 2918633 w 4081049"/>
              <a:gd name="connsiteY70" fmla="*/ 2473870 h 5328965"/>
              <a:gd name="connsiteX71" fmla="*/ 3258377 w 4081049"/>
              <a:gd name="connsiteY71" fmla="*/ 2333625 h 5328965"/>
              <a:gd name="connsiteX72" fmla="*/ 3525077 w 4081049"/>
              <a:gd name="connsiteY72" fmla="*/ 2343150 h 5328965"/>
              <a:gd name="connsiteX73" fmla="*/ 3687002 w 4081049"/>
              <a:gd name="connsiteY73" fmla="*/ 2257425 h 5328965"/>
              <a:gd name="connsiteX74" fmla="*/ 3648902 w 4081049"/>
              <a:gd name="connsiteY74" fmla="*/ 1657350 h 5328965"/>
              <a:gd name="connsiteX75" fmla="*/ 3667952 w 4081049"/>
              <a:gd name="connsiteY75" fmla="*/ 1524000 h 5328965"/>
              <a:gd name="connsiteX76" fmla="*/ 3839402 w 4081049"/>
              <a:gd name="connsiteY76" fmla="*/ 1524000 h 5328965"/>
              <a:gd name="connsiteX77" fmla="*/ 3963227 w 4081049"/>
              <a:gd name="connsiteY77" fmla="*/ 1400175 h 5328965"/>
              <a:gd name="connsiteX78" fmla="*/ 4001327 w 4081049"/>
              <a:gd name="connsiteY78" fmla="*/ 1495425 h 5328965"/>
              <a:gd name="connsiteX79" fmla="*/ 4077527 w 4081049"/>
              <a:gd name="connsiteY79" fmla="*/ 1362075 h 5328965"/>
              <a:gd name="connsiteX80" fmla="*/ 3953702 w 4081049"/>
              <a:gd name="connsiteY80" fmla="*/ 1200150 h 5328965"/>
              <a:gd name="connsiteX81" fmla="*/ 3744152 w 4081049"/>
              <a:gd name="connsiteY81" fmla="*/ 1343025 h 5328965"/>
              <a:gd name="connsiteX82" fmla="*/ 3639377 w 4081049"/>
              <a:gd name="connsiteY82" fmla="*/ 1295400 h 5328965"/>
              <a:gd name="connsiteX83" fmla="*/ 3477452 w 4081049"/>
              <a:gd name="connsiteY83" fmla="*/ 962025 h 5328965"/>
              <a:gd name="connsiteX84" fmla="*/ 3115502 w 4081049"/>
              <a:gd name="connsiteY84" fmla="*/ 695325 h 5328965"/>
              <a:gd name="connsiteX85" fmla="*/ 3048827 w 4081049"/>
              <a:gd name="connsiteY85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2892278 w 4081049"/>
              <a:gd name="connsiteY61" fmla="*/ 3151022 h 5328965"/>
              <a:gd name="connsiteX62" fmla="*/ 2824668 w 4081049"/>
              <a:gd name="connsiteY62" fmla="*/ 3016620 h 5328965"/>
              <a:gd name="connsiteX63" fmla="*/ 2802696 w 4081049"/>
              <a:gd name="connsiteY63" fmla="*/ 2935745 h 5328965"/>
              <a:gd name="connsiteX64" fmla="*/ 2758753 w 4081049"/>
              <a:gd name="connsiteY64" fmla="*/ 2903021 h 5328965"/>
              <a:gd name="connsiteX65" fmla="*/ 2591627 w 4081049"/>
              <a:gd name="connsiteY65" fmla="*/ 2676525 h 5328965"/>
              <a:gd name="connsiteX66" fmla="*/ 2620202 w 4081049"/>
              <a:gd name="connsiteY66" fmla="*/ 2543175 h 5328965"/>
              <a:gd name="connsiteX67" fmla="*/ 2563052 w 4081049"/>
              <a:gd name="connsiteY67" fmla="*/ 2486025 h 5328965"/>
              <a:gd name="connsiteX68" fmla="*/ 2610677 w 4081049"/>
              <a:gd name="connsiteY68" fmla="*/ 2427239 h 5328965"/>
              <a:gd name="connsiteX69" fmla="*/ 2688981 w 4081049"/>
              <a:gd name="connsiteY69" fmla="*/ 2466975 h 5328965"/>
              <a:gd name="connsiteX70" fmla="*/ 2918633 w 4081049"/>
              <a:gd name="connsiteY70" fmla="*/ 2473870 h 5328965"/>
              <a:gd name="connsiteX71" fmla="*/ 3258377 w 4081049"/>
              <a:gd name="connsiteY71" fmla="*/ 2333625 h 5328965"/>
              <a:gd name="connsiteX72" fmla="*/ 3525077 w 4081049"/>
              <a:gd name="connsiteY72" fmla="*/ 2343150 h 5328965"/>
              <a:gd name="connsiteX73" fmla="*/ 3687002 w 4081049"/>
              <a:gd name="connsiteY73" fmla="*/ 2257425 h 5328965"/>
              <a:gd name="connsiteX74" fmla="*/ 3648902 w 4081049"/>
              <a:gd name="connsiteY74" fmla="*/ 1657350 h 5328965"/>
              <a:gd name="connsiteX75" fmla="*/ 3667952 w 4081049"/>
              <a:gd name="connsiteY75" fmla="*/ 1524000 h 5328965"/>
              <a:gd name="connsiteX76" fmla="*/ 3839402 w 4081049"/>
              <a:gd name="connsiteY76" fmla="*/ 1524000 h 5328965"/>
              <a:gd name="connsiteX77" fmla="*/ 3963227 w 4081049"/>
              <a:gd name="connsiteY77" fmla="*/ 1400175 h 5328965"/>
              <a:gd name="connsiteX78" fmla="*/ 4001327 w 4081049"/>
              <a:gd name="connsiteY78" fmla="*/ 1495425 h 5328965"/>
              <a:gd name="connsiteX79" fmla="*/ 4077527 w 4081049"/>
              <a:gd name="connsiteY79" fmla="*/ 1362075 h 5328965"/>
              <a:gd name="connsiteX80" fmla="*/ 3953702 w 4081049"/>
              <a:gd name="connsiteY80" fmla="*/ 1200150 h 5328965"/>
              <a:gd name="connsiteX81" fmla="*/ 3744152 w 4081049"/>
              <a:gd name="connsiteY81" fmla="*/ 1343025 h 5328965"/>
              <a:gd name="connsiteX82" fmla="*/ 3639377 w 4081049"/>
              <a:gd name="connsiteY82" fmla="*/ 1295400 h 5328965"/>
              <a:gd name="connsiteX83" fmla="*/ 3477452 w 4081049"/>
              <a:gd name="connsiteY83" fmla="*/ 962025 h 5328965"/>
              <a:gd name="connsiteX84" fmla="*/ 3115502 w 4081049"/>
              <a:gd name="connsiteY84" fmla="*/ 695325 h 5328965"/>
              <a:gd name="connsiteX85" fmla="*/ 3048827 w 4081049"/>
              <a:gd name="connsiteY85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210752 w 4081049"/>
              <a:gd name="connsiteY60" fmla="*/ 3543300 h 5328965"/>
              <a:gd name="connsiteX61" fmla="*/ 3031297 w 4081049"/>
              <a:gd name="connsiteY61" fmla="*/ 3326095 h 5328965"/>
              <a:gd name="connsiteX62" fmla="*/ 2892278 w 4081049"/>
              <a:gd name="connsiteY62" fmla="*/ 3151022 h 5328965"/>
              <a:gd name="connsiteX63" fmla="*/ 2824668 w 4081049"/>
              <a:gd name="connsiteY63" fmla="*/ 3016620 h 5328965"/>
              <a:gd name="connsiteX64" fmla="*/ 2802696 w 4081049"/>
              <a:gd name="connsiteY64" fmla="*/ 2935745 h 5328965"/>
              <a:gd name="connsiteX65" fmla="*/ 2758753 w 4081049"/>
              <a:gd name="connsiteY65" fmla="*/ 2903021 h 5328965"/>
              <a:gd name="connsiteX66" fmla="*/ 2591627 w 4081049"/>
              <a:gd name="connsiteY66" fmla="*/ 2676525 h 5328965"/>
              <a:gd name="connsiteX67" fmla="*/ 2620202 w 4081049"/>
              <a:gd name="connsiteY67" fmla="*/ 2543175 h 5328965"/>
              <a:gd name="connsiteX68" fmla="*/ 2563052 w 4081049"/>
              <a:gd name="connsiteY68" fmla="*/ 2486025 h 5328965"/>
              <a:gd name="connsiteX69" fmla="*/ 2610677 w 4081049"/>
              <a:gd name="connsiteY69" fmla="*/ 2427239 h 5328965"/>
              <a:gd name="connsiteX70" fmla="*/ 2688981 w 4081049"/>
              <a:gd name="connsiteY70" fmla="*/ 2466975 h 5328965"/>
              <a:gd name="connsiteX71" fmla="*/ 2918633 w 4081049"/>
              <a:gd name="connsiteY71" fmla="*/ 2473870 h 5328965"/>
              <a:gd name="connsiteX72" fmla="*/ 3258377 w 4081049"/>
              <a:gd name="connsiteY72" fmla="*/ 2333625 h 5328965"/>
              <a:gd name="connsiteX73" fmla="*/ 3525077 w 4081049"/>
              <a:gd name="connsiteY73" fmla="*/ 2343150 h 5328965"/>
              <a:gd name="connsiteX74" fmla="*/ 3687002 w 4081049"/>
              <a:gd name="connsiteY74" fmla="*/ 2257425 h 5328965"/>
              <a:gd name="connsiteX75" fmla="*/ 3648902 w 4081049"/>
              <a:gd name="connsiteY75" fmla="*/ 1657350 h 5328965"/>
              <a:gd name="connsiteX76" fmla="*/ 3667952 w 4081049"/>
              <a:gd name="connsiteY76" fmla="*/ 1524000 h 5328965"/>
              <a:gd name="connsiteX77" fmla="*/ 3839402 w 4081049"/>
              <a:gd name="connsiteY77" fmla="*/ 1524000 h 5328965"/>
              <a:gd name="connsiteX78" fmla="*/ 3963227 w 4081049"/>
              <a:gd name="connsiteY78" fmla="*/ 1400175 h 5328965"/>
              <a:gd name="connsiteX79" fmla="*/ 4001327 w 4081049"/>
              <a:gd name="connsiteY79" fmla="*/ 1495425 h 5328965"/>
              <a:gd name="connsiteX80" fmla="*/ 4077527 w 4081049"/>
              <a:gd name="connsiteY80" fmla="*/ 1362075 h 5328965"/>
              <a:gd name="connsiteX81" fmla="*/ 3953702 w 4081049"/>
              <a:gd name="connsiteY81" fmla="*/ 1200150 h 5328965"/>
              <a:gd name="connsiteX82" fmla="*/ 3744152 w 4081049"/>
              <a:gd name="connsiteY82" fmla="*/ 1343025 h 5328965"/>
              <a:gd name="connsiteX83" fmla="*/ 3639377 w 4081049"/>
              <a:gd name="connsiteY83" fmla="*/ 1295400 h 5328965"/>
              <a:gd name="connsiteX84" fmla="*/ 3477452 w 4081049"/>
              <a:gd name="connsiteY84" fmla="*/ 962025 h 5328965"/>
              <a:gd name="connsiteX85" fmla="*/ 3115502 w 4081049"/>
              <a:gd name="connsiteY85" fmla="*/ 695325 h 5328965"/>
              <a:gd name="connsiteX86" fmla="*/ 3048827 w 4081049"/>
              <a:gd name="connsiteY86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153602 w 4081049"/>
              <a:gd name="connsiteY59" fmla="*/ 3819525 h 5328965"/>
              <a:gd name="connsiteX60" fmla="*/ 3131280 w 4081049"/>
              <a:gd name="connsiteY60" fmla="*/ 3446063 h 5328965"/>
              <a:gd name="connsiteX61" fmla="*/ 3031297 w 4081049"/>
              <a:gd name="connsiteY61" fmla="*/ 3326095 h 5328965"/>
              <a:gd name="connsiteX62" fmla="*/ 2892278 w 4081049"/>
              <a:gd name="connsiteY62" fmla="*/ 3151022 h 5328965"/>
              <a:gd name="connsiteX63" fmla="*/ 2824668 w 4081049"/>
              <a:gd name="connsiteY63" fmla="*/ 3016620 h 5328965"/>
              <a:gd name="connsiteX64" fmla="*/ 2802696 w 4081049"/>
              <a:gd name="connsiteY64" fmla="*/ 2935745 h 5328965"/>
              <a:gd name="connsiteX65" fmla="*/ 2758753 w 4081049"/>
              <a:gd name="connsiteY65" fmla="*/ 2903021 h 5328965"/>
              <a:gd name="connsiteX66" fmla="*/ 2591627 w 4081049"/>
              <a:gd name="connsiteY66" fmla="*/ 2676525 h 5328965"/>
              <a:gd name="connsiteX67" fmla="*/ 2620202 w 4081049"/>
              <a:gd name="connsiteY67" fmla="*/ 2543175 h 5328965"/>
              <a:gd name="connsiteX68" fmla="*/ 2563052 w 4081049"/>
              <a:gd name="connsiteY68" fmla="*/ 2486025 h 5328965"/>
              <a:gd name="connsiteX69" fmla="*/ 2610677 w 4081049"/>
              <a:gd name="connsiteY69" fmla="*/ 2427239 h 5328965"/>
              <a:gd name="connsiteX70" fmla="*/ 2688981 w 4081049"/>
              <a:gd name="connsiteY70" fmla="*/ 2466975 h 5328965"/>
              <a:gd name="connsiteX71" fmla="*/ 2918633 w 4081049"/>
              <a:gd name="connsiteY71" fmla="*/ 2473870 h 5328965"/>
              <a:gd name="connsiteX72" fmla="*/ 3258377 w 4081049"/>
              <a:gd name="connsiteY72" fmla="*/ 2333625 h 5328965"/>
              <a:gd name="connsiteX73" fmla="*/ 3525077 w 4081049"/>
              <a:gd name="connsiteY73" fmla="*/ 2343150 h 5328965"/>
              <a:gd name="connsiteX74" fmla="*/ 3687002 w 4081049"/>
              <a:gd name="connsiteY74" fmla="*/ 2257425 h 5328965"/>
              <a:gd name="connsiteX75" fmla="*/ 3648902 w 4081049"/>
              <a:gd name="connsiteY75" fmla="*/ 1657350 h 5328965"/>
              <a:gd name="connsiteX76" fmla="*/ 3667952 w 4081049"/>
              <a:gd name="connsiteY76" fmla="*/ 1524000 h 5328965"/>
              <a:gd name="connsiteX77" fmla="*/ 3839402 w 4081049"/>
              <a:gd name="connsiteY77" fmla="*/ 1524000 h 5328965"/>
              <a:gd name="connsiteX78" fmla="*/ 3963227 w 4081049"/>
              <a:gd name="connsiteY78" fmla="*/ 1400175 h 5328965"/>
              <a:gd name="connsiteX79" fmla="*/ 4001327 w 4081049"/>
              <a:gd name="connsiteY79" fmla="*/ 1495425 h 5328965"/>
              <a:gd name="connsiteX80" fmla="*/ 4077527 w 4081049"/>
              <a:gd name="connsiteY80" fmla="*/ 1362075 h 5328965"/>
              <a:gd name="connsiteX81" fmla="*/ 3953702 w 4081049"/>
              <a:gd name="connsiteY81" fmla="*/ 1200150 h 5328965"/>
              <a:gd name="connsiteX82" fmla="*/ 3744152 w 4081049"/>
              <a:gd name="connsiteY82" fmla="*/ 1343025 h 5328965"/>
              <a:gd name="connsiteX83" fmla="*/ 3639377 w 4081049"/>
              <a:gd name="connsiteY83" fmla="*/ 1295400 h 5328965"/>
              <a:gd name="connsiteX84" fmla="*/ 3477452 w 4081049"/>
              <a:gd name="connsiteY84" fmla="*/ 962025 h 5328965"/>
              <a:gd name="connsiteX85" fmla="*/ 3115502 w 4081049"/>
              <a:gd name="connsiteY85" fmla="*/ 695325 h 5328965"/>
              <a:gd name="connsiteX86" fmla="*/ 3048827 w 4081049"/>
              <a:gd name="connsiteY86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209233 w 4081049"/>
              <a:gd name="connsiteY59" fmla="*/ 3787736 h 5328965"/>
              <a:gd name="connsiteX60" fmla="*/ 3131280 w 4081049"/>
              <a:gd name="connsiteY60" fmla="*/ 3446063 h 5328965"/>
              <a:gd name="connsiteX61" fmla="*/ 3031297 w 4081049"/>
              <a:gd name="connsiteY61" fmla="*/ 3326095 h 5328965"/>
              <a:gd name="connsiteX62" fmla="*/ 2892278 w 4081049"/>
              <a:gd name="connsiteY62" fmla="*/ 3151022 h 5328965"/>
              <a:gd name="connsiteX63" fmla="*/ 2824668 w 4081049"/>
              <a:gd name="connsiteY63" fmla="*/ 3016620 h 5328965"/>
              <a:gd name="connsiteX64" fmla="*/ 2802696 w 4081049"/>
              <a:gd name="connsiteY64" fmla="*/ 2935745 h 5328965"/>
              <a:gd name="connsiteX65" fmla="*/ 2758753 w 4081049"/>
              <a:gd name="connsiteY65" fmla="*/ 2903021 h 5328965"/>
              <a:gd name="connsiteX66" fmla="*/ 2591627 w 4081049"/>
              <a:gd name="connsiteY66" fmla="*/ 2676525 h 5328965"/>
              <a:gd name="connsiteX67" fmla="*/ 2620202 w 4081049"/>
              <a:gd name="connsiteY67" fmla="*/ 2543175 h 5328965"/>
              <a:gd name="connsiteX68" fmla="*/ 2563052 w 4081049"/>
              <a:gd name="connsiteY68" fmla="*/ 2486025 h 5328965"/>
              <a:gd name="connsiteX69" fmla="*/ 2610677 w 4081049"/>
              <a:gd name="connsiteY69" fmla="*/ 2427239 h 5328965"/>
              <a:gd name="connsiteX70" fmla="*/ 2688981 w 4081049"/>
              <a:gd name="connsiteY70" fmla="*/ 2466975 h 5328965"/>
              <a:gd name="connsiteX71" fmla="*/ 2918633 w 4081049"/>
              <a:gd name="connsiteY71" fmla="*/ 2473870 h 5328965"/>
              <a:gd name="connsiteX72" fmla="*/ 3258377 w 4081049"/>
              <a:gd name="connsiteY72" fmla="*/ 2333625 h 5328965"/>
              <a:gd name="connsiteX73" fmla="*/ 3525077 w 4081049"/>
              <a:gd name="connsiteY73" fmla="*/ 2343150 h 5328965"/>
              <a:gd name="connsiteX74" fmla="*/ 3687002 w 4081049"/>
              <a:gd name="connsiteY74" fmla="*/ 2257425 h 5328965"/>
              <a:gd name="connsiteX75" fmla="*/ 3648902 w 4081049"/>
              <a:gd name="connsiteY75" fmla="*/ 1657350 h 5328965"/>
              <a:gd name="connsiteX76" fmla="*/ 3667952 w 4081049"/>
              <a:gd name="connsiteY76" fmla="*/ 1524000 h 5328965"/>
              <a:gd name="connsiteX77" fmla="*/ 3839402 w 4081049"/>
              <a:gd name="connsiteY77" fmla="*/ 1524000 h 5328965"/>
              <a:gd name="connsiteX78" fmla="*/ 3963227 w 4081049"/>
              <a:gd name="connsiteY78" fmla="*/ 1400175 h 5328965"/>
              <a:gd name="connsiteX79" fmla="*/ 4001327 w 4081049"/>
              <a:gd name="connsiteY79" fmla="*/ 1495425 h 5328965"/>
              <a:gd name="connsiteX80" fmla="*/ 4077527 w 4081049"/>
              <a:gd name="connsiteY80" fmla="*/ 1362075 h 5328965"/>
              <a:gd name="connsiteX81" fmla="*/ 3953702 w 4081049"/>
              <a:gd name="connsiteY81" fmla="*/ 1200150 h 5328965"/>
              <a:gd name="connsiteX82" fmla="*/ 3744152 w 4081049"/>
              <a:gd name="connsiteY82" fmla="*/ 1343025 h 5328965"/>
              <a:gd name="connsiteX83" fmla="*/ 3639377 w 4081049"/>
              <a:gd name="connsiteY83" fmla="*/ 1295400 h 5328965"/>
              <a:gd name="connsiteX84" fmla="*/ 3477452 w 4081049"/>
              <a:gd name="connsiteY84" fmla="*/ 962025 h 5328965"/>
              <a:gd name="connsiteX85" fmla="*/ 3115502 w 4081049"/>
              <a:gd name="connsiteY85" fmla="*/ 695325 h 5328965"/>
              <a:gd name="connsiteX86" fmla="*/ 3048827 w 4081049"/>
              <a:gd name="connsiteY86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209233 w 4081049"/>
              <a:gd name="connsiteY59" fmla="*/ 3787736 h 5328965"/>
              <a:gd name="connsiteX60" fmla="*/ 3131280 w 4081049"/>
              <a:gd name="connsiteY60" fmla="*/ 3446063 h 5328965"/>
              <a:gd name="connsiteX61" fmla="*/ 3031297 w 4081049"/>
              <a:gd name="connsiteY61" fmla="*/ 3326095 h 5328965"/>
              <a:gd name="connsiteX62" fmla="*/ 2892278 w 4081049"/>
              <a:gd name="connsiteY62" fmla="*/ 3151022 h 5328965"/>
              <a:gd name="connsiteX63" fmla="*/ 2824668 w 4081049"/>
              <a:gd name="connsiteY63" fmla="*/ 3016620 h 5328965"/>
              <a:gd name="connsiteX64" fmla="*/ 2802696 w 4081049"/>
              <a:gd name="connsiteY64" fmla="*/ 2935745 h 5328965"/>
              <a:gd name="connsiteX65" fmla="*/ 2758753 w 4081049"/>
              <a:gd name="connsiteY65" fmla="*/ 2903021 h 5328965"/>
              <a:gd name="connsiteX66" fmla="*/ 2591627 w 4081049"/>
              <a:gd name="connsiteY66" fmla="*/ 2676525 h 5328965"/>
              <a:gd name="connsiteX67" fmla="*/ 2620202 w 4081049"/>
              <a:gd name="connsiteY67" fmla="*/ 2543175 h 5328965"/>
              <a:gd name="connsiteX68" fmla="*/ 2563052 w 4081049"/>
              <a:gd name="connsiteY68" fmla="*/ 2486025 h 5328965"/>
              <a:gd name="connsiteX69" fmla="*/ 2610677 w 4081049"/>
              <a:gd name="connsiteY69" fmla="*/ 2427239 h 5328965"/>
              <a:gd name="connsiteX70" fmla="*/ 2688981 w 4081049"/>
              <a:gd name="connsiteY70" fmla="*/ 2466975 h 5328965"/>
              <a:gd name="connsiteX71" fmla="*/ 2918633 w 4081049"/>
              <a:gd name="connsiteY71" fmla="*/ 2473870 h 5328965"/>
              <a:gd name="connsiteX72" fmla="*/ 3258377 w 4081049"/>
              <a:gd name="connsiteY72" fmla="*/ 2333625 h 5328965"/>
              <a:gd name="connsiteX73" fmla="*/ 3525077 w 4081049"/>
              <a:gd name="connsiteY73" fmla="*/ 2343150 h 5328965"/>
              <a:gd name="connsiteX74" fmla="*/ 3687002 w 4081049"/>
              <a:gd name="connsiteY74" fmla="*/ 2257425 h 5328965"/>
              <a:gd name="connsiteX75" fmla="*/ 3648902 w 4081049"/>
              <a:gd name="connsiteY75" fmla="*/ 1657350 h 5328965"/>
              <a:gd name="connsiteX76" fmla="*/ 3667952 w 4081049"/>
              <a:gd name="connsiteY76" fmla="*/ 1524000 h 5328965"/>
              <a:gd name="connsiteX77" fmla="*/ 3839402 w 4081049"/>
              <a:gd name="connsiteY77" fmla="*/ 1524000 h 5328965"/>
              <a:gd name="connsiteX78" fmla="*/ 3963227 w 4081049"/>
              <a:gd name="connsiteY78" fmla="*/ 1400175 h 5328965"/>
              <a:gd name="connsiteX79" fmla="*/ 4001327 w 4081049"/>
              <a:gd name="connsiteY79" fmla="*/ 1495425 h 5328965"/>
              <a:gd name="connsiteX80" fmla="*/ 4077527 w 4081049"/>
              <a:gd name="connsiteY80" fmla="*/ 1362075 h 5328965"/>
              <a:gd name="connsiteX81" fmla="*/ 3953702 w 4081049"/>
              <a:gd name="connsiteY81" fmla="*/ 1200150 h 5328965"/>
              <a:gd name="connsiteX82" fmla="*/ 3744152 w 4081049"/>
              <a:gd name="connsiteY82" fmla="*/ 1343025 h 5328965"/>
              <a:gd name="connsiteX83" fmla="*/ 3639377 w 4081049"/>
              <a:gd name="connsiteY83" fmla="*/ 1295400 h 5328965"/>
              <a:gd name="connsiteX84" fmla="*/ 3477452 w 4081049"/>
              <a:gd name="connsiteY84" fmla="*/ 962025 h 5328965"/>
              <a:gd name="connsiteX85" fmla="*/ 3115502 w 4081049"/>
              <a:gd name="connsiteY85" fmla="*/ 695325 h 5328965"/>
              <a:gd name="connsiteX86" fmla="*/ 3048827 w 4081049"/>
              <a:gd name="connsiteY86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209233 w 4081049"/>
              <a:gd name="connsiteY59" fmla="*/ 3787736 h 5328965"/>
              <a:gd name="connsiteX60" fmla="*/ 3131280 w 4081049"/>
              <a:gd name="connsiteY60" fmla="*/ 3446063 h 5328965"/>
              <a:gd name="connsiteX61" fmla="*/ 3031297 w 4081049"/>
              <a:gd name="connsiteY61" fmla="*/ 3326095 h 5328965"/>
              <a:gd name="connsiteX62" fmla="*/ 2892278 w 4081049"/>
              <a:gd name="connsiteY62" fmla="*/ 3151022 h 5328965"/>
              <a:gd name="connsiteX63" fmla="*/ 2824668 w 4081049"/>
              <a:gd name="connsiteY63" fmla="*/ 3016620 h 5328965"/>
              <a:gd name="connsiteX64" fmla="*/ 2802696 w 4081049"/>
              <a:gd name="connsiteY64" fmla="*/ 2935745 h 5328965"/>
              <a:gd name="connsiteX65" fmla="*/ 2758753 w 4081049"/>
              <a:gd name="connsiteY65" fmla="*/ 2903021 h 5328965"/>
              <a:gd name="connsiteX66" fmla="*/ 2591627 w 4081049"/>
              <a:gd name="connsiteY66" fmla="*/ 2676525 h 5328965"/>
              <a:gd name="connsiteX67" fmla="*/ 2620202 w 4081049"/>
              <a:gd name="connsiteY67" fmla="*/ 2543175 h 5328965"/>
              <a:gd name="connsiteX68" fmla="*/ 2563052 w 4081049"/>
              <a:gd name="connsiteY68" fmla="*/ 2486025 h 5328965"/>
              <a:gd name="connsiteX69" fmla="*/ 2610677 w 4081049"/>
              <a:gd name="connsiteY69" fmla="*/ 2427239 h 5328965"/>
              <a:gd name="connsiteX70" fmla="*/ 2688981 w 4081049"/>
              <a:gd name="connsiteY70" fmla="*/ 2466975 h 5328965"/>
              <a:gd name="connsiteX71" fmla="*/ 2918633 w 4081049"/>
              <a:gd name="connsiteY71" fmla="*/ 2473870 h 5328965"/>
              <a:gd name="connsiteX72" fmla="*/ 3258377 w 4081049"/>
              <a:gd name="connsiteY72" fmla="*/ 2333625 h 5328965"/>
              <a:gd name="connsiteX73" fmla="*/ 3525077 w 4081049"/>
              <a:gd name="connsiteY73" fmla="*/ 2343150 h 5328965"/>
              <a:gd name="connsiteX74" fmla="*/ 3687002 w 4081049"/>
              <a:gd name="connsiteY74" fmla="*/ 2257425 h 5328965"/>
              <a:gd name="connsiteX75" fmla="*/ 3648902 w 4081049"/>
              <a:gd name="connsiteY75" fmla="*/ 1657350 h 5328965"/>
              <a:gd name="connsiteX76" fmla="*/ 3667952 w 4081049"/>
              <a:gd name="connsiteY76" fmla="*/ 1524000 h 5328965"/>
              <a:gd name="connsiteX77" fmla="*/ 3839402 w 4081049"/>
              <a:gd name="connsiteY77" fmla="*/ 1524000 h 5328965"/>
              <a:gd name="connsiteX78" fmla="*/ 3963227 w 4081049"/>
              <a:gd name="connsiteY78" fmla="*/ 1400175 h 5328965"/>
              <a:gd name="connsiteX79" fmla="*/ 4001327 w 4081049"/>
              <a:gd name="connsiteY79" fmla="*/ 1495425 h 5328965"/>
              <a:gd name="connsiteX80" fmla="*/ 4077527 w 4081049"/>
              <a:gd name="connsiteY80" fmla="*/ 1362075 h 5328965"/>
              <a:gd name="connsiteX81" fmla="*/ 3953702 w 4081049"/>
              <a:gd name="connsiteY81" fmla="*/ 1200150 h 5328965"/>
              <a:gd name="connsiteX82" fmla="*/ 3744152 w 4081049"/>
              <a:gd name="connsiteY82" fmla="*/ 1343025 h 5328965"/>
              <a:gd name="connsiteX83" fmla="*/ 3639377 w 4081049"/>
              <a:gd name="connsiteY83" fmla="*/ 1295400 h 5328965"/>
              <a:gd name="connsiteX84" fmla="*/ 3477452 w 4081049"/>
              <a:gd name="connsiteY84" fmla="*/ 962025 h 5328965"/>
              <a:gd name="connsiteX85" fmla="*/ 3115502 w 4081049"/>
              <a:gd name="connsiteY85" fmla="*/ 695325 h 5328965"/>
              <a:gd name="connsiteX86" fmla="*/ 3048827 w 4081049"/>
              <a:gd name="connsiteY86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48852 w 4081049"/>
              <a:gd name="connsiteY58" fmla="*/ 4095750 h 5328965"/>
              <a:gd name="connsiteX59" fmla="*/ 3209233 w 4081049"/>
              <a:gd name="connsiteY59" fmla="*/ 3787736 h 5328965"/>
              <a:gd name="connsiteX60" fmla="*/ 3131280 w 4081049"/>
              <a:gd name="connsiteY60" fmla="*/ 3446063 h 5328965"/>
              <a:gd name="connsiteX61" fmla="*/ 3031297 w 4081049"/>
              <a:gd name="connsiteY61" fmla="*/ 3326095 h 5328965"/>
              <a:gd name="connsiteX62" fmla="*/ 2892278 w 4081049"/>
              <a:gd name="connsiteY62" fmla="*/ 3151022 h 5328965"/>
              <a:gd name="connsiteX63" fmla="*/ 2824668 w 4081049"/>
              <a:gd name="connsiteY63" fmla="*/ 3016620 h 5328965"/>
              <a:gd name="connsiteX64" fmla="*/ 2802696 w 4081049"/>
              <a:gd name="connsiteY64" fmla="*/ 2935745 h 5328965"/>
              <a:gd name="connsiteX65" fmla="*/ 2758753 w 4081049"/>
              <a:gd name="connsiteY65" fmla="*/ 2903021 h 5328965"/>
              <a:gd name="connsiteX66" fmla="*/ 2591627 w 4081049"/>
              <a:gd name="connsiteY66" fmla="*/ 2676525 h 5328965"/>
              <a:gd name="connsiteX67" fmla="*/ 2620202 w 4081049"/>
              <a:gd name="connsiteY67" fmla="*/ 2543175 h 5328965"/>
              <a:gd name="connsiteX68" fmla="*/ 2563052 w 4081049"/>
              <a:gd name="connsiteY68" fmla="*/ 2486025 h 5328965"/>
              <a:gd name="connsiteX69" fmla="*/ 2610677 w 4081049"/>
              <a:gd name="connsiteY69" fmla="*/ 2427239 h 5328965"/>
              <a:gd name="connsiteX70" fmla="*/ 2688981 w 4081049"/>
              <a:gd name="connsiteY70" fmla="*/ 2466975 h 5328965"/>
              <a:gd name="connsiteX71" fmla="*/ 2918633 w 4081049"/>
              <a:gd name="connsiteY71" fmla="*/ 2473870 h 5328965"/>
              <a:gd name="connsiteX72" fmla="*/ 3258377 w 4081049"/>
              <a:gd name="connsiteY72" fmla="*/ 2333625 h 5328965"/>
              <a:gd name="connsiteX73" fmla="*/ 3525077 w 4081049"/>
              <a:gd name="connsiteY73" fmla="*/ 2343150 h 5328965"/>
              <a:gd name="connsiteX74" fmla="*/ 3687002 w 4081049"/>
              <a:gd name="connsiteY74" fmla="*/ 2257425 h 5328965"/>
              <a:gd name="connsiteX75" fmla="*/ 3648902 w 4081049"/>
              <a:gd name="connsiteY75" fmla="*/ 1657350 h 5328965"/>
              <a:gd name="connsiteX76" fmla="*/ 3667952 w 4081049"/>
              <a:gd name="connsiteY76" fmla="*/ 1524000 h 5328965"/>
              <a:gd name="connsiteX77" fmla="*/ 3839402 w 4081049"/>
              <a:gd name="connsiteY77" fmla="*/ 1524000 h 5328965"/>
              <a:gd name="connsiteX78" fmla="*/ 3963227 w 4081049"/>
              <a:gd name="connsiteY78" fmla="*/ 1400175 h 5328965"/>
              <a:gd name="connsiteX79" fmla="*/ 4001327 w 4081049"/>
              <a:gd name="connsiteY79" fmla="*/ 1495425 h 5328965"/>
              <a:gd name="connsiteX80" fmla="*/ 4077527 w 4081049"/>
              <a:gd name="connsiteY80" fmla="*/ 1362075 h 5328965"/>
              <a:gd name="connsiteX81" fmla="*/ 3953702 w 4081049"/>
              <a:gd name="connsiteY81" fmla="*/ 1200150 h 5328965"/>
              <a:gd name="connsiteX82" fmla="*/ 3744152 w 4081049"/>
              <a:gd name="connsiteY82" fmla="*/ 1343025 h 5328965"/>
              <a:gd name="connsiteX83" fmla="*/ 3639377 w 4081049"/>
              <a:gd name="connsiteY83" fmla="*/ 1295400 h 5328965"/>
              <a:gd name="connsiteX84" fmla="*/ 3477452 w 4081049"/>
              <a:gd name="connsiteY84" fmla="*/ 962025 h 5328965"/>
              <a:gd name="connsiteX85" fmla="*/ 3115502 w 4081049"/>
              <a:gd name="connsiteY85" fmla="*/ 695325 h 5328965"/>
              <a:gd name="connsiteX86" fmla="*/ 3048827 w 4081049"/>
              <a:gd name="connsiteY86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06002 w 4081049"/>
              <a:gd name="connsiteY57" fmla="*/ 4410075 h 5328965"/>
              <a:gd name="connsiteX58" fmla="*/ 3236990 w 4081049"/>
              <a:gd name="connsiteY58" fmla="*/ 4270881 h 5328965"/>
              <a:gd name="connsiteX59" fmla="*/ 3248852 w 4081049"/>
              <a:gd name="connsiteY59" fmla="*/ 4095750 h 5328965"/>
              <a:gd name="connsiteX60" fmla="*/ 3209233 w 4081049"/>
              <a:gd name="connsiteY60" fmla="*/ 3787736 h 5328965"/>
              <a:gd name="connsiteX61" fmla="*/ 3131280 w 4081049"/>
              <a:gd name="connsiteY61" fmla="*/ 3446063 h 5328965"/>
              <a:gd name="connsiteX62" fmla="*/ 3031297 w 4081049"/>
              <a:gd name="connsiteY62" fmla="*/ 3326095 h 5328965"/>
              <a:gd name="connsiteX63" fmla="*/ 2892278 w 4081049"/>
              <a:gd name="connsiteY63" fmla="*/ 3151022 h 5328965"/>
              <a:gd name="connsiteX64" fmla="*/ 2824668 w 4081049"/>
              <a:gd name="connsiteY64" fmla="*/ 3016620 h 5328965"/>
              <a:gd name="connsiteX65" fmla="*/ 2802696 w 4081049"/>
              <a:gd name="connsiteY65" fmla="*/ 2935745 h 5328965"/>
              <a:gd name="connsiteX66" fmla="*/ 2758753 w 4081049"/>
              <a:gd name="connsiteY66" fmla="*/ 2903021 h 5328965"/>
              <a:gd name="connsiteX67" fmla="*/ 2591627 w 4081049"/>
              <a:gd name="connsiteY67" fmla="*/ 2676525 h 5328965"/>
              <a:gd name="connsiteX68" fmla="*/ 2620202 w 4081049"/>
              <a:gd name="connsiteY68" fmla="*/ 2543175 h 5328965"/>
              <a:gd name="connsiteX69" fmla="*/ 2563052 w 4081049"/>
              <a:gd name="connsiteY69" fmla="*/ 2486025 h 5328965"/>
              <a:gd name="connsiteX70" fmla="*/ 2610677 w 4081049"/>
              <a:gd name="connsiteY70" fmla="*/ 2427239 h 5328965"/>
              <a:gd name="connsiteX71" fmla="*/ 2688981 w 4081049"/>
              <a:gd name="connsiteY71" fmla="*/ 2466975 h 5328965"/>
              <a:gd name="connsiteX72" fmla="*/ 2918633 w 4081049"/>
              <a:gd name="connsiteY72" fmla="*/ 2473870 h 5328965"/>
              <a:gd name="connsiteX73" fmla="*/ 3258377 w 4081049"/>
              <a:gd name="connsiteY73" fmla="*/ 2333625 h 5328965"/>
              <a:gd name="connsiteX74" fmla="*/ 3525077 w 4081049"/>
              <a:gd name="connsiteY74" fmla="*/ 2343150 h 5328965"/>
              <a:gd name="connsiteX75" fmla="*/ 3687002 w 4081049"/>
              <a:gd name="connsiteY75" fmla="*/ 2257425 h 5328965"/>
              <a:gd name="connsiteX76" fmla="*/ 3648902 w 4081049"/>
              <a:gd name="connsiteY76" fmla="*/ 1657350 h 5328965"/>
              <a:gd name="connsiteX77" fmla="*/ 3667952 w 4081049"/>
              <a:gd name="connsiteY77" fmla="*/ 1524000 h 5328965"/>
              <a:gd name="connsiteX78" fmla="*/ 3839402 w 4081049"/>
              <a:gd name="connsiteY78" fmla="*/ 1524000 h 5328965"/>
              <a:gd name="connsiteX79" fmla="*/ 3963227 w 4081049"/>
              <a:gd name="connsiteY79" fmla="*/ 1400175 h 5328965"/>
              <a:gd name="connsiteX80" fmla="*/ 4001327 w 4081049"/>
              <a:gd name="connsiteY80" fmla="*/ 1495425 h 5328965"/>
              <a:gd name="connsiteX81" fmla="*/ 4077527 w 4081049"/>
              <a:gd name="connsiteY81" fmla="*/ 1362075 h 5328965"/>
              <a:gd name="connsiteX82" fmla="*/ 3953702 w 4081049"/>
              <a:gd name="connsiteY82" fmla="*/ 1200150 h 5328965"/>
              <a:gd name="connsiteX83" fmla="*/ 3744152 w 4081049"/>
              <a:gd name="connsiteY83" fmla="*/ 1343025 h 5328965"/>
              <a:gd name="connsiteX84" fmla="*/ 3639377 w 4081049"/>
              <a:gd name="connsiteY84" fmla="*/ 1295400 h 5328965"/>
              <a:gd name="connsiteX85" fmla="*/ 3477452 w 4081049"/>
              <a:gd name="connsiteY85" fmla="*/ 962025 h 5328965"/>
              <a:gd name="connsiteX86" fmla="*/ 3115502 w 4081049"/>
              <a:gd name="connsiteY86" fmla="*/ 695325 h 5328965"/>
              <a:gd name="connsiteX87" fmla="*/ 3048827 w 4081049"/>
              <a:gd name="connsiteY87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28068 w 4081049"/>
              <a:gd name="connsiteY57" fmla="*/ 4476272 h 5328965"/>
              <a:gd name="connsiteX58" fmla="*/ 3236990 w 4081049"/>
              <a:gd name="connsiteY58" fmla="*/ 4270881 h 5328965"/>
              <a:gd name="connsiteX59" fmla="*/ 3248852 w 4081049"/>
              <a:gd name="connsiteY59" fmla="*/ 4095750 h 5328965"/>
              <a:gd name="connsiteX60" fmla="*/ 3209233 w 4081049"/>
              <a:gd name="connsiteY60" fmla="*/ 3787736 h 5328965"/>
              <a:gd name="connsiteX61" fmla="*/ 3131280 w 4081049"/>
              <a:gd name="connsiteY61" fmla="*/ 3446063 h 5328965"/>
              <a:gd name="connsiteX62" fmla="*/ 3031297 w 4081049"/>
              <a:gd name="connsiteY62" fmla="*/ 3326095 h 5328965"/>
              <a:gd name="connsiteX63" fmla="*/ 2892278 w 4081049"/>
              <a:gd name="connsiteY63" fmla="*/ 3151022 h 5328965"/>
              <a:gd name="connsiteX64" fmla="*/ 2824668 w 4081049"/>
              <a:gd name="connsiteY64" fmla="*/ 3016620 h 5328965"/>
              <a:gd name="connsiteX65" fmla="*/ 2802696 w 4081049"/>
              <a:gd name="connsiteY65" fmla="*/ 2935745 h 5328965"/>
              <a:gd name="connsiteX66" fmla="*/ 2758753 w 4081049"/>
              <a:gd name="connsiteY66" fmla="*/ 2903021 h 5328965"/>
              <a:gd name="connsiteX67" fmla="*/ 2591627 w 4081049"/>
              <a:gd name="connsiteY67" fmla="*/ 2676525 h 5328965"/>
              <a:gd name="connsiteX68" fmla="*/ 2620202 w 4081049"/>
              <a:gd name="connsiteY68" fmla="*/ 2543175 h 5328965"/>
              <a:gd name="connsiteX69" fmla="*/ 2563052 w 4081049"/>
              <a:gd name="connsiteY69" fmla="*/ 2486025 h 5328965"/>
              <a:gd name="connsiteX70" fmla="*/ 2610677 w 4081049"/>
              <a:gd name="connsiteY70" fmla="*/ 2427239 h 5328965"/>
              <a:gd name="connsiteX71" fmla="*/ 2688981 w 4081049"/>
              <a:gd name="connsiteY71" fmla="*/ 2466975 h 5328965"/>
              <a:gd name="connsiteX72" fmla="*/ 2918633 w 4081049"/>
              <a:gd name="connsiteY72" fmla="*/ 2473870 h 5328965"/>
              <a:gd name="connsiteX73" fmla="*/ 3258377 w 4081049"/>
              <a:gd name="connsiteY73" fmla="*/ 2333625 h 5328965"/>
              <a:gd name="connsiteX74" fmla="*/ 3525077 w 4081049"/>
              <a:gd name="connsiteY74" fmla="*/ 2343150 h 5328965"/>
              <a:gd name="connsiteX75" fmla="*/ 3687002 w 4081049"/>
              <a:gd name="connsiteY75" fmla="*/ 2257425 h 5328965"/>
              <a:gd name="connsiteX76" fmla="*/ 3648902 w 4081049"/>
              <a:gd name="connsiteY76" fmla="*/ 1657350 h 5328965"/>
              <a:gd name="connsiteX77" fmla="*/ 3667952 w 4081049"/>
              <a:gd name="connsiteY77" fmla="*/ 1524000 h 5328965"/>
              <a:gd name="connsiteX78" fmla="*/ 3839402 w 4081049"/>
              <a:gd name="connsiteY78" fmla="*/ 1524000 h 5328965"/>
              <a:gd name="connsiteX79" fmla="*/ 3963227 w 4081049"/>
              <a:gd name="connsiteY79" fmla="*/ 1400175 h 5328965"/>
              <a:gd name="connsiteX80" fmla="*/ 4001327 w 4081049"/>
              <a:gd name="connsiteY80" fmla="*/ 1495425 h 5328965"/>
              <a:gd name="connsiteX81" fmla="*/ 4077527 w 4081049"/>
              <a:gd name="connsiteY81" fmla="*/ 1362075 h 5328965"/>
              <a:gd name="connsiteX82" fmla="*/ 3953702 w 4081049"/>
              <a:gd name="connsiteY82" fmla="*/ 1200150 h 5328965"/>
              <a:gd name="connsiteX83" fmla="*/ 3744152 w 4081049"/>
              <a:gd name="connsiteY83" fmla="*/ 1343025 h 5328965"/>
              <a:gd name="connsiteX84" fmla="*/ 3639377 w 4081049"/>
              <a:gd name="connsiteY84" fmla="*/ 1295400 h 5328965"/>
              <a:gd name="connsiteX85" fmla="*/ 3477452 w 4081049"/>
              <a:gd name="connsiteY85" fmla="*/ 962025 h 5328965"/>
              <a:gd name="connsiteX86" fmla="*/ 3115502 w 4081049"/>
              <a:gd name="connsiteY86" fmla="*/ 695325 h 5328965"/>
              <a:gd name="connsiteX87" fmla="*/ 3048827 w 4081049"/>
              <a:gd name="connsiteY87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28068 w 4081049"/>
              <a:gd name="connsiteY57" fmla="*/ 4476272 h 5328965"/>
              <a:gd name="connsiteX58" fmla="*/ 3236990 w 4081049"/>
              <a:gd name="connsiteY58" fmla="*/ 4270881 h 5328965"/>
              <a:gd name="connsiteX59" fmla="*/ 3248852 w 4081049"/>
              <a:gd name="connsiteY59" fmla="*/ 4095750 h 5328965"/>
              <a:gd name="connsiteX60" fmla="*/ 3209233 w 4081049"/>
              <a:gd name="connsiteY60" fmla="*/ 3787736 h 5328965"/>
              <a:gd name="connsiteX61" fmla="*/ 3131280 w 4081049"/>
              <a:gd name="connsiteY61" fmla="*/ 3446063 h 5328965"/>
              <a:gd name="connsiteX62" fmla="*/ 3031297 w 4081049"/>
              <a:gd name="connsiteY62" fmla="*/ 3326095 h 5328965"/>
              <a:gd name="connsiteX63" fmla="*/ 2892278 w 4081049"/>
              <a:gd name="connsiteY63" fmla="*/ 3151022 h 5328965"/>
              <a:gd name="connsiteX64" fmla="*/ 2824668 w 4081049"/>
              <a:gd name="connsiteY64" fmla="*/ 3016620 h 5328965"/>
              <a:gd name="connsiteX65" fmla="*/ 2802696 w 4081049"/>
              <a:gd name="connsiteY65" fmla="*/ 2935745 h 5328965"/>
              <a:gd name="connsiteX66" fmla="*/ 2758753 w 4081049"/>
              <a:gd name="connsiteY66" fmla="*/ 2903021 h 5328965"/>
              <a:gd name="connsiteX67" fmla="*/ 2591627 w 4081049"/>
              <a:gd name="connsiteY67" fmla="*/ 2676525 h 5328965"/>
              <a:gd name="connsiteX68" fmla="*/ 2620202 w 4081049"/>
              <a:gd name="connsiteY68" fmla="*/ 2543175 h 5328965"/>
              <a:gd name="connsiteX69" fmla="*/ 2563052 w 4081049"/>
              <a:gd name="connsiteY69" fmla="*/ 2486025 h 5328965"/>
              <a:gd name="connsiteX70" fmla="*/ 2610677 w 4081049"/>
              <a:gd name="connsiteY70" fmla="*/ 2427239 h 5328965"/>
              <a:gd name="connsiteX71" fmla="*/ 2688981 w 4081049"/>
              <a:gd name="connsiteY71" fmla="*/ 2466975 h 5328965"/>
              <a:gd name="connsiteX72" fmla="*/ 2918633 w 4081049"/>
              <a:gd name="connsiteY72" fmla="*/ 2473870 h 5328965"/>
              <a:gd name="connsiteX73" fmla="*/ 3258377 w 4081049"/>
              <a:gd name="connsiteY73" fmla="*/ 2333625 h 5328965"/>
              <a:gd name="connsiteX74" fmla="*/ 3525077 w 4081049"/>
              <a:gd name="connsiteY74" fmla="*/ 2343150 h 5328965"/>
              <a:gd name="connsiteX75" fmla="*/ 3687002 w 4081049"/>
              <a:gd name="connsiteY75" fmla="*/ 2257425 h 5328965"/>
              <a:gd name="connsiteX76" fmla="*/ 3648902 w 4081049"/>
              <a:gd name="connsiteY76" fmla="*/ 1657350 h 5328965"/>
              <a:gd name="connsiteX77" fmla="*/ 3667952 w 4081049"/>
              <a:gd name="connsiteY77" fmla="*/ 1524000 h 5328965"/>
              <a:gd name="connsiteX78" fmla="*/ 3839402 w 4081049"/>
              <a:gd name="connsiteY78" fmla="*/ 1524000 h 5328965"/>
              <a:gd name="connsiteX79" fmla="*/ 3963227 w 4081049"/>
              <a:gd name="connsiteY79" fmla="*/ 1400175 h 5328965"/>
              <a:gd name="connsiteX80" fmla="*/ 4001327 w 4081049"/>
              <a:gd name="connsiteY80" fmla="*/ 1495425 h 5328965"/>
              <a:gd name="connsiteX81" fmla="*/ 4077527 w 4081049"/>
              <a:gd name="connsiteY81" fmla="*/ 1362075 h 5328965"/>
              <a:gd name="connsiteX82" fmla="*/ 3953702 w 4081049"/>
              <a:gd name="connsiteY82" fmla="*/ 1200150 h 5328965"/>
              <a:gd name="connsiteX83" fmla="*/ 3744152 w 4081049"/>
              <a:gd name="connsiteY83" fmla="*/ 1343025 h 5328965"/>
              <a:gd name="connsiteX84" fmla="*/ 3639377 w 4081049"/>
              <a:gd name="connsiteY84" fmla="*/ 1295400 h 5328965"/>
              <a:gd name="connsiteX85" fmla="*/ 3477452 w 4081049"/>
              <a:gd name="connsiteY85" fmla="*/ 962025 h 5328965"/>
              <a:gd name="connsiteX86" fmla="*/ 3115502 w 4081049"/>
              <a:gd name="connsiteY86" fmla="*/ 695325 h 5328965"/>
              <a:gd name="connsiteX87" fmla="*/ 3048827 w 4081049"/>
              <a:gd name="connsiteY87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28068 w 4081049"/>
              <a:gd name="connsiteY57" fmla="*/ 4476272 h 5328965"/>
              <a:gd name="connsiteX58" fmla="*/ 3236990 w 4081049"/>
              <a:gd name="connsiteY58" fmla="*/ 4270881 h 5328965"/>
              <a:gd name="connsiteX59" fmla="*/ 3248852 w 4081049"/>
              <a:gd name="connsiteY59" fmla="*/ 4095750 h 5328965"/>
              <a:gd name="connsiteX60" fmla="*/ 3209233 w 4081049"/>
              <a:gd name="connsiteY60" fmla="*/ 3787736 h 5328965"/>
              <a:gd name="connsiteX61" fmla="*/ 3131280 w 4081049"/>
              <a:gd name="connsiteY61" fmla="*/ 3446063 h 5328965"/>
              <a:gd name="connsiteX62" fmla="*/ 3031297 w 4081049"/>
              <a:gd name="connsiteY62" fmla="*/ 3326095 h 5328965"/>
              <a:gd name="connsiteX63" fmla="*/ 2892278 w 4081049"/>
              <a:gd name="connsiteY63" fmla="*/ 3151022 h 5328965"/>
              <a:gd name="connsiteX64" fmla="*/ 2824668 w 4081049"/>
              <a:gd name="connsiteY64" fmla="*/ 3016620 h 5328965"/>
              <a:gd name="connsiteX65" fmla="*/ 2802696 w 4081049"/>
              <a:gd name="connsiteY65" fmla="*/ 2935745 h 5328965"/>
              <a:gd name="connsiteX66" fmla="*/ 2758753 w 4081049"/>
              <a:gd name="connsiteY66" fmla="*/ 2903021 h 5328965"/>
              <a:gd name="connsiteX67" fmla="*/ 2591627 w 4081049"/>
              <a:gd name="connsiteY67" fmla="*/ 2676525 h 5328965"/>
              <a:gd name="connsiteX68" fmla="*/ 2620202 w 4081049"/>
              <a:gd name="connsiteY68" fmla="*/ 2543175 h 5328965"/>
              <a:gd name="connsiteX69" fmla="*/ 2563052 w 4081049"/>
              <a:gd name="connsiteY69" fmla="*/ 2486025 h 5328965"/>
              <a:gd name="connsiteX70" fmla="*/ 2610677 w 4081049"/>
              <a:gd name="connsiteY70" fmla="*/ 2427239 h 5328965"/>
              <a:gd name="connsiteX71" fmla="*/ 2688981 w 4081049"/>
              <a:gd name="connsiteY71" fmla="*/ 2466975 h 5328965"/>
              <a:gd name="connsiteX72" fmla="*/ 2918633 w 4081049"/>
              <a:gd name="connsiteY72" fmla="*/ 2473870 h 5328965"/>
              <a:gd name="connsiteX73" fmla="*/ 3258377 w 4081049"/>
              <a:gd name="connsiteY73" fmla="*/ 2333625 h 5328965"/>
              <a:gd name="connsiteX74" fmla="*/ 3525077 w 4081049"/>
              <a:gd name="connsiteY74" fmla="*/ 2343150 h 5328965"/>
              <a:gd name="connsiteX75" fmla="*/ 3687002 w 4081049"/>
              <a:gd name="connsiteY75" fmla="*/ 2257425 h 5328965"/>
              <a:gd name="connsiteX76" fmla="*/ 3648902 w 4081049"/>
              <a:gd name="connsiteY76" fmla="*/ 1657350 h 5328965"/>
              <a:gd name="connsiteX77" fmla="*/ 3667952 w 4081049"/>
              <a:gd name="connsiteY77" fmla="*/ 1524000 h 5328965"/>
              <a:gd name="connsiteX78" fmla="*/ 3839402 w 4081049"/>
              <a:gd name="connsiteY78" fmla="*/ 1524000 h 5328965"/>
              <a:gd name="connsiteX79" fmla="*/ 3963227 w 4081049"/>
              <a:gd name="connsiteY79" fmla="*/ 1400175 h 5328965"/>
              <a:gd name="connsiteX80" fmla="*/ 4001327 w 4081049"/>
              <a:gd name="connsiteY80" fmla="*/ 1495425 h 5328965"/>
              <a:gd name="connsiteX81" fmla="*/ 4077527 w 4081049"/>
              <a:gd name="connsiteY81" fmla="*/ 1362075 h 5328965"/>
              <a:gd name="connsiteX82" fmla="*/ 3953702 w 4081049"/>
              <a:gd name="connsiteY82" fmla="*/ 1200150 h 5328965"/>
              <a:gd name="connsiteX83" fmla="*/ 3744152 w 4081049"/>
              <a:gd name="connsiteY83" fmla="*/ 1343025 h 5328965"/>
              <a:gd name="connsiteX84" fmla="*/ 3639377 w 4081049"/>
              <a:gd name="connsiteY84" fmla="*/ 1295400 h 5328965"/>
              <a:gd name="connsiteX85" fmla="*/ 3477452 w 4081049"/>
              <a:gd name="connsiteY85" fmla="*/ 962025 h 5328965"/>
              <a:gd name="connsiteX86" fmla="*/ 3115502 w 4081049"/>
              <a:gd name="connsiteY86" fmla="*/ 695325 h 5328965"/>
              <a:gd name="connsiteX87" fmla="*/ 3048827 w 4081049"/>
              <a:gd name="connsiteY87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28068 w 4081049"/>
              <a:gd name="connsiteY57" fmla="*/ 4476272 h 5328965"/>
              <a:gd name="connsiteX58" fmla="*/ 3236990 w 4081049"/>
              <a:gd name="connsiteY58" fmla="*/ 4270881 h 5328965"/>
              <a:gd name="connsiteX59" fmla="*/ 3248852 w 4081049"/>
              <a:gd name="connsiteY59" fmla="*/ 4095750 h 5328965"/>
              <a:gd name="connsiteX60" fmla="*/ 3209233 w 4081049"/>
              <a:gd name="connsiteY60" fmla="*/ 3787736 h 5328965"/>
              <a:gd name="connsiteX61" fmla="*/ 3131280 w 4081049"/>
              <a:gd name="connsiteY61" fmla="*/ 3446063 h 5328965"/>
              <a:gd name="connsiteX62" fmla="*/ 3031297 w 4081049"/>
              <a:gd name="connsiteY62" fmla="*/ 3326095 h 5328965"/>
              <a:gd name="connsiteX63" fmla="*/ 2892278 w 4081049"/>
              <a:gd name="connsiteY63" fmla="*/ 3151022 h 5328965"/>
              <a:gd name="connsiteX64" fmla="*/ 2824668 w 4081049"/>
              <a:gd name="connsiteY64" fmla="*/ 3016620 h 5328965"/>
              <a:gd name="connsiteX65" fmla="*/ 2802696 w 4081049"/>
              <a:gd name="connsiteY65" fmla="*/ 2935745 h 5328965"/>
              <a:gd name="connsiteX66" fmla="*/ 2758753 w 4081049"/>
              <a:gd name="connsiteY66" fmla="*/ 2903021 h 5328965"/>
              <a:gd name="connsiteX67" fmla="*/ 2591627 w 4081049"/>
              <a:gd name="connsiteY67" fmla="*/ 2676525 h 5328965"/>
              <a:gd name="connsiteX68" fmla="*/ 2620202 w 4081049"/>
              <a:gd name="connsiteY68" fmla="*/ 2543175 h 5328965"/>
              <a:gd name="connsiteX69" fmla="*/ 2563052 w 4081049"/>
              <a:gd name="connsiteY69" fmla="*/ 2486025 h 5328965"/>
              <a:gd name="connsiteX70" fmla="*/ 2610677 w 4081049"/>
              <a:gd name="connsiteY70" fmla="*/ 2427239 h 5328965"/>
              <a:gd name="connsiteX71" fmla="*/ 2688981 w 4081049"/>
              <a:gd name="connsiteY71" fmla="*/ 2466975 h 5328965"/>
              <a:gd name="connsiteX72" fmla="*/ 2918633 w 4081049"/>
              <a:gd name="connsiteY72" fmla="*/ 2473870 h 5328965"/>
              <a:gd name="connsiteX73" fmla="*/ 3258377 w 4081049"/>
              <a:gd name="connsiteY73" fmla="*/ 2333625 h 5328965"/>
              <a:gd name="connsiteX74" fmla="*/ 3525077 w 4081049"/>
              <a:gd name="connsiteY74" fmla="*/ 2343150 h 5328965"/>
              <a:gd name="connsiteX75" fmla="*/ 3687002 w 4081049"/>
              <a:gd name="connsiteY75" fmla="*/ 2257425 h 5328965"/>
              <a:gd name="connsiteX76" fmla="*/ 3648902 w 4081049"/>
              <a:gd name="connsiteY76" fmla="*/ 1657350 h 5328965"/>
              <a:gd name="connsiteX77" fmla="*/ 3667952 w 4081049"/>
              <a:gd name="connsiteY77" fmla="*/ 1524000 h 5328965"/>
              <a:gd name="connsiteX78" fmla="*/ 3839402 w 4081049"/>
              <a:gd name="connsiteY78" fmla="*/ 1524000 h 5328965"/>
              <a:gd name="connsiteX79" fmla="*/ 3963227 w 4081049"/>
              <a:gd name="connsiteY79" fmla="*/ 1400175 h 5328965"/>
              <a:gd name="connsiteX80" fmla="*/ 4001327 w 4081049"/>
              <a:gd name="connsiteY80" fmla="*/ 1495425 h 5328965"/>
              <a:gd name="connsiteX81" fmla="*/ 4077527 w 4081049"/>
              <a:gd name="connsiteY81" fmla="*/ 1362075 h 5328965"/>
              <a:gd name="connsiteX82" fmla="*/ 3953702 w 4081049"/>
              <a:gd name="connsiteY82" fmla="*/ 1200150 h 5328965"/>
              <a:gd name="connsiteX83" fmla="*/ 3744152 w 4081049"/>
              <a:gd name="connsiteY83" fmla="*/ 1343025 h 5328965"/>
              <a:gd name="connsiteX84" fmla="*/ 3639377 w 4081049"/>
              <a:gd name="connsiteY84" fmla="*/ 1295400 h 5328965"/>
              <a:gd name="connsiteX85" fmla="*/ 3477452 w 4081049"/>
              <a:gd name="connsiteY85" fmla="*/ 962025 h 5328965"/>
              <a:gd name="connsiteX86" fmla="*/ 3115502 w 4081049"/>
              <a:gd name="connsiteY86" fmla="*/ 695325 h 5328965"/>
              <a:gd name="connsiteX87" fmla="*/ 3048827 w 4081049"/>
              <a:gd name="connsiteY87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601027 w 4081049"/>
              <a:gd name="connsiteY31" fmla="*/ 3495675 h 5328965"/>
              <a:gd name="connsiteX32" fmla="*/ 1439102 w 4081049"/>
              <a:gd name="connsiteY32" fmla="*/ 3581400 h 5328965"/>
              <a:gd name="connsiteX33" fmla="*/ 715202 w 4081049"/>
              <a:gd name="connsiteY33" fmla="*/ 3619500 h 5328965"/>
              <a:gd name="connsiteX34" fmla="*/ 391352 w 4081049"/>
              <a:gd name="connsiteY34" fmla="*/ 3705225 h 5328965"/>
              <a:gd name="connsiteX35" fmla="*/ 267527 w 4081049"/>
              <a:gd name="connsiteY35" fmla="*/ 3629025 h 5328965"/>
              <a:gd name="connsiteX36" fmla="*/ 153227 w 4081049"/>
              <a:gd name="connsiteY36" fmla="*/ 3848100 h 5328965"/>
              <a:gd name="connsiteX37" fmla="*/ 153227 w 4081049"/>
              <a:gd name="connsiteY37" fmla="*/ 4448175 h 5328965"/>
              <a:gd name="connsiteX38" fmla="*/ 286577 w 4081049"/>
              <a:gd name="connsiteY38" fmla="*/ 4171950 h 5328965"/>
              <a:gd name="connsiteX39" fmla="*/ 477077 w 4081049"/>
              <a:gd name="connsiteY39" fmla="*/ 4000500 h 5328965"/>
              <a:gd name="connsiteX40" fmla="*/ 572327 w 4081049"/>
              <a:gd name="connsiteY40" fmla="*/ 4086225 h 5328965"/>
              <a:gd name="connsiteX41" fmla="*/ 1753427 w 4081049"/>
              <a:gd name="connsiteY41" fmla="*/ 3990975 h 5328965"/>
              <a:gd name="connsiteX42" fmla="*/ 2229677 w 4081049"/>
              <a:gd name="connsiteY42" fmla="*/ 3209925 h 5328965"/>
              <a:gd name="connsiteX43" fmla="*/ 2829752 w 4081049"/>
              <a:gd name="connsiteY43" fmla="*/ 3714750 h 5328965"/>
              <a:gd name="connsiteX44" fmla="*/ 2858327 w 4081049"/>
              <a:gd name="connsiteY44" fmla="*/ 4238625 h 5328965"/>
              <a:gd name="connsiteX45" fmla="*/ 3029777 w 4081049"/>
              <a:gd name="connsiteY45" fmla="*/ 5000625 h 5328965"/>
              <a:gd name="connsiteX46" fmla="*/ 3086927 w 4081049"/>
              <a:gd name="connsiteY46" fmla="*/ 5067300 h 5328965"/>
              <a:gd name="connsiteX47" fmla="*/ 3029777 w 4081049"/>
              <a:gd name="connsiteY47" fmla="*/ 5229225 h 5328965"/>
              <a:gd name="connsiteX48" fmla="*/ 3172652 w 4081049"/>
              <a:gd name="connsiteY48" fmla="*/ 5324475 h 5328965"/>
              <a:gd name="connsiteX49" fmla="*/ 3201227 w 4081049"/>
              <a:gd name="connsiteY49" fmla="*/ 5314950 h 5328965"/>
              <a:gd name="connsiteX50" fmla="*/ 3429827 w 4081049"/>
              <a:gd name="connsiteY50" fmla="*/ 5219700 h 5328965"/>
              <a:gd name="connsiteX51" fmla="*/ 3544127 w 4081049"/>
              <a:gd name="connsiteY51" fmla="*/ 5219700 h 5328965"/>
              <a:gd name="connsiteX52" fmla="*/ 3906077 w 4081049"/>
              <a:gd name="connsiteY52" fmla="*/ 4991100 h 5328965"/>
              <a:gd name="connsiteX53" fmla="*/ 3706052 w 4081049"/>
              <a:gd name="connsiteY53" fmla="*/ 4991100 h 5328965"/>
              <a:gd name="connsiteX54" fmla="*/ 3486977 w 4081049"/>
              <a:gd name="connsiteY54" fmla="*/ 4933950 h 5328965"/>
              <a:gd name="connsiteX55" fmla="*/ 3391727 w 4081049"/>
              <a:gd name="connsiteY55" fmla="*/ 4686300 h 5328965"/>
              <a:gd name="connsiteX56" fmla="*/ 3315527 w 4081049"/>
              <a:gd name="connsiteY56" fmla="*/ 4543425 h 5328965"/>
              <a:gd name="connsiteX57" fmla="*/ 3328068 w 4081049"/>
              <a:gd name="connsiteY57" fmla="*/ 4476272 h 5328965"/>
              <a:gd name="connsiteX58" fmla="*/ 3236990 w 4081049"/>
              <a:gd name="connsiteY58" fmla="*/ 4270881 h 5328965"/>
              <a:gd name="connsiteX59" fmla="*/ 3248852 w 4081049"/>
              <a:gd name="connsiteY59" fmla="*/ 4095750 h 5328965"/>
              <a:gd name="connsiteX60" fmla="*/ 3209233 w 4081049"/>
              <a:gd name="connsiteY60" fmla="*/ 3787736 h 5328965"/>
              <a:gd name="connsiteX61" fmla="*/ 3131280 w 4081049"/>
              <a:gd name="connsiteY61" fmla="*/ 3446063 h 5328965"/>
              <a:gd name="connsiteX62" fmla="*/ 3031297 w 4081049"/>
              <a:gd name="connsiteY62" fmla="*/ 3326095 h 5328965"/>
              <a:gd name="connsiteX63" fmla="*/ 2892278 w 4081049"/>
              <a:gd name="connsiteY63" fmla="*/ 3151022 h 5328965"/>
              <a:gd name="connsiteX64" fmla="*/ 2824668 w 4081049"/>
              <a:gd name="connsiteY64" fmla="*/ 3016620 h 5328965"/>
              <a:gd name="connsiteX65" fmla="*/ 2802696 w 4081049"/>
              <a:gd name="connsiteY65" fmla="*/ 2935745 h 5328965"/>
              <a:gd name="connsiteX66" fmla="*/ 2758753 w 4081049"/>
              <a:gd name="connsiteY66" fmla="*/ 2903021 h 5328965"/>
              <a:gd name="connsiteX67" fmla="*/ 2591627 w 4081049"/>
              <a:gd name="connsiteY67" fmla="*/ 2676525 h 5328965"/>
              <a:gd name="connsiteX68" fmla="*/ 2620202 w 4081049"/>
              <a:gd name="connsiteY68" fmla="*/ 2543175 h 5328965"/>
              <a:gd name="connsiteX69" fmla="*/ 2563052 w 4081049"/>
              <a:gd name="connsiteY69" fmla="*/ 2486025 h 5328965"/>
              <a:gd name="connsiteX70" fmla="*/ 2610677 w 4081049"/>
              <a:gd name="connsiteY70" fmla="*/ 2427239 h 5328965"/>
              <a:gd name="connsiteX71" fmla="*/ 2688981 w 4081049"/>
              <a:gd name="connsiteY71" fmla="*/ 2466975 h 5328965"/>
              <a:gd name="connsiteX72" fmla="*/ 2918633 w 4081049"/>
              <a:gd name="connsiteY72" fmla="*/ 2473870 h 5328965"/>
              <a:gd name="connsiteX73" fmla="*/ 3258377 w 4081049"/>
              <a:gd name="connsiteY73" fmla="*/ 2333625 h 5328965"/>
              <a:gd name="connsiteX74" fmla="*/ 3525077 w 4081049"/>
              <a:gd name="connsiteY74" fmla="*/ 2343150 h 5328965"/>
              <a:gd name="connsiteX75" fmla="*/ 3687002 w 4081049"/>
              <a:gd name="connsiteY75" fmla="*/ 2257425 h 5328965"/>
              <a:gd name="connsiteX76" fmla="*/ 3648902 w 4081049"/>
              <a:gd name="connsiteY76" fmla="*/ 1657350 h 5328965"/>
              <a:gd name="connsiteX77" fmla="*/ 3667952 w 4081049"/>
              <a:gd name="connsiteY77" fmla="*/ 1524000 h 5328965"/>
              <a:gd name="connsiteX78" fmla="*/ 3839402 w 4081049"/>
              <a:gd name="connsiteY78" fmla="*/ 1524000 h 5328965"/>
              <a:gd name="connsiteX79" fmla="*/ 3963227 w 4081049"/>
              <a:gd name="connsiteY79" fmla="*/ 1400175 h 5328965"/>
              <a:gd name="connsiteX80" fmla="*/ 4001327 w 4081049"/>
              <a:gd name="connsiteY80" fmla="*/ 1495425 h 5328965"/>
              <a:gd name="connsiteX81" fmla="*/ 4077527 w 4081049"/>
              <a:gd name="connsiteY81" fmla="*/ 1362075 h 5328965"/>
              <a:gd name="connsiteX82" fmla="*/ 3953702 w 4081049"/>
              <a:gd name="connsiteY82" fmla="*/ 1200150 h 5328965"/>
              <a:gd name="connsiteX83" fmla="*/ 3744152 w 4081049"/>
              <a:gd name="connsiteY83" fmla="*/ 1343025 h 5328965"/>
              <a:gd name="connsiteX84" fmla="*/ 3639377 w 4081049"/>
              <a:gd name="connsiteY84" fmla="*/ 1295400 h 5328965"/>
              <a:gd name="connsiteX85" fmla="*/ 3477452 w 4081049"/>
              <a:gd name="connsiteY85" fmla="*/ 962025 h 5328965"/>
              <a:gd name="connsiteX86" fmla="*/ 3115502 w 4081049"/>
              <a:gd name="connsiteY86" fmla="*/ 695325 h 5328965"/>
              <a:gd name="connsiteX87" fmla="*/ 3048827 w 4081049"/>
              <a:gd name="connsiteY87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755241 w 4081049"/>
              <a:gd name="connsiteY27" fmla="*/ 248965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00843 w 4081049"/>
              <a:gd name="connsiteY27" fmla="*/ 244140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48627 w 4081049"/>
              <a:gd name="connsiteY24" fmla="*/ 2705100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00843 w 4081049"/>
              <a:gd name="connsiteY27" fmla="*/ 244140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65691 w 4081049"/>
              <a:gd name="connsiteY24" fmla="*/ 2671854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00843 w 4081049"/>
              <a:gd name="connsiteY27" fmla="*/ 244140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65691 w 4081049"/>
              <a:gd name="connsiteY24" fmla="*/ 2671854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00843 w 4081049"/>
              <a:gd name="connsiteY27" fmla="*/ 244140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715327 w 4081049"/>
              <a:gd name="connsiteY22" fmla="*/ 1914525 h 5328965"/>
              <a:gd name="connsiteX23" fmla="*/ 1677227 w 4081049"/>
              <a:gd name="connsiteY23" fmla="*/ 2162175 h 5328965"/>
              <a:gd name="connsiteX24" fmla="*/ 1465691 w 4081049"/>
              <a:gd name="connsiteY24" fmla="*/ 2671854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00843 w 4081049"/>
              <a:gd name="connsiteY27" fmla="*/ 244140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674726 w 4081049"/>
              <a:gd name="connsiteY22" fmla="*/ 1946300 h 5328965"/>
              <a:gd name="connsiteX23" fmla="*/ 1677227 w 4081049"/>
              <a:gd name="connsiteY23" fmla="*/ 2162175 h 5328965"/>
              <a:gd name="connsiteX24" fmla="*/ 1465691 w 4081049"/>
              <a:gd name="connsiteY24" fmla="*/ 2671854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00843 w 4081049"/>
              <a:gd name="connsiteY27" fmla="*/ 244140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48627 w 4081049"/>
              <a:gd name="connsiteY17" fmla="*/ 1733550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674726 w 4081049"/>
              <a:gd name="connsiteY22" fmla="*/ 1946300 h 5328965"/>
              <a:gd name="connsiteX23" fmla="*/ 1677227 w 4081049"/>
              <a:gd name="connsiteY23" fmla="*/ 2162175 h 5328965"/>
              <a:gd name="connsiteX24" fmla="*/ 1465691 w 4081049"/>
              <a:gd name="connsiteY24" fmla="*/ 2671854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00843 w 4081049"/>
              <a:gd name="connsiteY27" fmla="*/ 244140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21266 w 4081049"/>
              <a:gd name="connsiteY17" fmla="*/ 1797687 h 5328965"/>
              <a:gd name="connsiteX18" fmla="*/ 1562927 w 4081049"/>
              <a:gd name="connsiteY18" fmla="*/ 1666875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674726 w 4081049"/>
              <a:gd name="connsiteY22" fmla="*/ 1946300 h 5328965"/>
              <a:gd name="connsiteX23" fmla="*/ 1677227 w 4081049"/>
              <a:gd name="connsiteY23" fmla="*/ 2162175 h 5328965"/>
              <a:gd name="connsiteX24" fmla="*/ 1465691 w 4081049"/>
              <a:gd name="connsiteY24" fmla="*/ 2671854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00843 w 4081049"/>
              <a:gd name="connsiteY27" fmla="*/ 244140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21266 w 4081049"/>
              <a:gd name="connsiteY17" fmla="*/ 1797687 h 5328965"/>
              <a:gd name="connsiteX18" fmla="*/ 1515854 w 4081049"/>
              <a:gd name="connsiteY18" fmla="*/ 1711889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674726 w 4081049"/>
              <a:gd name="connsiteY22" fmla="*/ 1946300 h 5328965"/>
              <a:gd name="connsiteX23" fmla="*/ 1677227 w 4081049"/>
              <a:gd name="connsiteY23" fmla="*/ 2162175 h 5328965"/>
              <a:gd name="connsiteX24" fmla="*/ 1465691 w 4081049"/>
              <a:gd name="connsiteY24" fmla="*/ 2671854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00843 w 4081049"/>
              <a:gd name="connsiteY27" fmla="*/ 244140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15252 w 4081049"/>
              <a:gd name="connsiteY11" fmla="*/ 2200275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21266 w 4081049"/>
              <a:gd name="connsiteY17" fmla="*/ 1797687 h 5328965"/>
              <a:gd name="connsiteX18" fmla="*/ 1515854 w 4081049"/>
              <a:gd name="connsiteY18" fmla="*/ 1711889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674726 w 4081049"/>
              <a:gd name="connsiteY22" fmla="*/ 1946300 h 5328965"/>
              <a:gd name="connsiteX23" fmla="*/ 1677227 w 4081049"/>
              <a:gd name="connsiteY23" fmla="*/ 2162175 h 5328965"/>
              <a:gd name="connsiteX24" fmla="*/ 1465691 w 4081049"/>
              <a:gd name="connsiteY24" fmla="*/ 2671854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00843 w 4081049"/>
              <a:gd name="connsiteY27" fmla="*/ 244140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37023 w 4081049"/>
              <a:gd name="connsiteY11" fmla="*/ 2216751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21266 w 4081049"/>
              <a:gd name="connsiteY17" fmla="*/ 1797687 h 5328965"/>
              <a:gd name="connsiteX18" fmla="*/ 1515854 w 4081049"/>
              <a:gd name="connsiteY18" fmla="*/ 1711889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674726 w 4081049"/>
              <a:gd name="connsiteY22" fmla="*/ 1946300 h 5328965"/>
              <a:gd name="connsiteX23" fmla="*/ 1677227 w 4081049"/>
              <a:gd name="connsiteY23" fmla="*/ 2162175 h 5328965"/>
              <a:gd name="connsiteX24" fmla="*/ 1465691 w 4081049"/>
              <a:gd name="connsiteY24" fmla="*/ 2671854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00843 w 4081049"/>
              <a:gd name="connsiteY27" fmla="*/ 244140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37023 w 4081049"/>
              <a:gd name="connsiteY11" fmla="*/ 2216751 h 5328965"/>
              <a:gd name="connsiteX12" fmla="*/ 1248602 w 4081049"/>
              <a:gd name="connsiteY12" fmla="*/ 2505075 h 5328965"/>
              <a:gd name="connsiteX13" fmla="*/ 1362902 w 4081049"/>
              <a:gd name="connsiteY13" fmla="*/ 2676525 h 5328965"/>
              <a:gd name="connsiteX14" fmla="*/ 1467677 w 4081049"/>
              <a:gd name="connsiteY14" fmla="*/ 2476500 h 5328965"/>
              <a:gd name="connsiteX15" fmla="*/ 1401002 w 4081049"/>
              <a:gd name="connsiteY15" fmla="*/ 2362200 h 5328965"/>
              <a:gd name="connsiteX16" fmla="*/ 1448627 w 4081049"/>
              <a:gd name="connsiteY16" fmla="*/ 2295525 h 5328965"/>
              <a:gd name="connsiteX17" fmla="*/ 1421266 w 4081049"/>
              <a:gd name="connsiteY17" fmla="*/ 1797687 h 5328965"/>
              <a:gd name="connsiteX18" fmla="*/ 1515854 w 4081049"/>
              <a:gd name="connsiteY18" fmla="*/ 1711889 h 5328965"/>
              <a:gd name="connsiteX19" fmla="*/ 1543877 w 4081049"/>
              <a:gd name="connsiteY19" fmla="*/ 1562100 h 5328965"/>
              <a:gd name="connsiteX20" fmla="*/ 1743902 w 4081049"/>
              <a:gd name="connsiteY20" fmla="*/ 1562100 h 5328965"/>
              <a:gd name="connsiteX21" fmla="*/ 1839152 w 4081049"/>
              <a:gd name="connsiteY21" fmla="*/ 1476375 h 5328965"/>
              <a:gd name="connsiteX22" fmla="*/ 1674726 w 4081049"/>
              <a:gd name="connsiteY22" fmla="*/ 1946300 h 5328965"/>
              <a:gd name="connsiteX23" fmla="*/ 1677227 w 4081049"/>
              <a:gd name="connsiteY23" fmla="*/ 2162175 h 5328965"/>
              <a:gd name="connsiteX24" fmla="*/ 1465691 w 4081049"/>
              <a:gd name="connsiteY24" fmla="*/ 2671854 h 5328965"/>
              <a:gd name="connsiteX25" fmla="*/ 1601027 w 4081049"/>
              <a:gd name="connsiteY25" fmla="*/ 2724150 h 5328965"/>
              <a:gd name="connsiteX26" fmla="*/ 1762952 w 4081049"/>
              <a:gd name="connsiteY26" fmla="*/ 2619375 h 5328965"/>
              <a:gd name="connsiteX27" fmla="*/ 1800843 w 4081049"/>
              <a:gd name="connsiteY27" fmla="*/ 2441404 h 5328965"/>
              <a:gd name="connsiteX28" fmla="*/ 1886777 w 4081049"/>
              <a:gd name="connsiteY28" fmla="*/ 2400300 h 5328965"/>
              <a:gd name="connsiteX29" fmla="*/ 1820102 w 4081049"/>
              <a:gd name="connsiteY29" fmla="*/ 2590800 h 5328965"/>
              <a:gd name="connsiteX30" fmla="*/ 1829627 w 4081049"/>
              <a:gd name="connsiteY30" fmla="*/ 2838450 h 5328965"/>
              <a:gd name="connsiteX31" fmla="*/ 1805061 w 4081049"/>
              <a:gd name="connsiteY31" fmla="*/ 3003538 h 5328965"/>
              <a:gd name="connsiteX32" fmla="*/ 1601027 w 4081049"/>
              <a:gd name="connsiteY32" fmla="*/ 3495675 h 5328965"/>
              <a:gd name="connsiteX33" fmla="*/ 1439102 w 4081049"/>
              <a:gd name="connsiteY33" fmla="*/ 3581400 h 5328965"/>
              <a:gd name="connsiteX34" fmla="*/ 715202 w 4081049"/>
              <a:gd name="connsiteY34" fmla="*/ 3619500 h 5328965"/>
              <a:gd name="connsiteX35" fmla="*/ 391352 w 4081049"/>
              <a:gd name="connsiteY35" fmla="*/ 3705225 h 5328965"/>
              <a:gd name="connsiteX36" fmla="*/ 267527 w 4081049"/>
              <a:gd name="connsiteY36" fmla="*/ 3629025 h 5328965"/>
              <a:gd name="connsiteX37" fmla="*/ 153227 w 4081049"/>
              <a:gd name="connsiteY37" fmla="*/ 3848100 h 5328965"/>
              <a:gd name="connsiteX38" fmla="*/ 153227 w 4081049"/>
              <a:gd name="connsiteY38" fmla="*/ 4448175 h 5328965"/>
              <a:gd name="connsiteX39" fmla="*/ 286577 w 4081049"/>
              <a:gd name="connsiteY39" fmla="*/ 4171950 h 5328965"/>
              <a:gd name="connsiteX40" fmla="*/ 477077 w 4081049"/>
              <a:gd name="connsiteY40" fmla="*/ 4000500 h 5328965"/>
              <a:gd name="connsiteX41" fmla="*/ 572327 w 4081049"/>
              <a:gd name="connsiteY41" fmla="*/ 4086225 h 5328965"/>
              <a:gd name="connsiteX42" fmla="*/ 1753427 w 4081049"/>
              <a:gd name="connsiteY42" fmla="*/ 3990975 h 5328965"/>
              <a:gd name="connsiteX43" fmla="*/ 2229677 w 4081049"/>
              <a:gd name="connsiteY43" fmla="*/ 3209925 h 5328965"/>
              <a:gd name="connsiteX44" fmla="*/ 2829752 w 4081049"/>
              <a:gd name="connsiteY44" fmla="*/ 3714750 h 5328965"/>
              <a:gd name="connsiteX45" fmla="*/ 2858327 w 4081049"/>
              <a:gd name="connsiteY45" fmla="*/ 4238625 h 5328965"/>
              <a:gd name="connsiteX46" fmla="*/ 3029777 w 4081049"/>
              <a:gd name="connsiteY46" fmla="*/ 5000625 h 5328965"/>
              <a:gd name="connsiteX47" fmla="*/ 3086927 w 4081049"/>
              <a:gd name="connsiteY47" fmla="*/ 5067300 h 5328965"/>
              <a:gd name="connsiteX48" fmla="*/ 3029777 w 4081049"/>
              <a:gd name="connsiteY48" fmla="*/ 5229225 h 5328965"/>
              <a:gd name="connsiteX49" fmla="*/ 3172652 w 4081049"/>
              <a:gd name="connsiteY49" fmla="*/ 5324475 h 5328965"/>
              <a:gd name="connsiteX50" fmla="*/ 3201227 w 4081049"/>
              <a:gd name="connsiteY50" fmla="*/ 5314950 h 5328965"/>
              <a:gd name="connsiteX51" fmla="*/ 3429827 w 4081049"/>
              <a:gd name="connsiteY51" fmla="*/ 5219700 h 5328965"/>
              <a:gd name="connsiteX52" fmla="*/ 3544127 w 4081049"/>
              <a:gd name="connsiteY52" fmla="*/ 5219700 h 5328965"/>
              <a:gd name="connsiteX53" fmla="*/ 3906077 w 4081049"/>
              <a:gd name="connsiteY53" fmla="*/ 4991100 h 5328965"/>
              <a:gd name="connsiteX54" fmla="*/ 3706052 w 4081049"/>
              <a:gd name="connsiteY54" fmla="*/ 4991100 h 5328965"/>
              <a:gd name="connsiteX55" fmla="*/ 3486977 w 4081049"/>
              <a:gd name="connsiteY55" fmla="*/ 4933950 h 5328965"/>
              <a:gd name="connsiteX56" fmla="*/ 3391727 w 4081049"/>
              <a:gd name="connsiteY56" fmla="*/ 4686300 h 5328965"/>
              <a:gd name="connsiteX57" fmla="*/ 3315527 w 4081049"/>
              <a:gd name="connsiteY57" fmla="*/ 4543425 h 5328965"/>
              <a:gd name="connsiteX58" fmla="*/ 3328068 w 4081049"/>
              <a:gd name="connsiteY58" fmla="*/ 4476272 h 5328965"/>
              <a:gd name="connsiteX59" fmla="*/ 3236990 w 4081049"/>
              <a:gd name="connsiteY59" fmla="*/ 4270881 h 5328965"/>
              <a:gd name="connsiteX60" fmla="*/ 3248852 w 4081049"/>
              <a:gd name="connsiteY60" fmla="*/ 4095750 h 5328965"/>
              <a:gd name="connsiteX61" fmla="*/ 3209233 w 4081049"/>
              <a:gd name="connsiteY61" fmla="*/ 3787736 h 5328965"/>
              <a:gd name="connsiteX62" fmla="*/ 3131280 w 4081049"/>
              <a:gd name="connsiteY62" fmla="*/ 3446063 h 5328965"/>
              <a:gd name="connsiteX63" fmla="*/ 3031297 w 4081049"/>
              <a:gd name="connsiteY63" fmla="*/ 3326095 h 5328965"/>
              <a:gd name="connsiteX64" fmla="*/ 2892278 w 4081049"/>
              <a:gd name="connsiteY64" fmla="*/ 3151022 h 5328965"/>
              <a:gd name="connsiteX65" fmla="*/ 2824668 w 4081049"/>
              <a:gd name="connsiteY65" fmla="*/ 3016620 h 5328965"/>
              <a:gd name="connsiteX66" fmla="*/ 2802696 w 4081049"/>
              <a:gd name="connsiteY66" fmla="*/ 2935745 h 5328965"/>
              <a:gd name="connsiteX67" fmla="*/ 2758753 w 4081049"/>
              <a:gd name="connsiteY67" fmla="*/ 2903021 h 5328965"/>
              <a:gd name="connsiteX68" fmla="*/ 2591627 w 4081049"/>
              <a:gd name="connsiteY68" fmla="*/ 2676525 h 5328965"/>
              <a:gd name="connsiteX69" fmla="*/ 2620202 w 4081049"/>
              <a:gd name="connsiteY69" fmla="*/ 2543175 h 5328965"/>
              <a:gd name="connsiteX70" fmla="*/ 2563052 w 4081049"/>
              <a:gd name="connsiteY70" fmla="*/ 2486025 h 5328965"/>
              <a:gd name="connsiteX71" fmla="*/ 2610677 w 4081049"/>
              <a:gd name="connsiteY71" fmla="*/ 2427239 h 5328965"/>
              <a:gd name="connsiteX72" fmla="*/ 2688981 w 4081049"/>
              <a:gd name="connsiteY72" fmla="*/ 2466975 h 5328965"/>
              <a:gd name="connsiteX73" fmla="*/ 2918633 w 4081049"/>
              <a:gd name="connsiteY73" fmla="*/ 2473870 h 5328965"/>
              <a:gd name="connsiteX74" fmla="*/ 3258377 w 4081049"/>
              <a:gd name="connsiteY74" fmla="*/ 2333625 h 5328965"/>
              <a:gd name="connsiteX75" fmla="*/ 3525077 w 4081049"/>
              <a:gd name="connsiteY75" fmla="*/ 2343150 h 5328965"/>
              <a:gd name="connsiteX76" fmla="*/ 3687002 w 4081049"/>
              <a:gd name="connsiteY76" fmla="*/ 2257425 h 5328965"/>
              <a:gd name="connsiteX77" fmla="*/ 3648902 w 4081049"/>
              <a:gd name="connsiteY77" fmla="*/ 1657350 h 5328965"/>
              <a:gd name="connsiteX78" fmla="*/ 3667952 w 4081049"/>
              <a:gd name="connsiteY78" fmla="*/ 1524000 h 5328965"/>
              <a:gd name="connsiteX79" fmla="*/ 3839402 w 4081049"/>
              <a:gd name="connsiteY79" fmla="*/ 1524000 h 5328965"/>
              <a:gd name="connsiteX80" fmla="*/ 3963227 w 4081049"/>
              <a:gd name="connsiteY80" fmla="*/ 1400175 h 5328965"/>
              <a:gd name="connsiteX81" fmla="*/ 4001327 w 4081049"/>
              <a:gd name="connsiteY81" fmla="*/ 1495425 h 5328965"/>
              <a:gd name="connsiteX82" fmla="*/ 4077527 w 4081049"/>
              <a:gd name="connsiteY82" fmla="*/ 1362075 h 5328965"/>
              <a:gd name="connsiteX83" fmla="*/ 3953702 w 4081049"/>
              <a:gd name="connsiteY83" fmla="*/ 1200150 h 5328965"/>
              <a:gd name="connsiteX84" fmla="*/ 3744152 w 4081049"/>
              <a:gd name="connsiteY84" fmla="*/ 1343025 h 5328965"/>
              <a:gd name="connsiteX85" fmla="*/ 3639377 w 4081049"/>
              <a:gd name="connsiteY85" fmla="*/ 1295400 h 5328965"/>
              <a:gd name="connsiteX86" fmla="*/ 3477452 w 4081049"/>
              <a:gd name="connsiteY86" fmla="*/ 962025 h 5328965"/>
              <a:gd name="connsiteX87" fmla="*/ 3115502 w 4081049"/>
              <a:gd name="connsiteY87" fmla="*/ 695325 h 5328965"/>
              <a:gd name="connsiteX88" fmla="*/ 3048827 w 4081049"/>
              <a:gd name="connsiteY88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29557 w 4081049"/>
              <a:gd name="connsiteY11" fmla="*/ 1867305 h 5328965"/>
              <a:gd name="connsiteX12" fmla="*/ 1137023 w 4081049"/>
              <a:gd name="connsiteY12" fmla="*/ 2216751 h 5328965"/>
              <a:gd name="connsiteX13" fmla="*/ 1248602 w 4081049"/>
              <a:gd name="connsiteY13" fmla="*/ 2505075 h 5328965"/>
              <a:gd name="connsiteX14" fmla="*/ 1362902 w 4081049"/>
              <a:gd name="connsiteY14" fmla="*/ 2676525 h 5328965"/>
              <a:gd name="connsiteX15" fmla="*/ 1467677 w 4081049"/>
              <a:gd name="connsiteY15" fmla="*/ 2476500 h 5328965"/>
              <a:gd name="connsiteX16" fmla="*/ 1401002 w 4081049"/>
              <a:gd name="connsiteY16" fmla="*/ 2362200 h 5328965"/>
              <a:gd name="connsiteX17" fmla="*/ 1448627 w 4081049"/>
              <a:gd name="connsiteY17" fmla="*/ 2295525 h 5328965"/>
              <a:gd name="connsiteX18" fmla="*/ 1421266 w 4081049"/>
              <a:gd name="connsiteY18" fmla="*/ 1797687 h 5328965"/>
              <a:gd name="connsiteX19" fmla="*/ 1515854 w 4081049"/>
              <a:gd name="connsiteY19" fmla="*/ 1711889 h 5328965"/>
              <a:gd name="connsiteX20" fmla="*/ 1543877 w 4081049"/>
              <a:gd name="connsiteY20" fmla="*/ 1562100 h 5328965"/>
              <a:gd name="connsiteX21" fmla="*/ 1743902 w 4081049"/>
              <a:gd name="connsiteY21" fmla="*/ 1562100 h 5328965"/>
              <a:gd name="connsiteX22" fmla="*/ 1839152 w 4081049"/>
              <a:gd name="connsiteY22" fmla="*/ 1476375 h 5328965"/>
              <a:gd name="connsiteX23" fmla="*/ 1674726 w 4081049"/>
              <a:gd name="connsiteY23" fmla="*/ 1946300 h 5328965"/>
              <a:gd name="connsiteX24" fmla="*/ 1677227 w 4081049"/>
              <a:gd name="connsiteY24" fmla="*/ 2162175 h 5328965"/>
              <a:gd name="connsiteX25" fmla="*/ 1465691 w 4081049"/>
              <a:gd name="connsiteY25" fmla="*/ 2671854 h 5328965"/>
              <a:gd name="connsiteX26" fmla="*/ 1601027 w 4081049"/>
              <a:gd name="connsiteY26" fmla="*/ 2724150 h 5328965"/>
              <a:gd name="connsiteX27" fmla="*/ 1762952 w 4081049"/>
              <a:gd name="connsiteY27" fmla="*/ 2619375 h 5328965"/>
              <a:gd name="connsiteX28" fmla="*/ 1800843 w 4081049"/>
              <a:gd name="connsiteY28" fmla="*/ 2441404 h 5328965"/>
              <a:gd name="connsiteX29" fmla="*/ 1886777 w 4081049"/>
              <a:gd name="connsiteY29" fmla="*/ 2400300 h 5328965"/>
              <a:gd name="connsiteX30" fmla="*/ 1820102 w 4081049"/>
              <a:gd name="connsiteY30" fmla="*/ 2590800 h 5328965"/>
              <a:gd name="connsiteX31" fmla="*/ 1829627 w 4081049"/>
              <a:gd name="connsiteY31" fmla="*/ 2838450 h 5328965"/>
              <a:gd name="connsiteX32" fmla="*/ 1805061 w 4081049"/>
              <a:gd name="connsiteY32" fmla="*/ 3003538 h 5328965"/>
              <a:gd name="connsiteX33" fmla="*/ 1601027 w 4081049"/>
              <a:gd name="connsiteY33" fmla="*/ 3495675 h 5328965"/>
              <a:gd name="connsiteX34" fmla="*/ 1439102 w 4081049"/>
              <a:gd name="connsiteY34" fmla="*/ 3581400 h 5328965"/>
              <a:gd name="connsiteX35" fmla="*/ 715202 w 4081049"/>
              <a:gd name="connsiteY35" fmla="*/ 3619500 h 5328965"/>
              <a:gd name="connsiteX36" fmla="*/ 391352 w 4081049"/>
              <a:gd name="connsiteY36" fmla="*/ 3705225 h 5328965"/>
              <a:gd name="connsiteX37" fmla="*/ 267527 w 4081049"/>
              <a:gd name="connsiteY37" fmla="*/ 3629025 h 5328965"/>
              <a:gd name="connsiteX38" fmla="*/ 153227 w 4081049"/>
              <a:gd name="connsiteY38" fmla="*/ 3848100 h 5328965"/>
              <a:gd name="connsiteX39" fmla="*/ 153227 w 4081049"/>
              <a:gd name="connsiteY39" fmla="*/ 4448175 h 5328965"/>
              <a:gd name="connsiteX40" fmla="*/ 286577 w 4081049"/>
              <a:gd name="connsiteY40" fmla="*/ 4171950 h 5328965"/>
              <a:gd name="connsiteX41" fmla="*/ 477077 w 4081049"/>
              <a:gd name="connsiteY41" fmla="*/ 4000500 h 5328965"/>
              <a:gd name="connsiteX42" fmla="*/ 572327 w 4081049"/>
              <a:gd name="connsiteY42" fmla="*/ 4086225 h 5328965"/>
              <a:gd name="connsiteX43" fmla="*/ 1753427 w 4081049"/>
              <a:gd name="connsiteY43" fmla="*/ 3990975 h 5328965"/>
              <a:gd name="connsiteX44" fmla="*/ 2229677 w 4081049"/>
              <a:gd name="connsiteY44" fmla="*/ 3209925 h 5328965"/>
              <a:gd name="connsiteX45" fmla="*/ 2829752 w 4081049"/>
              <a:gd name="connsiteY45" fmla="*/ 3714750 h 5328965"/>
              <a:gd name="connsiteX46" fmla="*/ 2858327 w 4081049"/>
              <a:gd name="connsiteY46" fmla="*/ 4238625 h 5328965"/>
              <a:gd name="connsiteX47" fmla="*/ 3029777 w 4081049"/>
              <a:gd name="connsiteY47" fmla="*/ 5000625 h 5328965"/>
              <a:gd name="connsiteX48" fmla="*/ 3086927 w 4081049"/>
              <a:gd name="connsiteY48" fmla="*/ 5067300 h 5328965"/>
              <a:gd name="connsiteX49" fmla="*/ 3029777 w 4081049"/>
              <a:gd name="connsiteY49" fmla="*/ 5229225 h 5328965"/>
              <a:gd name="connsiteX50" fmla="*/ 3172652 w 4081049"/>
              <a:gd name="connsiteY50" fmla="*/ 5324475 h 5328965"/>
              <a:gd name="connsiteX51" fmla="*/ 3201227 w 4081049"/>
              <a:gd name="connsiteY51" fmla="*/ 5314950 h 5328965"/>
              <a:gd name="connsiteX52" fmla="*/ 3429827 w 4081049"/>
              <a:gd name="connsiteY52" fmla="*/ 5219700 h 5328965"/>
              <a:gd name="connsiteX53" fmla="*/ 3544127 w 4081049"/>
              <a:gd name="connsiteY53" fmla="*/ 5219700 h 5328965"/>
              <a:gd name="connsiteX54" fmla="*/ 3906077 w 4081049"/>
              <a:gd name="connsiteY54" fmla="*/ 4991100 h 5328965"/>
              <a:gd name="connsiteX55" fmla="*/ 3706052 w 4081049"/>
              <a:gd name="connsiteY55" fmla="*/ 4991100 h 5328965"/>
              <a:gd name="connsiteX56" fmla="*/ 3486977 w 4081049"/>
              <a:gd name="connsiteY56" fmla="*/ 4933950 h 5328965"/>
              <a:gd name="connsiteX57" fmla="*/ 3391727 w 4081049"/>
              <a:gd name="connsiteY57" fmla="*/ 4686300 h 5328965"/>
              <a:gd name="connsiteX58" fmla="*/ 3315527 w 4081049"/>
              <a:gd name="connsiteY58" fmla="*/ 4543425 h 5328965"/>
              <a:gd name="connsiteX59" fmla="*/ 3328068 w 4081049"/>
              <a:gd name="connsiteY59" fmla="*/ 4476272 h 5328965"/>
              <a:gd name="connsiteX60" fmla="*/ 3236990 w 4081049"/>
              <a:gd name="connsiteY60" fmla="*/ 4270881 h 5328965"/>
              <a:gd name="connsiteX61" fmla="*/ 3248852 w 4081049"/>
              <a:gd name="connsiteY61" fmla="*/ 4095750 h 5328965"/>
              <a:gd name="connsiteX62" fmla="*/ 3209233 w 4081049"/>
              <a:gd name="connsiteY62" fmla="*/ 3787736 h 5328965"/>
              <a:gd name="connsiteX63" fmla="*/ 3131280 w 4081049"/>
              <a:gd name="connsiteY63" fmla="*/ 3446063 h 5328965"/>
              <a:gd name="connsiteX64" fmla="*/ 3031297 w 4081049"/>
              <a:gd name="connsiteY64" fmla="*/ 3326095 h 5328965"/>
              <a:gd name="connsiteX65" fmla="*/ 2892278 w 4081049"/>
              <a:gd name="connsiteY65" fmla="*/ 3151022 h 5328965"/>
              <a:gd name="connsiteX66" fmla="*/ 2824668 w 4081049"/>
              <a:gd name="connsiteY66" fmla="*/ 3016620 h 5328965"/>
              <a:gd name="connsiteX67" fmla="*/ 2802696 w 4081049"/>
              <a:gd name="connsiteY67" fmla="*/ 2935745 h 5328965"/>
              <a:gd name="connsiteX68" fmla="*/ 2758753 w 4081049"/>
              <a:gd name="connsiteY68" fmla="*/ 2903021 h 5328965"/>
              <a:gd name="connsiteX69" fmla="*/ 2591627 w 4081049"/>
              <a:gd name="connsiteY69" fmla="*/ 2676525 h 5328965"/>
              <a:gd name="connsiteX70" fmla="*/ 2620202 w 4081049"/>
              <a:gd name="connsiteY70" fmla="*/ 2543175 h 5328965"/>
              <a:gd name="connsiteX71" fmla="*/ 2563052 w 4081049"/>
              <a:gd name="connsiteY71" fmla="*/ 2486025 h 5328965"/>
              <a:gd name="connsiteX72" fmla="*/ 2610677 w 4081049"/>
              <a:gd name="connsiteY72" fmla="*/ 2427239 h 5328965"/>
              <a:gd name="connsiteX73" fmla="*/ 2688981 w 4081049"/>
              <a:gd name="connsiteY73" fmla="*/ 2466975 h 5328965"/>
              <a:gd name="connsiteX74" fmla="*/ 2918633 w 4081049"/>
              <a:gd name="connsiteY74" fmla="*/ 2473870 h 5328965"/>
              <a:gd name="connsiteX75" fmla="*/ 3258377 w 4081049"/>
              <a:gd name="connsiteY75" fmla="*/ 2333625 h 5328965"/>
              <a:gd name="connsiteX76" fmla="*/ 3525077 w 4081049"/>
              <a:gd name="connsiteY76" fmla="*/ 2343150 h 5328965"/>
              <a:gd name="connsiteX77" fmla="*/ 3687002 w 4081049"/>
              <a:gd name="connsiteY77" fmla="*/ 2257425 h 5328965"/>
              <a:gd name="connsiteX78" fmla="*/ 3648902 w 4081049"/>
              <a:gd name="connsiteY78" fmla="*/ 1657350 h 5328965"/>
              <a:gd name="connsiteX79" fmla="*/ 3667952 w 4081049"/>
              <a:gd name="connsiteY79" fmla="*/ 1524000 h 5328965"/>
              <a:gd name="connsiteX80" fmla="*/ 3839402 w 4081049"/>
              <a:gd name="connsiteY80" fmla="*/ 1524000 h 5328965"/>
              <a:gd name="connsiteX81" fmla="*/ 3963227 w 4081049"/>
              <a:gd name="connsiteY81" fmla="*/ 1400175 h 5328965"/>
              <a:gd name="connsiteX82" fmla="*/ 4001327 w 4081049"/>
              <a:gd name="connsiteY82" fmla="*/ 1495425 h 5328965"/>
              <a:gd name="connsiteX83" fmla="*/ 4077527 w 4081049"/>
              <a:gd name="connsiteY83" fmla="*/ 1362075 h 5328965"/>
              <a:gd name="connsiteX84" fmla="*/ 3953702 w 4081049"/>
              <a:gd name="connsiteY84" fmla="*/ 1200150 h 5328965"/>
              <a:gd name="connsiteX85" fmla="*/ 3744152 w 4081049"/>
              <a:gd name="connsiteY85" fmla="*/ 1343025 h 5328965"/>
              <a:gd name="connsiteX86" fmla="*/ 3639377 w 4081049"/>
              <a:gd name="connsiteY86" fmla="*/ 1295400 h 5328965"/>
              <a:gd name="connsiteX87" fmla="*/ 3477452 w 4081049"/>
              <a:gd name="connsiteY87" fmla="*/ 962025 h 5328965"/>
              <a:gd name="connsiteX88" fmla="*/ 3115502 w 4081049"/>
              <a:gd name="connsiteY88" fmla="*/ 695325 h 5328965"/>
              <a:gd name="connsiteX89" fmla="*/ 3048827 w 4081049"/>
              <a:gd name="connsiteY89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29557 w 4081049"/>
              <a:gd name="connsiteY11" fmla="*/ 1867305 h 5328965"/>
              <a:gd name="connsiteX12" fmla="*/ 1137023 w 4081049"/>
              <a:gd name="connsiteY12" fmla="*/ 2216751 h 5328965"/>
              <a:gd name="connsiteX13" fmla="*/ 1248602 w 4081049"/>
              <a:gd name="connsiteY13" fmla="*/ 2505075 h 5328965"/>
              <a:gd name="connsiteX14" fmla="*/ 1362902 w 4081049"/>
              <a:gd name="connsiteY14" fmla="*/ 2676525 h 5328965"/>
              <a:gd name="connsiteX15" fmla="*/ 1467677 w 4081049"/>
              <a:gd name="connsiteY15" fmla="*/ 2476500 h 5328965"/>
              <a:gd name="connsiteX16" fmla="*/ 1401002 w 4081049"/>
              <a:gd name="connsiteY16" fmla="*/ 2362200 h 5328965"/>
              <a:gd name="connsiteX17" fmla="*/ 1448627 w 4081049"/>
              <a:gd name="connsiteY17" fmla="*/ 2295525 h 5328965"/>
              <a:gd name="connsiteX18" fmla="*/ 1421266 w 4081049"/>
              <a:gd name="connsiteY18" fmla="*/ 1797687 h 5328965"/>
              <a:gd name="connsiteX19" fmla="*/ 1515854 w 4081049"/>
              <a:gd name="connsiteY19" fmla="*/ 1711889 h 5328965"/>
              <a:gd name="connsiteX20" fmla="*/ 1543877 w 4081049"/>
              <a:gd name="connsiteY20" fmla="*/ 1562100 h 5328965"/>
              <a:gd name="connsiteX21" fmla="*/ 1743902 w 4081049"/>
              <a:gd name="connsiteY21" fmla="*/ 1562100 h 5328965"/>
              <a:gd name="connsiteX22" fmla="*/ 1839152 w 4081049"/>
              <a:gd name="connsiteY22" fmla="*/ 1476375 h 5328965"/>
              <a:gd name="connsiteX23" fmla="*/ 1674726 w 4081049"/>
              <a:gd name="connsiteY23" fmla="*/ 1946300 h 5328965"/>
              <a:gd name="connsiteX24" fmla="*/ 1677227 w 4081049"/>
              <a:gd name="connsiteY24" fmla="*/ 2162175 h 5328965"/>
              <a:gd name="connsiteX25" fmla="*/ 1465691 w 4081049"/>
              <a:gd name="connsiteY25" fmla="*/ 2671854 h 5328965"/>
              <a:gd name="connsiteX26" fmla="*/ 1601027 w 4081049"/>
              <a:gd name="connsiteY26" fmla="*/ 2724150 h 5328965"/>
              <a:gd name="connsiteX27" fmla="*/ 1762952 w 4081049"/>
              <a:gd name="connsiteY27" fmla="*/ 2619375 h 5328965"/>
              <a:gd name="connsiteX28" fmla="*/ 1800843 w 4081049"/>
              <a:gd name="connsiteY28" fmla="*/ 2441404 h 5328965"/>
              <a:gd name="connsiteX29" fmla="*/ 1886777 w 4081049"/>
              <a:gd name="connsiteY29" fmla="*/ 2400300 h 5328965"/>
              <a:gd name="connsiteX30" fmla="*/ 1820102 w 4081049"/>
              <a:gd name="connsiteY30" fmla="*/ 2590800 h 5328965"/>
              <a:gd name="connsiteX31" fmla="*/ 1829627 w 4081049"/>
              <a:gd name="connsiteY31" fmla="*/ 2838450 h 5328965"/>
              <a:gd name="connsiteX32" fmla="*/ 1805061 w 4081049"/>
              <a:gd name="connsiteY32" fmla="*/ 3003538 h 5328965"/>
              <a:gd name="connsiteX33" fmla="*/ 1601027 w 4081049"/>
              <a:gd name="connsiteY33" fmla="*/ 3495675 h 5328965"/>
              <a:gd name="connsiteX34" fmla="*/ 1439102 w 4081049"/>
              <a:gd name="connsiteY34" fmla="*/ 3581400 h 5328965"/>
              <a:gd name="connsiteX35" fmla="*/ 715202 w 4081049"/>
              <a:gd name="connsiteY35" fmla="*/ 3619500 h 5328965"/>
              <a:gd name="connsiteX36" fmla="*/ 391352 w 4081049"/>
              <a:gd name="connsiteY36" fmla="*/ 3705225 h 5328965"/>
              <a:gd name="connsiteX37" fmla="*/ 267527 w 4081049"/>
              <a:gd name="connsiteY37" fmla="*/ 3629025 h 5328965"/>
              <a:gd name="connsiteX38" fmla="*/ 153227 w 4081049"/>
              <a:gd name="connsiteY38" fmla="*/ 3848100 h 5328965"/>
              <a:gd name="connsiteX39" fmla="*/ 153227 w 4081049"/>
              <a:gd name="connsiteY39" fmla="*/ 4448175 h 5328965"/>
              <a:gd name="connsiteX40" fmla="*/ 286577 w 4081049"/>
              <a:gd name="connsiteY40" fmla="*/ 4171950 h 5328965"/>
              <a:gd name="connsiteX41" fmla="*/ 477077 w 4081049"/>
              <a:gd name="connsiteY41" fmla="*/ 4000500 h 5328965"/>
              <a:gd name="connsiteX42" fmla="*/ 572327 w 4081049"/>
              <a:gd name="connsiteY42" fmla="*/ 4086225 h 5328965"/>
              <a:gd name="connsiteX43" fmla="*/ 1753427 w 4081049"/>
              <a:gd name="connsiteY43" fmla="*/ 3990975 h 5328965"/>
              <a:gd name="connsiteX44" fmla="*/ 2229677 w 4081049"/>
              <a:gd name="connsiteY44" fmla="*/ 3209925 h 5328965"/>
              <a:gd name="connsiteX45" fmla="*/ 2829752 w 4081049"/>
              <a:gd name="connsiteY45" fmla="*/ 3714750 h 5328965"/>
              <a:gd name="connsiteX46" fmla="*/ 2858327 w 4081049"/>
              <a:gd name="connsiteY46" fmla="*/ 4238625 h 5328965"/>
              <a:gd name="connsiteX47" fmla="*/ 3029777 w 4081049"/>
              <a:gd name="connsiteY47" fmla="*/ 5000625 h 5328965"/>
              <a:gd name="connsiteX48" fmla="*/ 3086927 w 4081049"/>
              <a:gd name="connsiteY48" fmla="*/ 5067300 h 5328965"/>
              <a:gd name="connsiteX49" fmla="*/ 3029777 w 4081049"/>
              <a:gd name="connsiteY49" fmla="*/ 5229225 h 5328965"/>
              <a:gd name="connsiteX50" fmla="*/ 3172652 w 4081049"/>
              <a:gd name="connsiteY50" fmla="*/ 5324475 h 5328965"/>
              <a:gd name="connsiteX51" fmla="*/ 3201227 w 4081049"/>
              <a:gd name="connsiteY51" fmla="*/ 5314950 h 5328965"/>
              <a:gd name="connsiteX52" fmla="*/ 3429827 w 4081049"/>
              <a:gd name="connsiteY52" fmla="*/ 5219700 h 5328965"/>
              <a:gd name="connsiteX53" fmla="*/ 3544127 w 4081049"/>
              <a:gd name="connsiteY53" fmla="*/ 5219700 h 5328965"/>
              <a:gd name="connsiteX54" fmla="*/ 3906077 w 4081049"/>
              <a:gd name="connsiteY54" fmla="*/ 4991100 h 5328965"/>
              <a:gd name="connsiteX55" fmla="*/ 3706052 w 4081049"/>
              <a:gd name="connsiteY55" fmla="*/ 4991100 h 5328965"/>
              <a:gd name="connsiteX56" fmla="*/ 3486977 w 4081049"/>
              <a:gd name="connsiteY56" fmla="*/ 4933950 h 5328965"/>
              <a:gd name="connsiteX57" fmla="*/ 3391727 w 4081049"/>
              <a:gd name="connsiteY57" fmla="*/ 4686300 h 5328965"/>
              <a:gd name="connsiteX58" fmla="*/ 3315527 w 4081049"/>
              <a:gd name="connsiteY58" fmla="*/ 4543425 h 5328965"/>
              <a:gd name="connsiteX59" fmla="*/ 3328068 w 4081049"/>
              <a:gd name="connsiteY59" fmla="*/ 4476272 h 5328965"/>
              <a:gd name="connsiteX60" fmla="*/ 3236990 w 4081049"/>
              <a:gd name="connsiteY60" fmla="*/ 4270881 h 5328965"/>
              <a:gd name="connsiteX61" fmla="*/ 3248852 w 4081049"/>
              <a:gd name="connsiteY61" fmla="*/ 4095750 h 5328965"/>
              <a:gd name="connsiteX62" fmla="*/ 3209233 w 4081049"/>
              <a:gd name="connsiteY62" fmla="*/ 3787736 h 5328965"/>
              <a:gd name="connsiteX63" fmla="*/ 3131280 w 4081049"/>
              <a:gd name="connsiteY63" fmla="*/ 3446063 h 5328965"/>
              <a:gd name="connsiteX64" fmla="*/ 3031297 w 4081049"/>
              <a:gd name="connsiteY64" fmla="*/ 3326095 h 5328965"/>
              <a:gd name="connsiteX65" fmla="*/ 2892278 w 4081049"/>
              <a:gd name="connsiteY65" fmla="*/ 3151022 h 5328965"/>
              <a:gd name="connsiteX66" fmla="*/ 2824668 w 4081049"/>
              <a:gd name="connsiteY66" fmla="*/ 3016620 h 5328965"/>
              <a:gd name="connsiteX67" fmla="*/ 2802696 w 4081049"/>
              <a:gd name="connsiteY67" fmla="*/ 2935745 h 5328965"/>
              <a:gd name="connsiteX68" fmla="*/ 2758753 w 4081049"/>
              <a:gd name="connsiteY68" fmla="*/ 2903021 h 5328965"/>
              <a:gd name="connsiteX69" fmla="*/ 2591627 w 4081049"/>
              <a:gd name="connsiteY69" fmla="*/ 2676525 h 5328965"/>
              <a:gd name="connsiteX70" fmla="*/ 2620202 w 4081049"/>
              <a:gd name="connsiteY70" fmla="*/ 2543175 h 5328965"/>
              <a:gd name="connsiteX71" fmla="*/ 2563052 w 4081049"/>
              <a:gd name="connsiteY71" fmla="*/ 2486025 h 5328965"/>
              <a:gd name="connsiteX72" fmla="*/ 2610677 w 4081049"/>
              <a:gd name="connsiteY72" fmla="*/ 2427239 h 5328965"/>
              <a:gd name="connsiteX73" fmla="*/ 2688981 w 4081049"/>
              <a:gd name="connsiteY73" fmla="*/ 2466975 h 5328965"/>
              <a:gd name="connsiteX74" fmla="*/ 2918633 w 4081049"/>
              <a:gd name="connsiteY74" fmla="*/ 2473870 h 5328965"/>
              <a:gd name="connsiteX75" fmla="*/ 3258377 w 4081049"/>
              <a:gd name="connsiteY75" fmla="*/ 2333625 h 5328965"/>
              <a:gd name="connsiteX76" fmla="*/ 3525077 w 4081049"/>
              <a:gd name="connsiteY76" fmla="*/ 2343150 h 5328965"/>
              <a:gd name="connsiteX77" fmla="*/ 3687002 w 4081049"/>
              <a:gd name="connsiteY77" fmla="*/ 2257425 h 5328965"/>
              <a:gd name="connsiteX78" fmla="*/ 3648902 w 4081049"/>
              <a:gd name="connsiteY78" fmla="*/ 1657350 h 5328965"/>
              <a:gd name="connsiteX79" fmla="*/ 3667952 w 4081049"/>
              <a:gd name="connsiteY79" fmla="*/ 1524000 h 5328965"/>
              <a:gd name="connsiteX80" fmla="*/ 3839402 w 4081049"/>
              <a:gd name="connsiteY80" fmla="*/ 1524000 h 5328965"/>
              <a:gd name="connsiteX81" fmla="*/ 3963227 w 4081049"/>
              <a:gd name="connsiteY81" fmla="*/ 1400175 h 5328965"/>
              <a:gd name="connsiteX82" fmla="*/ 4001327 w 4081049"/>
              <a:gd name="connsiteY82" fmla="*/ 1495425 h 5328965"/>
              <a:gd name="connsiteX83" fmla="*/ 4077527 w 4081049"/>
              <a:gd name="connsiteY83" fmla="*/ 1362075 h 5328965"/>
              <a:gd name="connsiteX84" fmla="*/ 3953702 w 4081049"/>
              <a:gd name="connsiteY84" fmla="*/ 1200150 h 5328965"/>
              <a:gd name="connsiteX85" fmla="*/ 3744152 w 4081049"/>
              <a:gd name="connsiteY85" fmla="*/ 1343025 h 5328965"/>
              <a:gd name="connsiteX86" fmla="*/ 3639377 w 4081049"/>
              <a:gd name="connsiteY86" fmla="*/ 1295400 h 5328965"/>
              <a:gd name="connsiteX87" fmla="*/ 3477452 w 4081049"/>
              <a:gd name="connsiteY87" fmla="*/ 962025 h 5328965"/>
              <a:gd name="connsiteX88" fmla="*/ 3115502 w 4081049"/>
              <a:gd name="connsiteY88" fmla="*/ 695325 h 5328965"/>
              <a:gd name="connsiteX89" fmla="*/ 3048827 w 4081049"/>
              <a:gd name="connsiteY89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72477 w 4081049"/>
              <a:gd name="connsiteY8" fmla="*/ 104775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29557 w 4081049"/>
              <a:gd name="connsiteY11" fmla="*/ 1867305 h 5328965"/>
              <a:gd name="connsiteX12" fmla="*/ 1137023 w 4081049"/>
              <a:gd name="connsiteY12" fmla="*/ 2216751 h 5328965"/>
              <a:gd name="connsiteX13" fmla="*/ 1248602 w 4081049"/>
              <a:gd name="connsiteY13" fmla="*/ 2505075 h 5328965"/>
              <a:gd name="connsiteX14" fmla="*/ 1362902 w 4081049"/>
              <a:gd name="connsiteY14" fmla="*/ 2676525 h 5328965"/>
              <a:gd name="connsiteX15" fmla="*/ 1467677 w 4081049"/>
              <a:gd name="connsiteY15" fmla="*/ 2476500 h 5328965"/>
              <a:gd name="connsiteX16" fmla="*/ 1401002 w 4081049"/>
              <a:gd name="connsiteY16" fmla="*/ 2362200 h 5328965"/>
              <a:gd name="connsiteX17" fmla="*/ 1448627 w 4081049"/>
              <a:gd name="connsiteY17" fmla="*/ 2295525 h 5328965"/>
              <a:gd name="connsiteX18" fmla="*/ 1421266 w 4081049"/>
              <a:gd name="connsiteY18" fmla="*/ 1797687 h 5328965"/>
              <a:gd name="connsiteX19" fmla="*/ 1515854 w 4081049"/>
              <a:gd name="connsiteY19" fmla="*/ 1711889 h 5328965"/>
              <a:gd name="connsiteX20" fmla="*/ 1543877 w 4081049"/>
              <a:gd name="connsiteY20" fmla="*/ 1562100 h 5328965"/>
              <a:gd name="connsiteX21" fmla="*/ 1743902 w 4081049"/>
              <a:gd name="connsiteY21" fmla="*/ 1562100 h 5328965"/>
              <a:gd name="connsiteX22" fmla="*/ 1839152 w 4081049"/>
              <a:gd name="connsiteY22" fmla="*/ 1476375 h 5328965"/>
              <a:gd name="connsiteX23" fmla="*/ 1674726 w 4081049"/>
              <a:gd name="connsiteY23" fmla="*/ 1946300 h 5328965"/>
              <a:gd name="connsiteX24" fmla="*/ 1677227 w 4081049"/>
              <a:gd name="connsiteY24" fmla="*/ 2162175 h 5328965"/>
              <a:gd name="connsiteX25" fmla="*/ 1465691 w 4081049"/>
              <a:gd name="connsiteY25" fmla="*/ 2671854 h 5328965"/>
              <a:gd name="connsiteX26" fmla="*/ 1601027 w 4081049"/>
              <a:gd name="connsiteY26" fmla="*/ 2724150 h 5328965"/>
              <a:gd name="connsiteX27" fmla="*/ 1762952 w 4081049"/>
              <a:gd name="connsiteY27" fmla="*/ 2619375 h 5328965"/>
              <a:gd name="connsiteX28" fmla="*/ 1800843 w 4081049"/>
              <a:gd name="connsiteY28" fmla="*/ 2441404 h 5328965"/>
              <a:gd name="connsiteX29" fmla="*/ 1886777 w 4081049"/>
              <a:gd name="connsiteY29" fmla="*/ 2400300 h 5328965"/>
              <a:gd name="connsiteX30" fmla="*/ 1820102 w 4081049"/>
              <a:gd name="connsiteY30" fmla="*/ 2590800 h 5328965"/>
              <a:gd name="connsiteX31" fmla="*/ 1829627 w 4081049"/>
              <a:gd name="connsiteY31" fmla="*/ 2838450 h 5328965"/>
              <a:gd name="connsiteX32" fmla="*/ 1805061 w 4081049"/>
              <a:gd name="connsiteY32" fmla="*/ 3003538 h 5328965"/>
              <a:gd name="connsiteX33" fmla="*/ 1601027 w 4081049"/>
              <a:gd name="connsiteY33" fmla="*/ 3495675 h 5328965"/>
              <a:gd name="connsiteX34" fmla="*/ 1439102 w 4081049"/>
              <a:gd name="connsiteY34" fmla="*/ 3581400 h 5328965"/>
              <a:gd name="connsiteX35" fmla="*/ 715202 w 4081049"/>
              <a:gd name="connsiteY35" fmla="*/ 3619500 h 5328965"/>
              <a:gd name="connsiteX36" fmla="*/ 509072 w 4081049"/>
              <a:gd name="connsiteY36" fmla="*/ 3627554 h 5328965"/>
              <a:gd name="connsiteX37" fmla="*/ 391352 w 4081049"/>
              <a:gd name="connsiteY37" fmla="*/ 3705225 h 5328965"/>
              <a:gd name="connsiteX38" fmla="*/ 267527 w 4081049"/>
              <a:gd name="connsiteY38" fmla="*/ 3629025 h 5328965"/>
              <a:gd name="connsiteX39" fmla="*/ 153227 w 4081049"/>
              <a:gd name="connsiteY39" fmla="*/ 3848100 h 5328965"/>
              <a:gd name="connsiteX40" fmla="*/ 153227 w 4081049"/>
              <a:gd name="connsiteY40" fmla="*/ 4448175 h 5328965"/>
              <a:gd name="connsiteX41" fmla="*/ 286577 w 4081049"/>
              <a:gd name="connsiteY41" fmla="*/ 4171950 h 5328965"/>
              <a:gd name="connsiteX42" fmla="*/ 477077 w 4081049"/>
              <a:gd name="connsiteY42" fmla="*/ 4000500 h 5328965"/>
              <a:gd name="connsiteX43" fmla="*/ 572327 w 4081049"/>
              <a:gd name="connsiteY43" fmla="*/ 4086225 h 5328965"/>
              <a:gd name="connsiteX44" fmla="*/ 1753427 w 4081049"/>
              <a:gd name="connsiteY44" fmla="*/ 3990975 h 5328965"/>
              <a:gd name="connsiteX45" fmla="*/ 2229677 w 4081049"/>
              <a:gd name="connsiteY45" fmla="*/ 3209925 h 5328965"/>
              <a:gd name="connsiteX46" fmla="*/ 2829752 w 4081049"/>
              <a:gd name="connsiteY46" fmla="*/ 3714750 h 5328965"/>
              <a:gd name="connsiteX47" fmla="*/ 2858327 w 4081049"/>
              <a:gd name="connsiteY47" fmla="*/ 4238625 h 5328965"/>
              <a:gd name="connsiteX48" fmla="*/ 3029777 w 4081049"/>
              <a:gd name="connsiteY48" fmla="*/ 5000625 h 5328965"/>
              <a:gd name="connsiteX49" fmla="*/ 3086927 w 4081049"/>
              <a:gd name="connsiteY49" fmla="*/ 5067300 h 5328965"/>
              <a:gd name="connsiteX50" fmla="*/ 3029777 w 4081049"/>
              <a:gd name="connsiteY50" fmla="*/ 5229225 h 5328965"/>
              <a:gd name="connsiteX51" fmla="*/ 3172652 w 4081049"/>
              <a:gd name="connsiteY51" fmla="*/ 5324475 h 5328965"/>
              <a:gd name="connsiteX52" fmla="*/ 3201227 w 4081049"/>
              <a:gd name="connsiteY52" fmla="*/ 5314950 h 5328965"/>
              <a:gd name="connsiteX53" fmla="*/ 3429827 w 4081049"/>
              <a:gd name="connsiteY53" fmla="*/ 5219700 h 5328965"/>
              <a:gd name="connsiteX54" fmla="*/ 3544127 w 4081049"/>
              <a:gd name="connsiteY54" fmla="*/ 5219700 h 5328965"/>
              <a:gd name="connsiteX55" fmla="*/ 3906077 w 4081049"/>
              <a:gd name="connsiteY55" fmla="*/ 4991100 h 5328965"/>
              <a:gd name="connsiteX56" fmla="*/ 3706052 w 4081049"/>
              <a:gd name="connsiteY56" fmla="*/ 4991100 h 5328965"/>
              <a:gd name="connsiteX57" fmla="*/ 3486977 w 4081049"/>
              <a:gd name="connsiteY57" fmla="*/ 4933950 h 5328965"/>
              <a:gd name="connsiteX58" fmla="*/ 3391727 w 4081049"/>
              <a:gd name="connsiteY58" fmla="*/ 4686300 h 5328965"/>
              <a:gd name="connsiteX59" fmla="*/ 3315527 w 4081049"/>
              <a:gd name="connsiteY59" fmla="*/ 4543425 h 5328965"/>
              <a:gd name="connsiteX60" fmla="*/ 3328068 w 4081049"/>
              <a:gd name="connsiteY60" fmla="*/ 4476272 h 5328965"/>
              <a:gd name="connsiteX61" fmla="*/ 3236990 w 4081049"/>
              <a:gd name="connsiteY61" fmla="*/ 4270881 h 5328965"/>
              <a:gd name="connsiteX62" fmla="*/ 3248852 w 4081049"/>
              <a:gd name="connsiteY62" fmla="*/ 4095750 h 5328965"/>
              <a:gd name="connsiteX63" fmla="*/ 3209233 w 4081049"/>
              <a:gd name="connsiteY63" fmla="*/ 3787736 h 5328965"/>
              <a:gd name="connsiteX64" fmla="*/ 3131280 w 4081049"/>
              <a:gd name="connsiteY64" fmla="*/ 3446063 h 5328965"/>
              <a:gd name="connsiteX65" fmla="*/ 3031297 w 4081049"/>
              <a:gd name="connsiteY65" fmla="*/ 3326095 h 5328965"/>
              <a:gd name="connsiteX66" fmla="*/ 2892278 w 4081049"/>
              <a:gd name="connsiteY66" fmla="*/ 3151022 h 5328965"/>
              <a:gd name="connsiteX67" fmla="*/ 2824668 w 4081049"/>
              <a:gd name="connsiteY67" fmla="*/ 3016620 h 5328965"/>
              <a:gd name="connsiteX68" fmla="*/ 2802696 w 4081049"/>
              <a:gd name="connsiteY68" fmla="*/ 2935745 h 5328965"/>
              <a:gd name="connsiteX69" fmla="*/ 2758753 w 4081049"/>
              <a:gd name="connsiteY69" fmla="*/ 2903021 h 5328965"/>
              <a:gd name="connsiteX70" fmla="*/ 2591627 w 4081049"/>
              <a:gd name="connsiteY70" fmla="*/ 2676525 h 5328965"/>
              <a:gd name="connsiteX71" fmla="*/ 2620202 w 4081049"/>
              <a:gd name="connsiteY71" fmla="*/ 2543175 h 5328965"/>
              <a:gd name="connsiteX72" fmla="*/ 2563052 w 4081049"/>
              <a:gd name="connsiteY72" fmla="*/ 2486025 h 5328965"/>
              <a:gd name="connsiteX73" fmla="*/ 2610677 w 4081049"/>
              <a:gd name="connsiteY73" fmla="*/ 2427239 h 5328965"/>
              <a:gd name="connsiteX74" fmla="*/ 2688981 w 4081049"/>
              <a:gd name="connsiteY74" fmla="*/ 2466975 h 5328965"/>
              <a:gd name="connsiteX75" fmla="*/ 2918633 w 4081049"/>
              <a:gd name="connsiteY75" fmla="*/ 2473870 h 5328965"/>
              <a:gd name="connsiteX76" fmla="*/ 3258377 w 4081049"/>
              <a:gd name="connsiteY76" fmla="*/ 2333625 h 5328965"/>
              <a:gd name="connsiteX77" fmla="*/ 3525077 w 4081049"/>
              <a:gd name="connsiteY77" fmla="*/ 2343150 h 5328965"/>
              <a:gd name="connsiteX78" fmla="*/ 3687002 w 4081049"/>
              <a:gd name="connsiteY78" fmla="*/ 2257425 h 5328965"/>
              <a:gd name="connsiteX79" fmla="*/ 3648902 w 4081049"/>
              <a:gd name="connsiteY79" fmla="*/ 1657350 h 5328965"/>
              <a:gd name="connsiteX80" fmla="*/ 3667952 w 4081049"/>
              <a:gd name="connsiteY80" fmla="*/ 1524000 h 5328965"/>
              <a:gd name="connsiteX81" fmla="*/ 3839402 w 4081049"/>
              <a:gd name="connsiteY81" fmla="*/ 1524000 h 5328965"/>
              <a:gd name="connsiteX82" fmla="*/ 3963227 w 4081049"/>
              <a:gd name="connsiteY82" fmla="*/ 1400175 h 5328965"/>
              <a:gd name="connsiteX83" fmla="*/ 4001327 w 4081049"/>
              <a:gd name="connsiteY83" fmla="*/ 1495425 h 5328965"/>
              <a:gd name="connsiteX84" fmla="*/ 4077527 w 4081049"/>
              <a:gd name="connsiteY84" fmla="*/ 1362075 h 5328965"/>
              <a:gd name="connsiteX85" fmla="*/ 3953702 w 4081049"/>
              <a:gd name="connsiteY85" fmla="*/ 1200150 h 5328965"/>
              <a:gd name="connsiteX86" fmla="*/ 3744152 w 4081049"/>
              <a:gd name="connsiteY86" fmla="*/ 1343025 h 5328965"/>
              <a:gd name="connsiteX87" fmla="*/ 3639377 w 4081049"/>
              <a:gd name="connsiteY87" fmla="*/ 1295400 h 5328965"/>
              <a:gd name="connsiteX88" fmla="*/ 3477452 w 4081049"/>
              <a:gd name="connsiteY88" fmla="*/ 962025 h 5328965"/>
              <a:gd name="connsiteX89" fmla="*/ 3115502 w 4081049"/>
              <a:gd name="connsiteY89" fmla="*/ 695325 h 5328965"/>
              <a:gd name="connsiteX90" fmla="*/ 3048827 w 4081049"/>
              <a:gd name="connsiteY90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722756 w 4081049"/>
              <a:gd name="connsiteY8" fmla="*/ 1112770 h 5328965"/>
              <a:gd name="connsiteX9" fmla="*/ 1305752 w 4081049"/>
              <a:gd name="connsiteY9" fmla="*/ 1381125 h 5328965"/>
              <a:gd name="connsiteX10" fmla="*/ 1210502 w 4081049"/>
              <a:gd name="connsiteY10" fmla="*/ 1685925 h 5328965"/>
              <a:gd name="connsiteX11" fmla="*/ 1129557 w 4081049"/>
              <a:gd name="connsiteY11" fmla="*/ 1867305 h 5328965"/>
              <a:gd name="connsiteX12" fmla="*/ 1137023 w 4081049"/>
              <a:gd name="connsiteY12" fmla="*/ 2216751 h 5328965"/>
              <a:gd name="connsiteX13" fmla="*/ 1248602 w 4081049"/>
              <a:gd name="connsiteY13" fmla="*/ 2505075 h 5328965"/>
              <a:gd name="connsiteX14" fmla="*/ 1362902 w 4081049"/>
              <a:gd name="connsiteY14" fmla="*/ 2676525 h 5328965"/>
              <a:gd name="connsiteX15" fmla="*/ 1467677 w 4081049"/>
              <a:gd name="connsiteY15" fmla="*/ 2476500 h 5328965"/>
              <a:gd name="connsiteX16" fmla="*/ 1401002 w 4081049"/>
              <a:gd name="connsiteY16" fmla="*/ 2362200 h 5328965"/>
              <a:gd name="connsiteX17" fmla="*/ 1448627 w 4081049"/>
              <a:gd name="connsiteY17" fmla="*/ 2295525 h 5328965"/>
              <a:gd name="connsiteX18" fmla="*/ 1421266 w 4081049"/>
              <a:gd name="connsiteY18" fmla="*/ 1797687 h 5328965"/>
              <a:gd name="connsiteX19" fmla="*/ 1515854 w 4081049"/>
              <a:gd name="connsiteY19" fmla="*/ 1711889 h 5328965"/>
              <a:gd name="connsiteX20" fmla="*/ 1543877 w 4081049"/>
              <a:gd name="connsiteY20" fmla="*/ 1562100 h 5328965"/>
              <a:gd name="connsiteX21" fmla="*/ 1743902 w 4081049"/>
              <a:gd name="connsiteY21" fmla="*/ 1562100 h 5328965"/>
              <a:gd name="connsiteX22" fmla="*/ 1839152 w 4081049"/>
              <a:gd name="connsiteY22" fmla="*/ 1476375 h 5328965"/>
              <a:gd name="connsiteX23" fmla="*/ 1674726 w 4081049"/>
              <a:gd name="connsiteY23" fmla="*/ 1946300 h 5328965"/>
              <a:gd name="connsiteX24" fmla="*/ 1677227 w 4081049"/>
              <a:gd name="connsiteY24" fmla="*/ 2162175 h 5328965"/>
              <a:gd name="connsiteX25" fmla="*/ 1465691 w 4081049"/>
              <a:gd name="connsiteY25" fmla="*/ 2671854 h 5328965"/>
              <a:gd name="connsiteX26" fmla="*/ 1601027 w 4081049"/>
              <a:gd name="connsiteY26" fmla="*/ 2724150 h 5328965"/>
              <a:gd name="connsiteX27" fmla="*/ 1762952 w 4081049"/>
              <a:gd name="connsiteY27" fmla="*/ 2619375 h 5328965"/>
              <a:gd name="connsiteX28" fmla="*/ 1800843 w 4081049"/>
              <a:gd name="connsiteY28" fmla="*/ 2441404 h 5328965"/>
              <a:gd name="connsiteX29" fmla="*/ 1886777 w 4081049"/>
              <a:gd name="connsiteY29" fmla="*/ 2400300 h 5328965"/>
              <a:gd name="connsiteX30" fmla="*/ 1820102 w 4081049"/>
              <a:gd name="connsiteY30" fmla="*/ 2590800 h 5328965"/>
              <a:gd name="connsiteX31" fmla="*/ 1829627 w 4081049"/>
              <a:gd name="connsiteY31" fmla="*/ 2838450 h 5328965"/>
              <a:gd name="connsiteX32" fmla="*/ 1805061 w 4081049"/>
              <a:gd name="connsiteY32" fmla="*/ 3003538 h 5328965"/>
              <a:gd name="connsiteX33" fmla="*/ 1601027 w 4081049"/>
              <a:gd name="connsiteY33" fmla="*/ 3495675 h 5328965"/>
              <a:gd name="connsiteX34" fmla="*/ 1439102 w 4081049"/>
              <a:gd name="connsiteY34" fmla="*/ 3581400 h 5328965"/>
              <a:gd name="connsiteX35" fmla="*/ 715202 w 4081049"/>
              <a:gd name="connsiteY35" fmla="*/ 3619500 h 5328965"/>
              <a:gd name="connsiteX36" fmla="*/ 509072 w 4081049"/>
              <a:gd name="connsiteY36" fmla="*/ 3627554 h 5328965"/>
              <a:gd name="connsiteX37" fmla="*/ 391352 w 4081049"/>
              <a:gd name="connsiteY37" fmla="*/ 3705225 h 5328965"/>
              <a:gd name="connsiteX38" fmla="*/ 267527 w 4081049"/>
              <a:gd name="connsiteY38" fmla="*/ 3629025 h 5328965"/>
              <a:gd name="connsiteX39" fmla="*/ 153227 w 4081049"/>
              <a:gd name="connsiteY39" fmla="*/ 3848100 h 5328965"/>
              <a:gd name="connsiteX40" fmla="*/ 153227 w 4081049"/>
              <a:gd name="connsiteY40" fmla="*/ 4448175 h 5328965"/>
              <a:gd name="connsiteX41" fmla="*/ 286577 w 4081049"/>
              <a:gd name="connsiteY41" fmla="*/ 4171950 h 5328965"/>
              <a:gd name="connsiteX42" fmla="*/ 477077 w 4081049"/>
              <a:gd name="connsiteY42" fmla="*/ 4000500 h 5328965"/>
              <a:gd name="connsiteX43" fmla="*/ 572327 w 4081049"/>
              <a:gd name="connsiteY43" fmla="*/ 4086225 h 5328965"/>
              <a:gd name="connsiteX44" fmla="*/ 1753427 w 4081049"/>
              <a:gd name="connsiteY44" fmla="*/ 3990975 h 5328965"/>
              <a:gd name="connsiteX45" fmla="*/ 2229677 w 4081049"/>
              <a:gd name="connsiteY45" fmla="*/ 3209925 h 5328965"/>
              <a:gd name="connsiteX46" fmla="*/ 2829752 w 4081049"/>
              <a:gd name="connsiteY46" fmla="*/ 3714750 h 5328965"/>
              <a:gd name="connsiteX47" fmla="*/ 2858327 w 4081049"/>
              <a:gd name="connsiteY47" fmla="*/ 4238625 h 5328965"/>
              <a:gd name="connsiteX48" fmla="*/ 3029777 w 4081049"/>
              <a:gd name="connsiteY48" fmla="*/ 5000625 h 5328965"/>
              <a:gd name="connsiteX49" fmla="*/ 3086927 w 4081049"/>
              <a:gd name="connsiteY49" fmla="*/ 5067300 h 5328965"/>
              <a:gd name="connsiteX50" fmla="*/ 3029777 w 4081049"/>
              <a:gd name="connsiteY50" fmla="*/ 5229225 h 5328965"/>
              <a:gd name="connsiteX51" fmla="*/ 3172652 w 4081049"/>
              <a:gd name="connsiteY51" fmla="*/ 5324475 h 5328965"/>
              <a:gd name="connsiteX52" fmla="*/ 3201227 w 4081049"/>
              <a:gd name="connsiteY52" fmla="*/ 5314950 h 5328965"/>
              <a:gd name="connsiteX53" fmla="*/ 3429827 w 4081049"/>
              <a:gd name="connsiteY53" fmla="*/ 5219700 h 5328965"/>
              <a:gd name="connsiteX54" fmla="*/ 3544127 w 4081049"/>
              <a:gd name="connsiteY54" fmla="*/ 5219700 h 5328965"/>
              <a:gd name="connsiteX55" fmla="*/ 3906077 w 4081049"/>
              <a:gd name="connsiteY55" fmla="*/ 4991100 h 5328965"/>
              <a:gd name="connsiteX56" fmla="*/ 3706052 w 4081049"/>
              <a:gd name="connsiteY56" fmla="*/ 4991100 h 5328965"/>
              <a:gd name="connsiteX57" fmla="*/ 3486977 w 4081049"/>
              <a:gd name="connsiteY57" fmla="*/ 4933950 h 5328965"/>
              <a:gd name="connsiteX58" fmla="*/ 3391727 w 4081049"/>
              <a:gd name="connsiteY58" fmla="*/ 4686300 h 5328965"/>
              <a:gd name="connsiteX59" fmla="*/ 3315527 w 4081049"/>
              <a:gd name="connsiteY59" fmla="*/ 4543425 h 5328965"/>
              <a:gd name="connsiteX60" fmla="*/ 3328068 w 4081049"/>
              <a:gd name="connsiteY60" fmla="*/ 4476272 h 5328965"/>
              <a:gd name="connsiteX61" fmla="*/ 3236990 w 4081049"/>
              <a:gd name="connsiteY61" fmla="*/ 4270881 h 5328965"/>
              <a:gd name="connsiteX62" fmla="*/ 3248852 w 4081049"/>
              <a:gd name="connsiteY62" fmla="*/ 4095750 h 5328965"/>
              <a:gd name="connsiteX63" fmla="*/ 3209233 w 4081049"/>
              <a:gd name="connsiteY63" fmla="*/ 3787736 h 5328965"/>
              <a:gd name="connsiteX64" fmla="*/ 3131280 w 4081049"/>
              <a:gd name="connsiteY64" fmla="*/ 3446063 h 5328965"/>
              <a:gd name="connsiteX65" fmla="*/ 3031297 w 4081049"/>
              <a:gd name="connsiteY65" fmla="*/ 3326095 h 5328965"/>
              <a:gd name="connsiteX66" fmla="*/ 2892278 w 4081049"/>
              <a:gd name="connsiteY66" fmla="*/ 3151022 h 5328965"/>
              <a:gd name="connsiteX67" fmla="*/ 2824668 w 4081049"/>
              <a:gd name="connsiteY67" fmla="*/ 3016620 h 5328965"/>
              <a:gd name="connsiteX68" fmla="*/ 2802696 w 4081049"/>
              <a:gd name="connsiteY68" fmla="*/ 2935745 h 5328965"/>
              <a:gd name="connsiteX69" fmla="*/ 2758753 w 4081049"/>
              <a:gd name="connsiteY69" fmla="*/ 2903021 h 5328965"/>
              <a:gd name="connsiteX70" fmla="*/ 2591627 w 4081049"/>
              <a:gd name="connsiteY70" fmla="*/ 2676525 h 5328965"/>
              <a:gd name="connsiteX71" fmla="*/ 2620202 w 4081049"/>
              <a:gd name="connsiteY71" fmla="*/ 2543175 h 5328965"/>
              <a:gd name="connsiteX72" fmla="*/ 2563052 w 4081049"/>
              <a:gd name="connsiteY72" fmla="*/ 2486025 h 5328965"/>
              <a:gd name="connsiteX73" fmla="*/ 2610677 w 4081049"/>
              <a:gd name="connsiteY73" fmla="*/ 2427239 h 5328965"/>
              <a:gd name="connsiteX74" fmla="*/ 2688981 w 4081049"/>
              <a:gd name="connsiteY74" fmla="*/ 2466975 h 5328965"/>
              <a:gd name="connsiteX75" fmla="*/ 2918633 w 4081049"/>
              <a:gd name="connsiteY75" fmla="*/ 2473870 h 5328965"/>
              <a:gd name="connsiteX76" fmla="*/ 3258377 w 4081049"/>
              <a:gd name="connsiteY76" fmla="*/ 2333625 h 5328965"/>
              <a:gd name="connsiteX77" fmla="*/ 3525077 w 4081049"/>
              <a:gd name="connsiteY77" fmla="*/ 2343150 h 5328965"/>
              <a:gd name="connsiteX78" fmla="*/ 3687002 w 4081049"/>
              <a:gd name="connsiteY78" fmla="*/ 2257425 h 5328965"/>
              <a:gd name="connsiteX79" fmla="*/ 3648902 w 4081049"/>
              <a:gd name="connsiteY79" fmla="*/ 1657350 h 5328965"/>
              <a:gd name="connsiteX80" fmla="*/ 3667952 w 4081049"/>
              <a:gd name="connsiteY80" fmla="*/ 1524000 h 5328965"/>
              <a:gd name="connsiteX81" fmla="*/ 3839402 w 4081049"/>
              <a:gd name="connsiteY81" fmla="*/ 1524000 h 5328965"/>
              <a:gd name="connsiteX82" fmla="*/ 3963227 w 4081049"/>
              <a:gd name="connsiteY82" fmla="*/ 1400175 h 5328965"/>
              <a:gd name="connsiteX83" fmla="*/ 4001327 w 4081049"/>
              <a:gd name="connsiteY83" fmla="*/ 1495425 h 5328965"/>
              <a:gd name="connsiteX84" fmla="*/ 4077527 w 4081049"/>
              <a:gd name="connsiteY84" fmla="*/ 1362075 h 5328965"/>
              <a:gd name="connsiteX85" fmla="*/ 3953702 w 4081049"/>
              <a:gd name="connsiteY85" fmla="*/ 1200150 h 5328965"/>
              <a:gd name="connsiteX86" fmla="*/ 3744152 w 4081049"/>
              <a:gd name="connsiteY86" fmla="*/ 1343025 h 5328965"/>
              <a:gd name="connsiteX87" fmla="*/ 3639377 w 4081049"/>
              <a:gd name="connsiteY87" fmla="*/ 1295400 h 5328965"/>
              <a:gd name="connsiteX88" fmla="*/ 3477452 w 4081049"/>
              <a:gd name="connsiteY88" fmla="*/ 962025 h 5328965"/>
              <a:gd name="connsiteX89" fmla="*/ 3115502 w 4081049"/>
              <a:gd name="connsiteY89" fmla="*/ 695325 h 5328965"/>
              <a:gd name="connsiteX90" fmla="*/ 3048827 w 4081049"/>
              <a:gd name="connsiteY90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086802 w 4081049"/>
              <a:gd name="connsiteY6" fmla="*/ 847725 h 5328965"/>
              <a:gd name="connsiteX7" fmla="*/ 1877252 w 4081049"/>
              <a:gd name="connsiteY7" fmla="*/ 904875 h 5328965"/>
              <a:gd name="connsiteX8" fmla="*/ 1876633 w 4081049"/>
              <a:gd name="connsiteY8" fmla="*/ 1003589 h 5328965"/>
              <a:gd name="connsiteX9" fmla="*/ 1722756 w 4081049"/>
              <a:gd name="connsiteY9" fmla="*/ 1112770 h 5328965"/>
              <a:gd name="connsiteX10" fmla="*/ 1305752 w 4081049"/>
              <a:gd name="connsiteY10" fmla="*/ 1381125 h 5328965"/>
              <a:gd name="connsiteX11" fmla="*/ 1210502 w 4081049"/>
              <a:gd name="connsiteY11" fmla="*/ 1685925 h 5328965"/>
              <a:gd name="connsiteX12" fmla="*/ 1129557 w 4081049"/>
              <a:gd name="connsiteY12" fmla="*/ 1867305 h 5328965"/>
              <a:gd name="connsiteX13" fmla="*/ 1137023 w 4081049"/>
              <a:gd name="connsiteY13" fmla="*/ 2216751 h 5328965"/>
              <a:gd name="connsiteX14" fmla="*/ 1248602 w 4081049"/>
              <a:gd name="connsiteY14" fmla="*/ 2505075 h 5328965"/>
              <a:gd name="connsiteX15" fmla="*/ 1362902 w 4081049"/>
              <a:gd name="connsiteY15" fmla="*/ 2676525 h 5328965"/>
              <a:gd name="connsiteX16" fmla="*/ 1467677 w 4081049"/>
              <a:gd name="connsiteY16" fmla="*/ 2476500 h 5328965"/>
              <a:gd name="connsiteX17" fmla="*/ 1401002 w 4081049"/>
              <a:gd name="connsiteY17" fmla="*/ 2362200 h 5328965"/>
              <a:gd name="connsiteX18" fmla="*/ 1448627 w 4081049"/>
              <a:gd name="connsiteY18" fmla="*/ 2295525 h 5328965"/>
              <a:gd name="connsiteX19" fmla="*/ 1421266 w 4081049"/>
              <a:gd name="connsiteY19" fmla="*/ 1797687 h 5328965"/>
              <a:gd name="connsiteX20" fmla="*/ 1515854 w 4081049"/>
              <a:gd name="connsiteY20" fmla="*/ 1711889 h 5328965"/>
              <a:gd name="connsiteX21" fmla="*/ 1543877 w 4081049"/>
              <a:gd name="connsiteY21" fmla="*/ 1562100 h 5328965"/>
              <a:gd name="connsiteX22" fmla="*/ 1743902 w 4081049"/>
              <a:gd name="connsiteY22" fmla="*/ 1562100 h 5328965"/>
              <a:gd name="connsiteX23" fmla="*/ 1839152 w 4081049"/>
              <a:gd name="connsiteY23" fmla="*/ 1476375 h 5328965"/>
              <a:gd name="connsiteX24" fmla="*/ 1674726 w 4081049"/>
              <a:gd name="connsiteY24" fmla="*/ 1946300 h 5328965"/>
              <a:gd name="connsiteX25" fmla="*/ 1677227 w 4081049"/>
              <a:gd name="connsiteY25" fmla="*/ 2162175 h 5328965"/>
              <a:gd name="connsiteX26" fmla="*/ 1465691 w 4081049"/>
              <a:gd name="connsiteY26" fmla="*/ 2671854 h 5328965"/>
              <a:gd name="connsiteX27" fmla="*/ 1601027 w 4081049"/>
              <a:gd name="connsiteY27" fmla="*/ 2724150 h 5328965"/>
              <a:gd name="connsiteX28" fmla="*/ 1762952 w 4081049"/>
              <a:gd name="connsiteY28" fmla="*/ 2619375 h 5328965"/>
              <a:gd name="connsiteX29" fmla="*/ 1800843 w 4081049"/>
              <a:gd name="connsiteY29" fmla="*/ 2441404 h 5328965"/>
              <a:gd name="connsiteX30" fmla="*/ 1886777 w 4081049"/>
              <a:gd name="connsiteY30" fmla="*/ 2400300 h 5328965"/>
              <a:gd name="connsiteX31" fmla="*/ 1820102 w 4081049"/>
              <a:gd name="connsiteY31" fmla="*/ 2590800 h 5328965"/>
              <a:gd name="connsiteX32" fmla="*/ 1829627 w 4081049"/>
              <a:gd name="connsiteY32" fmla="*/ 2838450 h 5328965"/>
              <a:gd name="connsiteX33" fmla="*/ 1805061 w 4081049"/>
              <a:gd name="connsiteY33" fmla="*/ 3003538 h 5328965"/>
              <a:gd name="connsiteX34" fmla="*/ 1601027 w 4081049"/>
              <a:gd name="connsiteY34" fmla="*/ 3495675 h 5328965"/>
              <a:gd name="connsiteX35" fmla="*/ 1439102 w 4081049"/>
              <a:gd name="connsiteY35" fmla="*/ 3581400 h 5328965"/>
              <a:gd name="connsiteX36" fmla="*/ 715202 w 4081049"/>
              <a:gd name="connsiteY36" fmla="*/ 3619500 h 5328965"/>
              <a:gd name="connsiteX37" fmla="*/ 509072 w 4081049"/>
              <a:gd name="connsiteY37" fmla="*/ 3627554 h 5328965"/>
              <a:gd name="connsiteX38" fmla="*/ 391352 w 4081049"/>
              <a:gd name="connsiteY38" fmla="*/ 3705225 h 5328965"/>
              <a:gd name="connsiteX39" fmla="*/ 267527 w 4081049"/>
              <a:gd name="connsiteY39" fmla="*/ 3629025 h 5328965"/>
              <a:gd name="connsiteX40" fmla="*/ 153227 w 4081049"/>
              <a:gd name="connsiteY40" fmla="*/ 3848100 h 5328965"/>
              <a:gd name="connsiteX41" fmla="*/ 153227 w 4081049"/>
              <a:gd name="connsiteY41" fmla="*/ 4448175 h 5328965"/>
              <a:gd name="connsiteX42" fmla="*/ 286577 w 4081049"/>
              <a:gd name="connsiteY42" fmla="*/ 4171950 h 5328965"/>
              <a:gd name="connsiteX43" fmla="*/ 477077 w 4081049"/>
              <a:gd name="connsiteY43" fmla="*/ 4000500 h 5328965"/>
              <a:gd name="connsiteX44" fmla="*/ 572327 w 4081049"/>
              <a:gd name="connsiteY44" fmla="*/ 4086225 h 5328965"/>
              <a:gd name="connsiteX45" fmla="*/ 1753427 w 4081049"/>
              <a:gd name="connsiteY45" fmla="*/ 3990975 h 5328965"/>
              <a:gd name="connsiteX46" fmla="*/ 2229677 w 4081049"/>
              <a:gd name="connsiteY46" fmla="*/ 3209925 h 5328965"/>
              <a:gd name="connsiteX47" fmla="*/ 2829752 w 4081049"/>
              <a:gd name="connsiteY47" fmla="*/ 3714750 h 5328965"/>
              <a:gd name="connsiteX48" fmla="*/ 2858327 w 4081049"/>
              <a:gd name="connsiteY48" fmla="*/ 4238625 h 5328965"/>
              <a:gd name="connsiteX49" fmla="*/ 3029777 w 4081049"/>
              <a:gd name="connsiteY49" fmla="*/ 5000625 h 5328965"/>
              <a:gd name="connsiteX50" fmla="*/ 3086927 w 4081049"/>
              <a:gd name="connsiteY50" fmla="*/ 5067300 h 5328965"/>
              <a:gd name="connsiteX51" fmla="*/ 3029777 w 4081049"/>
              <a:gd name="connsiteY51" fmla="*/ 5229225 h 5328965"/>
              <a:gd name="connsiteX52" fmla="*/ 3172652 w 4081049"/>
              <a:gd name="connsiteY52" fmla="*/ 5324475 h 5328965"/>
              <a:gd name="connsiteX53" fmla="*/ 3201227 w 4081049"/>
              <a:gd name="connsiteY53" fmla="*/ 5314950 h 5328965"/>
              <a:gd name="connsiteX54" fmla="*/ 3429827 w 4081049"/>
              <a:gd name="connsiteY54" fmla="*/ 5219700 h 5328965"/>
              <a:gd name="connsiteX55" fmla="*/ 3544127 w 4081049"/>
              <a:gd name="connsiteY55" fmla="*/ 5219700 h 5328965"/>
              <a:gd name="connsiteX56" fmla="*/ 3906077 w 4081049"/>
              <a:gd name="connsiteY56" fmla="*/ 4991100 h 5328965"/>
              <a:gd name="connsiteX57" fmla="*/ 3706052 w 4081049"/>
              <a:gd name="connsiteY57" fmla="*/ 4991100 h 5328965"/>
              <a:gd name="connsiteX58" fmla="*/ 3486977 w 4081049"/>
              <a:gd name="connsiteY58" fmla="*/ 4933950 h 5328965"/>
              <a:gd name="connsiteX59" fmla="*/ 3391727 w 4081049"/>
              <a:gd name="connsiteY59" fmla="*/ 4686300 h 5328965"/>
              <a:gd name="connsiteX60" fmla="*/ 3315527 w 4081049"/>
              <a:gd name="connsiteY60" fmla="*/ 4543425 h 5328965"/>
              <a:gd name="connsiteX61" fmla="*/ 3328068 w 4081049"/>
              <a:gd name="connsiteY61" fmla="*/ 4476272 h 5328965"/>
              <a:gd name="connsiteX62" fmla="*/ 3236990 w 4081049"/>
              <a:gd name="connsiteY62" fmla="*/ 4270881 h 5328965"/>
              <a:gd name="connsiteX63" fmla="*/ 3248852 w 4081049"/>
              <a:gd name="connsiteY63" fmla="*/ 4095750 h 5328965"/>
              <a:gd name="connsiteX64" fmla="*/ 3209233 w 4081049"/>
              <a:gd name="connsiteY64" fmla="*/ 3787736 h 5328965"/>
              <a:gd name="connsiteX65" fmla="*/ 3131280 w 4081049"/>
              <a:gd name="connsiteY65" fmla="*/ 3446063 h 5328965"/>
              <a:gd name="connsiteX66" fmla="*/ 3031297 w 4081049"/>
              <a:gd name="connsiteY66" fmla="*/ 3326095 h 5328965"/>
              <a:gd name="connsiteX67" fmla="*/ 2892278 w 4081049"/>
              <a:gd name="connsiteY67" fmla="*/ 3151022 h 5328965"/>
              <a:gd name="connsiteX68" fmla="*/ 2824668 w 4081049"/>
              <a:gd name="connsiteY68" fmla="*/ 3016620 h 5328965"/>
              <a:gd name="connsiteX69" fmla="*/ 2802696 w 4081049"/>
              <a:gd name="connsiteY69" fmla="*/ 2935745 h 5328965"/>
              <a:gd name="connsiteX70" fmla="*/ 2758753 w 4081049"/>
              <a:gd name="connsiteY70" fmla="*/ 2903021 h 5328965"/>
              <a:gd name="connsiteX71" fmla="*/ 2591627 w 4081049"/>
              <a:gd name="connsiteY71" fmla="*/ 2676525 h 5328965"/>
              <a:gd name="connsiteX72" fmla="*/ 2620202 w 4081049"/>
              <a:gd name="connsiteY72" fmla="*/ 2543175 h 5328965"/>
              <a:gd name="connsiteX73" fmla="*/ 2563052 w 4081049"/>
              <a:gd name="connsiteY73" fmla="*/ 2486025 h 5328965"/>
              <a:gd name="connsiteX74" fmla="*/ 2610677 w 4081049"/>
              <a:gd name="connsiteY74" fmla="*/ 2427239 h 5328965"/>
              <a:gd name="connsiteX75" fmla="*/ 2688981 w 4081049"/>
              <a:gd name="connsiteY75" fmla="*/ 2466975 h 5328965"/>
              <a:gd name="connsiteX76" fmla="*/ 2918633 w 4081049"/>
              <a:gd name="connsiteY76" fmla="*/ 2473870 h 5328965"/>
              <a:gd name="connsiteX77" fmla="*/ 3258377 w 4081049"/>
              <a:gd name="connsiteY77" fmla="*/ 2333625 h 5328965"/>
              <a:gd name="connsiteX78" fmla="*/ 3525077 w 4081049"/>
              <a:gd name="connsiteY78" fmla="*/ 2343150 h 5328965"/>
              <a:gd name="connsiteX79" fmla="*/ 3687002 w 4081049"/>
              <a:gd name="connsiteY79" fmla="*/ 2257425 h 5328965"/>
              <a:gd name="connsiteX80" fmla="*/ 3648902 w 4081049"/>
              <a:gd name="connsiteY80" fmla="*/ 1657350 h 5328965"/>
              <a:gd name="connsiteX81" fmla="*/ 3667952 w 4081049"/>
              <a:gd name="connsiteY81" fmla="*/ 1524000 h 5328965"/>
              <a:gd name="connsiteX82" fmla="*/ 3839402 w 4081049"/>
              <a:gd name="connsiteY82" fmla="*/ 1524000 h 5328965"/>
              <a:gd name="connsiteX83" fmla="*/ 3963227 w 4081049"/>
              <a:gd name="connsiteY83" fmla="*/ 1400175 h 5328965"/>
              <a:gd name="connsiteX84" fmla="*/ 4001327 w 4081049"/>
              <a:gd name="connsiteY84" fmla="*/ 1495425 h 5328965"/>
              <a:gd name="connsiteX85" fmla="*/ 4077527 w 4081049"/>
              <a:gd name="connsiteY85" fmla="*/ 1362075 h 5328965"/>
              <a:gd name="connsiteX86" fmla="*/ 3953702 w 4081049"/>
              <a:gd name="connsiteY86" fmla="*/ 1200150 h 5328965"/>
              <a:gd name="connsiteX87" fmla="*/ 3744152 w 4081049"/>
              <a:gd name="connsiteY87" fmla="*/ 1343025 h 5328965"/>
              <a:gd name="connsiteX88" fmla="*/ 3639377 w 4081049"/>
              <a:gd name="connsiteY88" fmla="*/ 1295400 h 5328965"/>
              <a:gd name="connsiteX89" fmla="*/ 3477452 w 4081049"/>
              <a:gd name="connsiteY89" fmla="*/ 962025 h 5328965"/>
              <a:gd name="connsiteX90" fmla="*/ 3115502 w 4081049"/>
              <a:gd name="connsiteY90" fmla="*/ 695325 h 5328965"/>
              <a:gd name="connsiteX91" fmla="*/ 3048827 w 4081049"/>
              <a:gd name="connsiteY91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279405 w 4081049"/>
              <a:gd name="connsiteY6" fmla="*/ 783895 h 5328965"/>
              <a:gd name="connsiteX7" fmla="*/ 2086802 w 4081049"/>
              <a:gd name="connsiteY7" fmla="*/ 847725 h 5328965"/>
              <a:gd name="connsiteX8" fmla="*/ 1877252 w 4081049"/>
              <a:gd name="connsiteY8" fmla="*/ 904875 h 5328965"/>
              <a:gd name="connsiteX9" fmla="*/ 1876633 w 4081049"/>
              <a:gd name="connsiteY9" fmla="*/ 1003589 h 5328965"/>
              <a:gd name="connsiteX10" fmla="*/ 1722756 w 4081049"/>
              <a:gd name="connsiteY10" fmla="*/ 1112770 h 5328965"/>
              <a:gd name="connsiteX11" fmla="*/ 1305752 w 4081049"/>
              <a:gd name="connsiteY11" fmla="*/ 1381125 h 5328965"/>
              <a:gd name="connsiteX12" fmla="*/ 1210502 w 4081049"/>
              <a:gd name="connsiteY12" fmla="*/ 1685925 h 5328965"/>
              <a:gd name="connsiteX13" fmla="*/ 1129557 w 4081049"/>
              <a:gd name="connsiteY13" fmla="*/ 1867305 h 5328965"/>
              <a:gd name="connsiteX14" fmla="*/ 1137023 w 4081049"/>
              <a:gd name="connsiteY14" fmla="*/ 2216751 h 5328965"/>
              <a:gd name="connsiteX15" fmla="*/ 1248602 w 4081049"/>
              <a:gd name="connsiteY15" fmla="*/ 2505075 h 5328965"/>
              <a:gd name="connsiteX16" fmla="*/ 1362902 w 4081049"/>
              <a:gd name="connsiteY16" fmla="*/ 2676525 h 5328965"/>
              <a:gd name="connsiteX17" fmla="*/ 1467677 w 4081049"/>
              <a:gd name="connsiteY17" fmla="*/ 2476500 h 5328965"/>
              <a:gd name="connsiteX18" fmla="*/ 1401002 w 4081049"/>
              <a:gd name="connsiteY18" fmla="*/ 2362200 h 5328965"/>
              <a:gd name="connsiteX19" fmla="*/ 1448627 w 4081049"/>
              <a:gd name="connsiteY19" fmla="*/ 2295525 h 5328965"/>
              <a:gd name="connsiteX20" fmla="*/ 1421266 w 4081049"/>
              <a:gd name="connsiteY20" fmla="*/ 1797687 h 5328965"/>
              <a:gd name="connsiteX21" fmla="*/ 1515854 w 4081049"/>
              <a:gd name="connsiteY21" fmla="*/ 1711889 h 5328965"/>
              <a:gd name="connsiteX22" fmla="*/ 1543877 w 4081049"/>
              <a:gd name="connsiteY22" fmla="*/ 1562100 h 5328965"/>
              <a:gd name="connsiteX23" fmla="*/ 1743902 w 4081049"/>
              <a:gd name="connsiteY23" fmla="*/ 1562100 h 5328965"/>
              <a:gd name="connsiteX24" fmla="*/ 1839152 w 4081049"/>
              <a:gd name="connsiteY24" fmla="*/ 1476375 h 5328965"/>
              <a:gd name="connsiteX25" fmla="*/ 1674726 w 4081049"/>
              <a:gd name="connsiteY25" fmla="*/ 1946300 h 5328965"/>
              <a:gd name="connsiteX26" fmla="*/ 1677227 w 4081049"/>
              <a:gd name="connsiteY26" fmla="*/ 2162175 h 5328965"/>
              <a:gd name="connsiteX27" fmla="*/ 1465691 w 4081049"/>
              <a:gd name="connsiteY27" fmla="*/ 2671854 h 5328965"/>
              <a:gd name="connsiteX28" fmla="*/ 1601027 w 4081049"/>
              <a:gd name="connsiteY28" fmla="*/ 2724150 h 5328965"/>
              <a:gd name="connsiteX29" fmla="*/ 1762952 w 4081049"/>
              <a:gd name="connsiteY29" fmla="*/ 2619375 h 5328965"/>
              <a:gd name="connsiteX30" fmla="*/ 1800843 w 4081049"/>
              <a:gd name="connsiteY30" fmla="*/ 2441404 h 5328965"/>
              <a:gd name="connsiteX31" fmla="*/ 1886777 w 4081049"/>
              <a:gd name="connsiteY31" fmla="*/ 2400300 h 5328965"/>
              <a:gd name="connsiteX32" fmla="*/ 1820102 w 4081049"/>
              <a:gd name="connsiteY32" fmla="*/ 2590800 h 5328965"/>
              <a:gd name="connsiteX33" fmla="*/ 1829627 w 4081049"/>
              <a:gd name="connsiteY33" fmla="*/ 2838450 h 5328965"/>
              <a:gd name="connsiteX34" fmla="*/ 1805061 w 4081049"/>
              <a:gd name="connsiteY34" fmla="*/ 3003538 h 5328965"/>
              <a:gd name="connsiteX35" fmla="*/ 1601027 w 4081049"/>
              <a:gd name="connsiteY35" fmla="*/ 3495675 h 5328965"/>
              <a:gd name="connsiteX36" fmla="*/ 1439102 w 4081049"/>
              <a:gd name="connsiteY36" fmla="*/ 3581400 h 5328965"/>
              <a:gd name="connsiteX37" fmla="*/ 715202 w 4081049"/>
              <a:gd name="connsiteY37" fmla="*/ 3619500 h 5328965"/>
              <a:gd name="connsiteX38" fmla="*/ 509072 w 4081049"/>
              <a:gd name="connsiteY38" fmla="*/ 3627554 h 5328965"/>
              <a:gd name="connsiteX39" fmla="*/ 391352 w 4081049"/>
              <a:gd name="connsiteY39" fmla="*/ 3705225 h 5328965"/>
              <a:gd name="connsiteX40" fmla="*/ 267527 w 4081049"/>
              <a:gd name="connsiteY40" fmla="*/ 3629025 h 5328965"/>
              <a:gd name="connsiteX41" fmla="*/ 153227 w 4081049"/>
              <a:gd name="connsiteY41" fmla="*/ 3848100 h 5328965"/>
              <a:gd name="connsiteX42" fmla="*/ 153227 w 4081049"/>
              <a:gd name="connsiteY42" fmla="*/ 4448175 h 5328965"/>
              <a:gd name="connsiteX43" fmla="*/ 286577 w 4081049"/>
              <a:gd name="connsiteY43" fmla="*/ 4171950 h 5328965"/>
              <a:gd name="connsiteX44" fmla="*/ 477077 w 4081049"/>
              <a:gd name="connsiteY44" fmla="*/ 4000500 h 5328965"/>
              <a:gd name="connsiteX45" fmla="*/ 572327 w 4081049"/>
              <a:gd name="connsiteY45" fmla="*/ 4086225 h 5328965"/>
              <a:gd name="connsiteX46" fmla="*/ 1753427 w 4081049"/>
              <a:gd name="connsiteY46" fmla="*/ 3990975 h 5328965"/>
              <a:gd name="connsiteX47" fmla="*/ 2229677 w 4081049"/>
              <a:gd name="connsiteY47" fmla="*/ 3209925 h 5328965"/>
              <a:gd name="connsiteX48" fmla="*/ 2829752 w 4081049"/>
              <a:gd name="connsiteY48" fmla="*/ 3714750 h 5328965"/>
              <a:gd name="connsiteX49" fmla="*/ 2858327 w 4081049"/>
              <a:gd name="connsiteY49" fmla="*/ 4238625 h 5328965"/>
              <a:gd name="connsiteX50" fmla="*/ 3029777 w 4081049"/>
              <a:gd name="connsiteY50" fmla="*/ 5000625 h 5328965"/>
              <a:gd name="connsiteX51" fmla="*/ 3086927 w 4081049"/>
              <a:gd name="connsiteY51" fmla="*/ 5067300 h 5328965"/>
              <a:gd name="connsiteX52" fmla="*/ 3029777 w 4081049"/>
              <a:gd name="connsiteY52" fmla="*/ 5229225 h 5328965"/>
              <a:gd name="connsiteX53" fmla="*/ 3172652 w 4081049"/>
              <a:gd name="connsiteY53" fmla="*/ 5324475 h 5328965"/>
              <a:gd name="connsiteX54" fmla="*/ 3201227 w 4081049"/>
              <a:gd name="connsiteY54" fmla="*/ 5314950 h 5328965"/>
              <a:gd name="connsiteX55" fmla="*/ 3429827 w 4081049"/>
              <a:gd name="connsiteY55" fmla="*/ 5219700 h 5328965"/>
              <a:gd name="connsiteX56" fmla="*/ 3544127 w 4081049"/>
              <a:gd name="connsiteY56" fmla="*/ 5219700 h 5328965"/>
              <a:gd name="connsiteX57" fmla="*/ 3906077 w 4081049"/>
              <a:gd name="connsiteY57" fmla="*/ 4991100 h 5328965"/>
              <a:gd name="connsiteX58" fmla="*/ 3706052 w 4081049"/>
              <a:gd name="connsiteY58" fmla="*/ 4991100 h 5328965"/>
              <a:gd name="connsiteX59" fmla="*/ 3486977 w 4081049"/>
              <a:gd name="connsiteY59" fmla="*/ 4933950 h 5328965"/>
              <a:gd name="connsiteX60" fmla="*/ 3391727 w 4081049"/>
              <a:gd name="connsiteY60" fmla="*/ 4686300 h 5328965"/>
              <a:gd name="connsiteX61" fmla="*/ 3315527 w 4081049"/>
              <a:gd name="connsiteY61" fmla="*/ 4543425 h 5328965"/>
              <a:gd name="connsiteX62" fmla="*/ 3328068 w 4081049"/>
              <a:gd name="connsiteY62" fmla="*/ 4476272 h 5328965"/>
              <a:gd name="connsiteX63" fmla="*/ 3236990 w 4081049"/>
              <a:gd name="connsiteY63" fmla="*/ 4270881 h 5328965"/>
              <a:gd name="connsiteX64" fmla="*/ 3248852 w 4081049"/>
              <a:gd name="connsiteY64" fmla="*/ 4095750 h 5328965"/>
              <a:gd name="connsiteX65" fmla="*/ 3209233 w 4081049"/>
              <a:gd name="connsiteY65" fmla="*/ 3787736 h 5328965"/>
              <a:gd name="connsiteX66" fmla="*/ 3131280 w 4081049"/>
              <a:gd name="connsiteY66" fmla="*/ 3446063 h 5328965"/>
              <a:gd name="connsiteX67" fmla="*/ 3031297 w 4081049"/>
              <a:gd name="connsiteY67" fmla="*/ 3326095 h 5328965"/>
              <a:gd name="connsiteX68" fmla="*/ 2892278 w 4081049"/>
              <a:gd name="connsiteY68" fmla="*/ 3151022 h 5328965"/>
              <a:gd name="connsiteX69" fmla="*/ 2824668 w 4081049"/>
              <a:gd name="connsiteY69" fmla="*/ 3016620 h 5328965"/>
              <a:gd name="connsiteX70" fmla="*/ 2802696 w 4081049"/>
              <a:gd name="connsiteY70" fmla="*/ 2935745 h 5328965"/>
              <a:gd name="connsiteX71" fmla="*/ 2758753 w 4081049"/>
              <a:gd name="connsiteY71" fmla="*/ 2903021 h 5328965"/>
              <a:gd name="connsiteX72" fmla="*/ 2591627 w 4081049"/>
              <a:gd name="connsiteY72" fmla="*/ 2676525 h 5328965"/>
              <a:gd name="connsiteX73" fmla="*/ 2620202 w 4081049"/>
              <a:gd name="connsiteY73" fmla="*/ 2543175 h 5328965"/>
              <a:gd name="connsiteX74" fmla="*/ 2563052 w 4081049"/>
              <a:gd name="connsiteY74" fmla="*/ 2486025 h 5328965"/>
              <a:gd name="connsiteX75" fmla="*/ 2610677 w 4081049"/>
              <a:gd name="connsiteY75" fmla="*/ 2427239 h 5328965"/>
              <a:gd name="connsiteX76" fmla="*/ 2688981 w 4081049"/>
              <a:gd name="connsiteY76" fmla="*/ 2466975 h 5328965"/>
              <a:gd name="connsiteX77" fmla="*/ 2918633 w 4081049"/>
              <a:gd name="connsiteY77" fmla="*/ 2473870 h 5328965"/>
              <a:gd name="connsiteX78" fmla="*/ 3258377 w 4081049"/>
              <a:gd name="connsiteY78" fmla="*/ 2333625 h 5328965"/>
              <a:gd name="connsiteX79" fmla="*/ 3525077 w 4081049"/>
              <a:gd name="connsiteY79" fmla="*/ 2343150 h 5328965"/>
              <a:gd name="connsiteX80" fmla="*/ 3687002 w 4081049"/>
              <a:gd name="connsiteY80" fmla="*/ 2257425 h 5328965"/>
              <a:gd name="connsiteX81" fmla="*/ 3648902 w 4081049"/>
              <a:gd name="connsiteY81" fmla="*/ 1657350 h 5328965"/>
              <a:gd name="connsiteX82" fmla="*/ 3667952 w 4081049"/>
              <a:gd name="connsiteY82" fmla="*/ 1524000 h 5328965"/>
              <a:gd name="connsiteX83" fmla="*/ 3839402 w 4081049"/>
              <a:gd name="connsiteY83" fmla="*/ 1524000 h 5328965"/>
              <a:gd name="connsiteX84" fmla="*/ 3963227 w 4081049"/>
              <a:gd name="connsiteY84" fmla="*/ 1400175 h 5328965"/>
              <a:gd name="connsiteX85" fmla="*/ 4001327 w 4081049"/>
              <a:gd name="connsiteY85" fmla="*/ 1495425 h 5328965"/>
              <a:gd name="connsiteX86" fmla="*/ 4077527 w 4081049"/>
              <a:gd name="connsiteY86" fmla="*/ 1362075 h 5328965"/>
              <a:gd name="connsiteX87" fmla="*/ 3953702 w 4081049"/>
              <a:gd name="connsiteY87" fmla="*/ 1200150 h 5328965"/>
              <a:gd name="connsiteX88" fmla="*/ 3744152 w 4081049"/>
              <a:gd name="connsiteY88" fmla="*/ 1343025 h 5328965"/>
              <a:gd name="connsiteX89" fmla="*/ 3639377 w 4081049"/>
              <a:gd name="connsiteY89" fmla="*/ 1295400 h 5328965"/>
              <a:gd name="connsiteX90" fmla="*/ 3477452 w 4081049"/>
              <a:gd name="connsiteY90" fmla="*/ 962025 h 5328965"/>
              <a:gd name="connsiteX91" fmla="*/ 3115502 w 4081049"/>
              <a:gd name="connsiteY91" fmla="*/ 695325 h 5328965"/>
              <a:gd name="connsiteX92" fmla="*/ 3048827 w 4081049"/>
              <a:gd name="connsiteY92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383314 w 4081049"/>
              <a:gd name="connsiteY6" fmla="*/ 763114 h 5328965"/>
              <a:gd name="connsiteX7" fmla="*/ 2279405 w 4081049"/>
              <a:gd name="connsiteY7" fmla="*/ 783895 h 5328965"/>
              <a:gd name="connsiteX8" fmla="*/ 2086802 w 4081049"/>
              <a:gd name="connsiteY8" fmla="*/ 847725 h 5328965"/>
              <a:gd name="connsiteX9" fmla="*/ 1877252 w 4081049"/>
              <a:gd name="connsiteY9" fmla="*/ 904875 h 5328965"/>
              <a:gd name="connsiteX10" fmla="*/ 1876633 w 4081049"/>
              <a:gd name="connsiteY10" fmla="*/ 1003589 h 5328965"/>
              <a:gd name="connsiteX11" fmla="*/ 1722756 w 4081049"/>
              <a:gd name="connsiteY11" fmla="*/ 1112770 h 5328965"/>
              <a:gd name="connsiteX12" fmla="*/ 1305752 w 4081049"/>
              <a:gd name="connsiteY12" fmla="*/ 1381125 h 5328965"/>
              <a:gd name="connsiteX13" fmla="*/ 1210502 w 4081049"/>
              <a:gd name="connsiteY13" fmla="*/ 1685925 h 5328965"/>
              <a:gd name="connsiteX14" fmla="*/ 1129557 w 4081049"/>
              <a:gd name="connsiteY14" fmla="*/ 1867305 h 5328965"/>
              <a:gd name="connsiteX15" fmla="*/ 1137023 w 4081049"/>
              <a:gd name="connsiteY15" fmla="*/ 2216751 h 5328965"/>
              <a:gd name="connsiteX16" fmla="*/ 1248602 w 4081049"/>
              <a:gd name="connsiteY16" fmla="*/ 2505075 h 5328965"/>
              <a:gd name="connsiteX17" fmla="*/ 1362902 w 4081049"/>
              <a:gd name="connsiteY17" fmla="*/ 2676525 h 5328965"/>
              <a:gd name="connsiteX18" fmla="*/ 1467677 w 4081049"/>
              <a:gd name="connsiteY18" fmla="*/ 2476500 h 5328965"/>
              <a:gd name="connsiteX19" fmla="*/ 1401002 w 4081049"/>
              <a:gd name="connsiteY19" fmla="*/ 2362200 h 5328965"/>
              <a:gd name="connsiteX20" fmla="*/ 1448627 w 4081049"/>
              <a:gd name="connsiteY20" fmla="*/ 2295525 h 5328965"/>
              <a:gd name="connsiteX21" fmla="*/ 1421266 w 4081049"/>
              <a:gd name="connsiteY21" fmla="*/ 1797687 h 5328965"/>
              <a:gd name="connsiteX22" fmla="*/ 1515854 w 4081049"/>
              <a:gd name="connsiteY22" fmla="*/ 1711889 h 5328965"/>
              <a:gd name="connsiteX23" fmla="*/ 1543877 w 4081049"/>
              <a:gd name="connsiteY23" fmla="*/ 1562100 h 5328965"/>
              <a:gd name="connsiteX24" fmla="*/ 1743902 w 4081049"/>
              <a:gd name="connsiteY24" fmla="*/ 1562100 h 5328965"/>
              <a:gd name="connsiteX25" fmla="*/ 1839152 w 4081049"/>
              <a:gd name="connsiteY25" fmla="*/ 1476375 h 5328965"/>
              <a:gd name="connsiteX26" fmla="*/ 1674726 w 4081049"/>
              <a:gd name="connsiteY26" fmla="*/ 1946300 h 5328965"/>
              <a:gd name="connsiteX27" fmla="*/ 1677227 w 4081049"/>
              <a:gd name="connsiteY27" fmla="*/ 2162175 h 5328965"/>
              <a:gd name="connsiteX28" fmla="*/ 1465691 w 4081049"/>
              <a:gd name="connsiteY28" fmla="*/ 2671854 h 5328965"/>
              <a:gd name="connsiteX29" fmla="*/ 1601027 w 4081049"/>
              <a:gd name="connsiteY29" fmla="*/ 2724150 h 5328965"/>
              <a:gd name="connsiteX30" fmla="*/ 1762952 w 4081049"/>
              <a:gd name="connsiteY30" fmla="*/ 2619375 h 5328965"/>
              <a:gd name="connsiteX31" fmla="*/ 1800843 w 4081049"/>
              <a:gd name="connsiteY31" fmla="*/ 2441404 h 5328965"/>
              <a:gd name="connsiteX32" fmla="*/ 1886777 w 4081049"/>
              <a:gd name="connsiteY32" fmla="*/ 2400300 h 5328965"/>
              <a:gd name="connsiteX33" fmla="*/ 1820102 w 4081049"/>
              <a:gd name="connsiteY33" fmla="*/ 2590800 h 5328965"/>
              <a:gd name="connsiteX34" fmla="*/ 1829627 w 4081049"/>
              <a:gd name="connsiteY34" fmla="*/ 2838450 h 5328965"/>
              <a:gd name="connsiteX35" fmla="*/ 1805061 w 4081049"/>
              <a:gd name="connsiteY35" fmla="*/ 3003538 h 5328965"/>
              <a:gd name="connsiteX36" fmla="*/ 1601027 w 4081049"/>
              <a:gd name="connsiteY36" fmla="*/ 3495675 h 5328965"/>
              <a:gd name="connsiteX37" fmla="*/ 1439102 w 4081049"/>
              <a:gd name="connsiteY37" fmla="*/ 3581400 h 5328965"/>
              <a:gd name="connsiteX38" fmla="*/ 715202 w 4081049"/>
              <a:gd name="connsiteY38" fmla="*/ 3619500 h 5328965"/>
              <a:gd name="connsiteX39" fmla="*/ 509072 w 4081049"/>
              <a:gd name="connsiteY39" fmla="*/ 3627554 h 5328965"/>
              <a:gd name="connsiteX40" fmla="*/ 391352 w 4081049"/>
              <a:gd name="connsiteY40" fmla="*/ 3705225 h 5328965"/>
              <a:gd name="connsiteX41" fmla="*/ 267527 w 4081049"/>
              <a:gd name="connsiteY41" fmla="*/ 3629025 h 5328965"/>
              <a:gd name="connsiteX42" fmla="*/ 153227 w 4081049"/>
              <a:gd name="connsiteY42" fmla="*/ 3848100 h 5328965"/>
              <a:gd name="connsiteX43" fmla="*/ 153227 w 4081049"/>
              <a:gd name="connsiteY43" fmla="*/ 4448175 h 5328965"/>
              <a:gd name="connsiteX44" fmla="*/ 286577 w 4081049"/>
              <a:gd name="connsiteY44" fmla="*/ 4171950 h 5328965"/>
              <a:gd name="connsiteX45" fmla="*/ 477077 w 4081049"/>
              <a:gd name="connsiteY45" fmla="*/ 4000500 h 5328965"/>
              <a:gd name="connsiteX46" fmla="*/ 572327 w 4081049"/>
              <a:gd name="connsiteY46" fmla="*/ 4086225 h 5328965"/>
              <a:gd name="connsiteX47" fmla="*/ 1753427 w 4081049"/>
              <a:gd name="connsiteY47" fmla="*/ 3990975 h 5328965"/>
              <a:gd name="connsiteX48" fmla="*/ 2229677 w 4081049"/>
              <a:gd name="connsiteY48" fmla="*/ 3209925 h 5328965"/>
              <a:gd name="connsiteX49" fmla="*/ 2829752 w 4081049"/>
              <a:gd name="connsiteY49" fmla="*/ 3714750 h 5328965"/>
              <a:gd name="connsiteX50" fmla="*/ 2858327 w 4081049"/>
              <a:gd name="connsiteY50" fmla="*/ 4238625 h 5328965"/>
              <a:gd name="connsiteX51" fmla="*/ 3029777 w 4081049"/>
              <a:gd name="connsiteY51" fmla="*/ 5000625 h 5328965"/>
              <a:gd name="connsiteX52" fmla="*/ 3086927 w 4081049"/>
              <a:gd name="connsiteY52" fmla="*/ 5067300 h 5328965"/>
              <a:gd name="connsiteX53" fmla="*/ 3029777 w 4081049"/>
              <a:gd name="connsiteY53" fmla="*/ 5229225 h 5328965"/>
              <a:gd name="connsiteX54" fmla="*/ 3172652 w 4081049"/>
              <a:gd name="connsiteY54" fmla="*/ 5324475 h 5328965"/>
              <a:gd name="connsiteX55" fmla="*/ 3201227 w 4081049"/>
              <a:gd name="connsiteY55" fmla="*/ 5314950 h 5328965"/>
              <a:gd name="connsiteX56" fmla="*/ 3429827 w 4081049"/>
              <a:gd name="connsiteY56" fmla="*/ 5219700 h 5328965"/>
              <a:gd name="connsiteX57" fmla="*/ 3544127 w 4081049"/>
              <a:gd name="connsiteY57" fmla="*/ 5219700 h 5328965"/>
              <a:gd name="connsiteX58" fmla="*/ 3906077 w 4081049"/>
              <a:gd name="connsiteY58" fmla="*/ 4991100 h 5328965"/>
              <a:gd name="connsiteX59" fmla="*/ 3706052 w 4081049"/>
              <a:gd name="connsiteY59" fmla="*/ 4991100 h 5328965"/>
              <a:gd name="connsiteX60" fmla="*/ 3486977 w 4081049"/>
              <a:gd name="connsiteY60" fmla="*/ 4933950 h 5328965"/>
              <a:gd name="connsiteX61" fmla="*/ 3391727 w 4081049"/>
              <a:gd name="connsiteY61" fmla="*/ 4686300 h 5328965"/>
              <a:gd name="connsiteX62" fmla="*/ 3315527 w 4081049"/>
              <a:gd name="connsiteY62" fmla="*/ 4543425 h 5328965"/>
              <a:gd name="connsiteX63" fmla="*/ 3328068 w 4081049"/>
              <a:gd name="connsiteY63" fmla="*/ 4476272 h 5328965"/>
              <a:gd name="connsiteX64" fmla="*/ 3236990 w 4081049"/>
              <a:gd name="connsiteY64" fmla="*/ 4270881 h 5328965"/>
              <a:gd name="connsiteX65" fmla="*/ 3248852 w 4081049"/>
              <a:gd name="connsiteY65" fmla="*/ 4095750 h 5328965"/>
              <a:gd name="connsiteX66" fmla="*/ 3209233 w 4081049"/>
              <a:gd name="connsiteY66" fmla="*/ 3787736 h 5328965"/>
              <a:gd name="connsiteX67" fmla="*/ 3131280 w 4081049"/>
              <a:gd name="connsiteY67" fmla="*/ 3446063 h 5328965"/>
              <a:gd name="connsiteX68" fmla="*/ 3031297 w 4081049"/>
              <a:gd name="connsiteY68" fmla="*/ 3326095 h 5328965"/>
              <a:gd name="connsiteX69" fmla="*/ 2892278 w 4081049"/>
              <a:gd name="connsiteY69" fmla="*/ 3151022 h 5328965"/>
              <a:gd name="connsiteX70" fmla="*/ 2824668 w 4081049"/>
              <a:gd name="connsiteY70" fmla="*/ 3016620 h 5328965"/>
              <a:gd name="connsiteX71" fmla="*/ 2802696 w 4081049"/>
              <a:gd name="connsiteY71" fmla="*/ 2935745 h 5328965"/>
              <a:gd name="connsiteX72" fmla="*/ 2758753 w 4081049"/>
              <a:gd name="connsiteY72" fmla="*/ 2903021 h 5328965"/>
              <a:gd name="connsiteX73" fmla="*/ 2591627 w 4081049"/>
              <a:gd name="connsiteY73" fmla="*/ 2676525 h 5328965"/>
              <a:gd name="connsiteX74" fmla="*/ 2620202 w 4081049"/>
              <a:gd name="connsiteY74" fmla="*/ 2543175 h 5328965"/>
              <a:gd name="connsiteX75" fmla="*/ 2563052 w 4081049"/>
              <a:gd name="connsiteY75" fmla="*/ 2486025 h 5328965"/>
              <a:gd name="connsiteX76" fmla="*/ 2610677 w 4081049"/>
              <a:gd name="connsiteY76" fmla="*/ 2427239 h 5328965"/>
              <a:gd name="connsiteX77" fmla="*/ 2688981 w 4081049"/>
              <a:gd name="connsiteY77" fmla="*/ 2466975 h 5328965"/>
              <a:gd name="connsiteX78" fmla="*/ 2918633 w 4081049"/>
              <a:gd name="connsiteY78" fmla="*/ 2473870 h 5328965"/>
              <a:gd name="connsiteX79" fmla="*/ 3258377 w 4081049"/>
              <a:gd name="connsiteY79" fmla="*/ 2333625 h 5328965"/>
              <a:gd name="connsiteX80" fmla="*/ 3525077 w 4081049"/>
              <a:gd name="connsiteY80" fmla="*/ 2343150 h 5328965"/>
              <a:gd name="connsiteX81" fmla="*/ 3687002 w 4081049"/>
              <a:gd name="connsiteY81" fmla="*/ 2257425 h 5328965"/>
              <a:gd name="connsiteX82" fmla="*/ 3648902 w 4081049"/>
              <a:gd name="connsiteY82" fmla="*/ 1657350 h 5328965"/>
              <a:gd name="connsiteX83" fmla="*/ 3667952 w 4081049"/>
              <a:gd name="connsiteY83" fmla="*/ 1524000 h 5328965"/>
              <a:gd name="connsiteX84" fmla="*/ 3839402 w 4081049"/>
              <a:gd name="connsiteY84" fmla="*/ 1524000 h 5328965"/>
              <a:gd name="connsiteX85" fmla="*/ 3963227 w 4081049"/>
              <a:gd name="connsiteY85" fmla="*/ 1400175 h 5328965"/>
              <a:gd name="connsiteX86" fmla="*/ 4001327 w 4081049"/>
              <a:gd name="connsiteY86" fmla="*/ 1495425 h 5328965"/>
              <a:gd name="connsiteX87" fmla="*/ 4077527 w 4081049"/>
              <a:gd name="connsiteY87" fmla="*/ 1362075 h 5328965"/>
              <a:gd name="connsiteX88" fmla="*/ 3953702 w 4081049"/>
              <a:gd name="connsiteY88" fmla="*/ 1200150 h 5328965"/>
              <a:gd name="connsiteX89" fmla="*/ 3744152 w 4081049"/>
              <a:gd name="connsiteY89" fmla="*/ 1343025 h 5328965"/>
              <a:gd name="connsiteX90" fmla="*/ 3639377 w 4081049"/>
              <a:gd name="connsiteY90" fmla="*/ 1295400 h 5328965"/>
              <a:gd name="connsiteX91" fmla="*/ 3477452 w 4081049"/>
              <a:gd name="connsiteY91" fmla="*/ 962025 h 5328965"/>
              <a:gd name="connsiteX92" fmla="*/ 3115502 w 4081049"/>
              <a:gd name="connsiteY92" fmla="*/ 695325 h 5328965"/>
              <a:gd name="connsiteX93" fmla="*/ 3048827 w 4081049"/>
              <a:gd name="connsiteY93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383314 w 4081049"/>
              <a:gd name="connsiteY6" fmla="*/ 763114 h 5328965"/>
              <a:gd name="connsiteX7" fmla="*/ 2279405 w 4081049"/>
              <a:gd name="connsiteY7" fmla="*/ 783895 h 5328965"/>
              <a:gd name="connsiteX8" fmla="*/ 2086802 w 4081049"/>
              <a:gd name="connsiteY8" fmla="*/ 847725 h 5328965"/>
              <a:gd name="connsiteX9" fmla="*/ 1970646 w 4081049"/>
              <a:gd name="connsiteY9" fmla="*/ 837334 h 5328965"/>
              <a:gd name="connsiteX10" fmla="*/ 1877252 w 4081049"/>
              <a:gd name="connsiteY10" fmla="*/ 904875 h 5328965"/>
              <a:gd name="connsiteX11" fmla="*/ 1876633 w 4081049"/>
              <a:gd name="connsiteY11" fmla="*/ 1003589 h 5328965"/>
              <a:gd name="connsiteX12" fmla="*/ 1722756 w 4081049"/>
              <a:gd name="connsiteY12" fmla="*/ 1112770 h 5328965"/>
              <a:gd name="connsiteX13" fmla="*/ 1305752 w 4081049"/>
              <a:gd name="connsiteY13" fmla="*/ 1381125 h 5328965"/>
              <a:gd name="connsiteX14" fmla="*/ 1210502 w 4081049"/>
              <a:gd name="connsiteY14" fmla="*/ 1685925 h 5328965"/>
              <a:gd name="connsiteX15" fmla="*/ 1129557 w 4081049"/>
              <a:gd name="connsiteY15" fmla="*/ 1867305 h 5328965"/>
              <a:gd name="connsiteX16" fmla="*/ 1137023 w 4081049"/>
              <a:gd name="connsiteY16" fmla="*/ 2216751 h 5328965"/>
              <a:gd name="connsiteX17" fmla="*/ 1248602 w 4081049"/>
              <a:gd name="connsiteY17" fmla="*/ 2505075 h 5328965"/>
              <a:gd name="connsiteX18" fmla="*/ 1362902 w 4081049"/>
              <a:gd name="connsiteY18" fmla="*/ 2676525 h 5328965"/>
              <a:gd name="connsiteX19" fmla="*/ 1467677 w 4081049"/>
              <a:gd name="connsiteY19" fmla="*/ 2476500 h 5328965"/>
              <a:gd name="connsiteX20" fmla="*/ 1401002 w 4081049"/>
              <a:gd name="connsiteY20" fmla="*/ 2362200 h 5328965"/>
              <a:gd name="connsiteX21" fmla="*/ 1448627 w 4081049"/>
              <a:gd name="connsiteY21" fmla="*/ 2295525 h 5328965"/>
              <a:gd name="connsiteX22" fmla="*/ 1421266 w 4081049"/>
              <a:gd name="connsiteY22" fmla="*/ 1797687 h 5328965"/>
              <a:gd name="connsiteX23" fmla="*/ 1515854 w 4081049"/>
              <a:gd name="connsiteY23" fmla="*/ 1711889 h 5328965"/>
              <a:gd name="connsiteX24" fmla="*/ 1543877 w 4081049"/>
              <a:gd name="connsiteY24" fmla="*/ 1562100 h 5328965"/>
              <a:gd name="connsiteX25" fmla="*/ 1743902 w 4081049"/>
              <a:gd name="connsiteY25" fmla="*/ 1562100 h 5328965"/>
              <a:gd name="connsiteX26" fmla="*/ 1839152 w 4081049"/>
              <a:gd name="connsiteY26" fmla="*/ 1476375 h 5328965"/>
              <a:gd name="connsiteX27" fmla="*/ 1674726 w 4081049"/>
              <a:gd name="connsiteY27" fmla="*/ 1946300 h 5328965"/>
              <a:gd name="connsiteX28" fmla="*/ 1677227 w 4081049"/>
              <a:gd name="connsiteY28" fmla="*/ 2162175 h 5328965"/>
              <a:gd name="connsiteX29" fmla="*/ 1465691 w 4081049"/>
              <a:gd name="connsiteY29" fmla="*/ 2671854 h 5328965"/>
              <a:gd name="connsiteX30" fmla="*/ 1601027 w 4081049"/>
              <a:gd name="connsiteY30" fmla="*/ 2724150 h 5328965"/>
              <a:gd name="connsiteX31" fmla="*/ 1762952 w 4081049"/>
              <a:gd name="connsiteY31" fmla="*/ 2619375 h 5328965"/>
              <a:gd name="connsiteX32" fmla="*/ 1800843 w 4081049"/>
              <a:gd name="connsiteY32" fmla="*/ 2441404 h 5328965"/>
              <a:gd name="connsiteX33" fmla="*/ 1886777 w 4081049"/>
              <a:gd name="connsiteY33" fmla="*/ 2400300 h 5328965"/>
              <a:gd name="connsiteX34" fmla="*/ 1820102 w 4081049"/>
              <a:gd name="connsiteY34" fmla="*/ 2590800 h 5328965"/>
              <a:gd name="connsiteX35" fmla="*/ 1829627 w 4081049"/>
              <a:gd name="connsiteY35" fmla="*/ 2838450 h 5328965"/>
              <a:gd name="connsiteX36" fmla="*/ 1805061 w 4081049"/>
              <a:gd name="connsiteY36" fmla="*/ 3003538 h 5328965"/>
              <a:gd name="connsiteX37" fmla="*/ 1601027 w 4081049"/>
              <a:gd name="connsiteY37" fmla="*/ 3495675 h 5328965"/>
              <a:gd name="connsiteX38" fmla="*/ 1439102 w 4081049"/>
              <a:gd name="connsiteY38" fmla="*/ 3581400 h 5328965"/>
              <a:gd name="connsiteX39" fmla="*/ 715202 w 4081049"/>
              <a:gd name="connsiteY39" fmla="*/ 3619500 h 5328965"/>
              <a:gd name="connsiteX40" fmla="*/ 509072 w 4081049"/>
              <a:gd name="connsiteY40" fmla="*/ 3627554 h 5328965"/>
              <a:gd name="connsiteX41" fmla="*/ 391352 w 4081049"/>
              <a:gd name="connsiteY41" fmla="*/ 3705225 h 5328965"/>
              <a:gd name="connsiteX42" fmla="*/ 267527 w 4081049"/>
              <a:gd name="connsiteY42" fmla="*/ 3629025 h 5328965"/>
              <a:gd name="connsiteX43" fmla="*/ 153227 w 4081049"/>
              <a:gd name="connsiteY43" fmla="*/ 3848100 h 5328965"/>
              <a:gd name="connsiteX44" fmla="*/ 153227 w 4081049"/>
              <a:gd name="connsiteY44" fmla="*/ 4448175 h 5328965"/>
              <a:gd name="connsiteX45" fmla="*/ 286577 w 4081049"/>
              <a:gd name="connsiteY45" fmla="*/ 4171950 h 5328965"/>
              <a:gd name="connsiteX46" fmla="*/ 477077 w 4081049"/>
              <a:gd name="connsiteY46" fmla="*/ 4000500 h 5328965"/>
              <a:gd name="connsiteX47" fmla="*/ 572327 w 4081049"/>
              <a:gd name="connsiteY47" fmla="*/ 4086225 h 5328965"/>
              <a:gd name="connsiteX48" fmla="*/ 1753427 w 4081049"/>
              <a:gd name="connsiteY48" fmla="*/ 3990975 h 5328965"/>
              <a:gd name="connsiteX49" fmla="*/ 2229677 w 4081049"/>
              <a:gd name="connsiteY49" fmla="*/ 3209925 h 5328965"/>
              <a:gd name="connsiteX50" fmla="*/ 2829752 w 4081049"/>
              <a:gd name="connsiteY50" fmla="*/ 3714750 h 5328965"/>
              <a:gd name="connsiteX51" fmla="*/ 2858327 w 4081049"/>
              <a:gd name="connsiteY51" fmla="*/ 4238625 h 5328965"/>
              <a:gd name="connsiteX52" fmla="*/ 3029777 w 4081049"/>
              <a:gd name="connsiteY52" fmla="*/ 5000625 h 5328965"/>
              <a:gd name="connsiteX53" fmla="*/ 3086927 w 4081049"/>
              <a:gd name="connsiteY53" fmla="*/ 5067300 h 5328965"/>
              <a:gd name="connsiteX54" fmla="*/ 3029777 w 4081049"/>
              <a:gd name="connsiteY54" fmla="*/ 5229225 h 5328965"/>
              <a:gd name="connsiteX55" fmla="*/ 3172652 w 4081049"/>
              <a:gd name="connsiteY55" fmla="*/ 5324475 h 5328965"/>
              <a:gd name="connsiteX56" fmla="*/ 3201227 w 4081049"/>
              <a:gd name="connsiteY56" fmla="*/ 5314950 h 5328965"/>
              <a:gd name="connsiteX57" fmla="*/ 3429827 w 4081049"/>
              <a:gd name="connsiteY57" fmla="*/ 5219700 h 5328965"/>
              <a:gd name="connsiteX58" fmla="*/ 3544127 w 4081049"/>
              <a:gd name="connsiteY58" fmla="*/ 5219700 h 5328965"/>
              <a:gd name="connsiteX59" fmla="*/ 3906077 w 4081049"/>
              <a:gd name="connsiteY59" fmla="*/ 4991100 h 5328965"/>
              <a:gd name="connsiteX60" fmla="*/ 3706052 w 4081049"/>
              <a:gd name="connsiteY60" fmla="*/ 4991100 h 5328965"/>
              <a:gd name="connsiteX61" fmla="*/ 3486977 w 4081049"/>
              <a:gd name="connsiteY61" fmla="*/ 4933950 h 5328965"/>
              <a:gd name="connsiteX62" fmla="*/ 3391727 w 4081049"/>
              <a:gd name="connsiteY62" fmla="*/ 4686300 h 5328965"/>
              <a:gd name="connsiteX63" fmla="*/ 3315527 w 4081049"/>
              <a:gd name="connsiteY63" fmla="*/ 4543425 h 5328965"/>
              <a:gd name="connsiteX64" fmla="*/ 3328068 w 4081049"/>
              <a:gd name="connsiteY64" fmla="*/ 4476272 h 5328965"/>
              <a:gd name="connsiteX65" fmla="*/ 3236990 w 4081049"/>
              <a:gd name="connsiteY65" fmla="*/ 4270881 h 5328965"/>
              <a:gd name="connsiteX66" fmla="*/ 3248852 w 4081049"/>
              <a:gd name="connsiteY66" fmla="*/ 4095750 h 5328965"/>
              <a:gd name="connsiteX67" fmla="*/ 3209233 w 4081049"/>
              <a:gd name="connsiteY67" fmla="*/ 3787736 h 5328965"/>
              <a:gd name="connsiteX68" fmla="*/ 3131280 w 4081049"/>
              <a:gd name="connsiteY68" fmla="*/ 3446063 h 5328965"/>
              <a:gd name="connsiteX69" fmla="*/ 3031297 w 4081049"/>
              <a:gd name="connsiteY69" fmla="*/ 3326095 h 5328965"/>
              <a:gd name="connsiteX70" fmla="*/ 2892278 w 4081049"/>
              <a:gd name="connsiteY70" fmla="*/ 3151022 h 5328965"/>
              <a:gd name="connsiteX71" fmla="*/ 2824668 w 4081049"/>
              <a:gd name="connsiteY71" fmla="*/ 3016620 h 5328965"/>
              <a:gd name="connsiteX72" fmla="*/ 2802696 w 4081049"/>
              <a:gd name="connsiteY72" fmla="*/ 2935745 h 5328965"/>
              <a:gd name="connsiteX73" fmla="*/ 2758753 w 4081049"/>
              <a:gd name="connsiteY73" fmla="*/ 2903021 h 5328965"/>
              <a:gd name="connsiteX74" fmla="*/ 2591627 w 4081049"/>
              <a:gd name="connsiteY74" fmla="*/ 2676525 h 5328965"/>
              <a:gd name="connsiteX75" fmla="*/ 2620202 w 4081049"/>
              <a:gd name="connsiteY75" fmla="*/ 2543175 h 5328965"/>
              <a:gd name="connsiteX76" fmla="*/ 2563052 w 4081049"/>
              <a:gd name="connsiteY76" fmla="*/ 2486025 h 5328965"/>
              <a:gd name="connsiteX77" fmla="*/ 2610677 w 4081049"/>
              <a:gd name="connsiteY77" fmla="*/ 2427239 h 5328965"/>
              <a:gd name="connsiteX78" fmla="*/ 2688981 w 4081049"/>
              <a:gd name="connsiteY78" fmla="*/ 2466975 h 5328965"/>
              <a:gd name="connsiteX79" fmla="*/ 2918633 w 4081049"/>
              <a:gd name="connsiteY79" fmla="*/ 2473870 h 5328965"/>
              <a:gd name="connsiteX80" fmla="*/ 3258377 w 4081049"/>
              <a:gd name="connsiteY80" fmla="*/ 2333625 h 5328965"/>
              <a:gd name="connsiteX81" fmla="*/ 3525077 w 4081049"/>
              <a:gd name="connsiteY81" fmla="*/ 2343150 h 5328965"/>
              <a:gd name="connsiteX82" fmla="*/ 3687002 w 4081049"/>
              <a:gd name="connsiteY82" fmla="*/ 2257425 h 5328965"/>
              <a:gd name="connsiteX83" fmla="*/ 3648902 w 4081049"/>
              <a:gd name="connsiteY83" fmla="*/ 1657350 h 5328965"/>
              <a:gd name="connsiteX84" fmla="*/ 3667952 w 4081049"/>
              <a:gd name="connsiteY84" fmla="*/ 1524000 h 5328965"/>
              <a:gd name="connsiteX85" fmla="*/ 3839402 w 4081049"/>
              <a:gd name="connsiteY85" fmla="*/ 1524000 h 5328965"/>
              <a:gd name="connsiteX86" fmla="*/ 3963227 w 4081049"/>
              <a:gd name="connsiteY86" fmla="*/ 1400175 h 5328965"/>
              <a:gd name="connsiteX87" fmla="*/ 4001327 w 4081049"/>
              <a:gd name="connsiteY87" fmla="*/ 1495425 h 5328965"/>
              <a:gd name="connsiteX88" fmla="*/ 4077527 w 4081049"/>
              <a:gd name="connsiteY88" fmla="*/ 1362075 h 5328965"/>
              <a:gd name="connsiteX89" fmla="*/ 3953702 w 4081049"/>
              <a:gd name="connsiteY89" fmla="*/ 1200150 h 5328965"/>
              <a:gd name="connsiteX90" fmla="*/ 3744152 w 4081049"/>
              <a:gd name="connsiteY90" fmla="*/ 1343025 h 5328965"/>
              <a:gd name="connsiteX91" fmla="*/ 3639377 w 4081049"/>
              <a:gd name="connsiteY91" fmla="*/ 1295400 h 5328965"/>
              <a:gd name="connsiteX92" fmla="*/ 3477452 w 4081049"/>
              <a:gd name="connsiteY92" fmla="*/ 962025 h 5328965"/>
              <a:gd name="connsiteX93" fmla="*/ 3115502 w 4081049"/>
              <a:gd name="connsiteY93" fmla="*/ 695325 h 5328965"/>
              <a:gd name="connsiteX94" fmla="*/ 3048827 w 4081049"/>
              <a:gd name="connsiteY94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382077 w 4081049"/>
              <a:gd name="connsiteY4" fmla="*/ 342900 h 5328965"/>
              <a:gd name="connsiteX5" fmla="*/ 2524952 w 4081049"/>
              <a:gd name="connsiteY5" fmla="*/ 666750 h 5328965"/>
              <a:gd name="connsiteX6" fmla="*/ 2383314 w 4081049"/>
              <a:gd name="connsiteY6" fmla="*/ 763114 h 5328965"/>
              <a:gd name="connsiteX7" fmla="*/ 2279405 w 4081049"/>
              <a:gd name="connsiteY7" fmla="*/ 783895 h 5328965"/>
              <a:gd name="connsiteX8" fmla="*/ 2086802 w 4081049"/>
              <a:gd name="connsiteY8" fmla="*/ 847725 h 5328965"/>
              <a:gd name="connsiteX9" fmla="*/ 1970646 w 4081049"/>
              <a:gd name="connsiteY9" fmla="*/ 837334 h 5328965"/>
              <a:gd name="connsiteX10" fmla="*/ 1877252 w 4081049"/>
              <a:gd name="connsiteY10" fmla="*/ 904875 h 5328965"/>
              <a:gd name="connsiteX11" fmla="*/ 1876633 w 4081049"/>
              <a:gd name="connsiteY11" fmla="*/ 1003589 h 5328965"/>
              <a:gd name="connsiteX12" fmla="*/ 1722756 w 4081049"/>
              <a:gd name="connsiteY12" fmla="*/ 1112770 h 5328965"/>
              <a:gd name="connsiteX13" fmla="*/ 1305752 w 4081049"/>
              <a:gd name="connsiteY13" fmla="*/ 1381125 h 5328965"/>
              <a:gd name="connsiteX14" fmla="*/ 1210502 w 4081049"/>
              <a:gd name="connsiteY14" fmla="*/ 1685925 h 5328965"/>
              <a:gd name="connsiteX15" fmla="*/ 1129557 w 4081049"/>
              <a:gd name="connsiteY15" fmla="*/ 1867305 h 5328965"/>
              <a:gd name="connsiteX16" fmla="*/ 1137023 w 4081049"/>
              <a:gd name="connsiteY16" fmla="*/ 2216751 h 5328965"/>
              <a:gd name="connsiteX17" fmla="*/ 1248602 w 4081049"/>
              <a:gd name="connsiteY17" fmla="*/ 2505075 h 5328965"/>
              <a:gd name="connsiteX18" fmla="*/ 1362902 w 4081049"/>
              <a:gd name="connsiteY18" fmla="*/ 2676525 h 5328965"/>
              <a:gd name="connsiteX19" fmla="*/ 1467677 w 4081049"/>
              <a:gd name="connsiteY19" fmla="*/ 2476500 h 5328965"/>
              <a:gd name="connsiteX20" fmla="*/ 1401002 w 4081049"/>
              <a:gd name="connsiteY20" fmla="*/ 2362200 h 5328965"/>
              <a:gd name="connsiteX21" fmla="*/ 1448627 w 4081049"/>
              <a:gd name="connsiteY21" fmla="*/ 2295525 h 5328965"/>
              <a:gd name="connsiteX22" fmla="*/ 1421266 w 4081049"/>
              <a:gd name="connsiteY22" fmla="*/ 1797687 h 5328965"/>
              <a:gd name="connsiteX23" fmla="*/ 1515854 w 4081049"/>
              <a:gd name="connsiteY23" fmla="*/ 1711889 h 5328965"/>
              <a:gd name="connsiteX24" fmla="*/ 1543877 w 4081049"/>
              <a:gd name="connsiteY24" fmla="*/ 1562100 h 5328965"/>
              <a:gd name="connsiteX25" fmla="*/ 1743902 w 4081049"/>
              <a:gd name="connsiteY25" fmla="*/ 1562100 h 5328965"/>
              <a:gd name="connsiteX26" fmla="*/ 1839152 w 4081049"/>
              <a:gd name="connsiteY26" fmla="*/ 1476375 h 5328965"/>
              <a:gd name="connsiteX27" fmla="*/ 1674726 w 4081049"/>
              <a:gd name="connsiteY27" fmla="*/ 1946300 h 5328965"/>
              <a:gd name="connsiteX28" fmla="*/ 1677227 w 4081049"/>
              <a:gd name="connsiteY28" fmla="*/ 2162175 h 5328965"/>
              <a:gd name="connsiteX29" fmla="*/ 1465691 w 4081049"/>
              <a:gd name="connsiteY29" fmla="*/ 2671854 h 5328965"/>
              <a:gd name="connsiteX30" fmla="*/ 1601027 w 4081049"/>
              <a:gd name="connsiteY30" fmla="*/ 2724150 h 5328965"/>
              <a:gd name="connsiteX31" fmla="*/ 1762952 w 4081049"/>
              <a:gd name="connsiteY31" fmla="*/ 2619375 h 5328965"/>
              <a:gd name="connsiteX32" fmla="*/ 1800843 w 4081049"/>
              <a:gd name="connsiteY32" fmla="*/ 2441404 h 5328965"/>
              <a:gd name="connsiteX33" fmla="*/ 1886777 w 4081049"/>
              <a:gd name="connsiteY33" fmla="*/ 2400300 h 5328965"/>
              <a:gd name="connsiteX34" fmla="*/ 1820102 w 4081049"/>
              <a:gd name="connsiteY34" fmla="*/ 2590800 h 5328965"/>
              <a:gd name="connsiteX35" fmla="*/ 1829627 w 4081049"/>
              <a:gd name="connsiteY35" fmla="*/ 2838450 h 5328965"/>
              <a:gd name="connsiteX36" fmla="*/ 1805061 w 4081049"/>
              <a:gd name="connsiteY36" fmla="*/ 3003538 h 5328965"/>
              <a:gd name="connsiteX37" fmla="*/ 1601027 w 4081049"/>
              <a:gd name="connsiteY37" fmla="*/ 3495675 h 5328965"/>
              <a:gd name="connsiteX38" fmla="*/ 1439102 w 4081049"/>
              <a:gd name="connsiteY38" fmla="*/ 3581400 h 5328965"/>
              <a:gd name="connsiteX39" fmla="*/ 715202 w 4081049"/>
              <a:gd name="connsiteY39" fmla="*/ 3619500 h 5328965"/>
              <a:gd name="connsiteX40" fmla="*/ 509072 w 4081049"/>
              <a:gd name="connsiteY40" fmla="*/ 3627554 h 5328965"/>
              <a:gd name="connsiteX41" fmla="*/ 391352 w 4081049"/>
              <a:gd name="connsiteY41" fmla="*/ 3705225 h 5328965"/>
              <a:gd name="connsiteX42" fmla="*/ 267527 w 4081049"/>
              <a:gd name="connsiteY42" fmla="*/ 3629025 h 5328965"/>
              <a:gd name="connsiteX43" fmla="*/ 153227 w 4081049"/>
              <a:gd name="connsiteY43" fmla="*/ 3848100 h 5328965"/>
              <a:gd name="connsiteX44" fmla="*/ 153227 w 4081049"/>
              <a:gd name="connsiteY44" fmla="*/ 4448175 h 5328965"/>
              <a:gd name="connsiteX45" fmla="*/ 286577 w 4081049"/>
              <a:gd name="connsiteY45" fmla="*/ 4171950 h 5328965"/>
              <a:gd name="connsiteX46" fmla="*/ 477077 w 4081049"/>
              <a:gd name="connsiteY46" fmla="*/ 4000500 h 5328965"/>
              <a:gd name="connsiteX47" fmla="*/ 572327 w 4081049"/>
              <a:gd name="connsiteY47" fmla="*/ 4086225 h 5328965"/>
              <a:gd name="connsiteX48" fmla="*/ 1753427 w 4081049"/>
              <a:gd name="connsiteY48" fmla="*/ 3990975 h 5328965"/>
              <a:gd name="connsiteX49" fmla="*/ 2229677 w 4081049"/>
              <a:gd name="connsiteY49" fmla="*/ 3209925 h 5328965"/>
              <a:gd name="connsiteX50" fmla="*/ 2829752 w 4081049"/>
              <a:gd name="connsiteY50" fmla="*/ 3714750 h 5328965"/>
              <a:gd name="connsiteX51" fmla="*/ 2858327 w 4081049"/>
              <a:gd name="connsiteY51" fmla="*/ 4238625 h 5328965"/>
              <a:gd name="connsiteX52" fmla="*/ 3029777 w 4081049"/>
              <a:gd name="connsiteY52" fmla="*/ 5000625 h 5328965"/>
              <a:gd name="connsiteX53" fmla="*/ 3086927 w 4081049"/>
              <a:gd name="connsiteY53" fmla="*/ 5067300 h 5328965"/>
              <a:gd name="connsiteX54" fmla="*/ 3029777 w 4081049"/>
              <a:gd name="connsiteY54" fmla="*/ 5229225 h 5328965"/>
              <a:gd name="connsiteX55" fmla="*/ 3172652 w 4081049"/>
              <a:gd name="connsiteY55" fmla="*/ 5324475 h 5328965"/>
              <a:gd name="connsiteX56" fmla="*/ 3201227 w 4081049"/>
              <a:gd name="connsiteY56" fmla="*/ 5314950 h 5328965"/>
              <a:gd name="connsiteX57" fmla="*/ 3429827 w 4081049"/>
              <a:gd name="connsiteY57" fmla="*/ 5219700 h 5328965"/>
              <a:gd name="connsiteX58" fmla="*/ 3544127 w 4081049"/>
              <a:gd name="connsiteY58" fmla="*/ 5219700 h 5328965"/>
              <a:gd name="connsiteX59" fmla="*/ 3906077 w 4081049"/>
              <a:gd name="connsiteY59" fmla="*/ 4991100 h 5328965"/>
              <a:gd name="connsiteX60" fmla="*/ 3706052 w 4081049"/>
              <a:gd name="connsiteY60" fmla="*/ 4991100 h 5328965"/>
              <a:gd name="connsiteX61" fmla="*/ 3486977 w 4081049"/>
              <a:gd name="connsiteY61" fmla="*/ 4933950 h 5328965"/>
              <a:gd name="connsiteX62" fmla="*/ 3391727 w 4081049"/>
              <a:gd name="connsiteY62" fmla="*/ 4686300 h 5328965"/>
              <a:gd name="connsiteX63" fmla="*/ 3315527 w 4081049"/>
              <a:gd name="connsiteY63" fmla="*/ 4543425 h 5328965"/>
              <a:gd name="connsiteX64" fmla="*/ 3328068 w 4081049"/>
              <a:gd name="connsiteY64" fmla="*/ 4476272 h 5328965"/>
              <a:gd name="connsiteX65" fmla="*/ 3236990 w 4081049"/>
              <a:gd name="connsiteY65" fmla="*/ 4270881 h 5328965"/>
              <a:gd name="connsiteX66" fmla="*/ 3248852 w 4081049"/>
              <a:gd name="connsiteY66" fmla="*/ 4095750 h 5328965"/>
              <a:gd name="connsiteX67" fmla="*/ 3209233 w 4081049"/>
              <a:gd name="connsiteY67" fmla="*/ 3787736 h 5328965"/>
              <a:gd name="connsiteX68" fmla="*/ 3131280 w 4081049"/>
              <a:gd name="connsiteY68" fmla="*/ 3446063 h 5328965"/>
              <a:gd name="connsiteX69" fmla="*/ 3031297 w 4081049"/>
              <a:gd name="connsiteY69" fmla="*/ 3326095 h 5328965"/>
              <a:gd name="connsiteX70" fmla="*/ 2892278 w 4081049"/>
              <a:gd name="connsiteY70" fmla="*/ 3151022 h 5328965"/>
              <a:gd name="connsiteX71" fmla="*/ 2824668 w 4081049"/>
              <a:gd name="connsiteY71" fmla="*/ 3016620 h 5328965"/>
              <a:gd name="connsiteX72" fmla="*/ 2802696 w 4081049"/>
              <a:gd name="connsiteY72" fmla="*/ 2935745 h 5328965"/>
              <a:gd name="connsiteX73" fmla="*/ 2758753 w 4081049"/>
              <a:gd name="connsiteY73" fmla="*/ 2903021 h 5328965"/>
              <a:gd name="connsiteX74" fmla="*/ 2591627 w 4081049"/>
              <a:gd name="connsiteY74" fmla="*/ 2676525 h 5328965"/>
              <a:gd name="connsiteX75" fmla="*/ 2620202 w 4081049"/>
              <a:gd name="connsiteY75" fmla="*/ 2543175 h 5328965"/>
              <a:gd name="connsiteX76" fmla="*/ 2563052 w 4081049"/>
              <a:gd name="connsiteY76" fmla="*/ 2486025 h 5328965"/>
              <a:gd name="connsiteX77" fmla="*/ 2610677 w 4081049"/>
              <a:gd name="connsiteY77" fmla="*/ 2427239 h 5328965"/>
              <a:gd name="connsiteX78" fmla="*/ 2688981 w 4081049"/>
              <a:gd name="connsiteY78" fmla="*/ 2466975 h 5328965"/>
              <a:gd name="connsiteX79" fmla="*/ 2918633 w 4081049"/>
              <a:gd name="connsiteY79" fmla="*/ 2473870 h 5328965"/>
              <a:gd name="connsiteX80" fmla="*/ 3258377 w 4081049"/>
              <a:gd name="connsiteY80" fmla="*/ 2333625 h 5328965"/>
              <a:gd name="connsiteX81" fmla="*/ 3626017 w 4081049"/>
              <a:gd name="connsiteY81" fmla="*/ 2396589 h 5328965"/>
              <a:gd name="connsiteX82" fmla="*/ 3687002 w 4081049"/>
              <a:gd name="connsiteY82" fmla="*/ 2257425 h 5328965"/>
              <a:gd name="connsiteX83" fmla="*/ 3648902 w 4081049"/>
              <a:gd name="connsiteY83" fmla="*/ 1657350 h 5328965"/>
              <a:gd name="connsiteX84" fmla="*/ 3667952 w 4081049"/>
              <a:gd name="connsiteY84" fmla="*/ 1524000 h 5328965"/>
              <a:gd name="connsiteX85" fmla="*/ 3839402 w 4081049"/>
              <a:gd name="connsiteY85" fmla="*/ 1524000 h 5328965"/>
              <a:gd name="connsiteX86" fmla="*/ 3963227 w 4081049"/>
              <a:gd name="connsiteY86" fmla="*/ 1400175 h 5328965"/>
              <a:gd name="connsiteX87" fmla="*/ 4001327 w 4081049"/>
              <a:gd name="connsiteY87" fmla="*/ 1495425 h 5328965"/>
              <a:gd name="connsiteX88" fmla="*/ 4077527 w 4081049"/>
              <a:gd name="connsiteY88" fmla="*/ 1362075 h 5328965"/>
              <a:gd name="connsiteX89" fmla="*/ 3953702 w 4081049"/>
              <a:gd name="connsiteY89" fmla="*/ 1200150 h 5328965"/>
              <a:gd name="connsiteX90" fmla="*/ 3744152 w 4081049"/>
              <a:gd name="connsiteY90" fmla="*/ 1343025 h 5328965"/>
              <a:gd name="connsiteX91" fmla="*/ 3639377 w 4081049"/>
              <a:gd name="connsiteY91" fmla="*/ 1295400 h 5328965"/>
              <a:gd name="connsiteX92" fmla="*/ 3477452 w 4081049"/>
              <a:gd name="connsiteY92" fmla="*/ 962025 h 5328965"/>
              <a:gd name="connsiteX93" fmla="*/ 3115502 w 4081049"/>
              <a:gd name="connsiteY93" fmla="*/ 695325 h 5328965"/>
              <a:gd name="connsiteX94" fmla="*/ 3048827 w 4081049"/>
              <a:gd name="connsiteY94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444422 w 4081049"/>
              <a:gd name="connsiteY4" fmla="*/ 394360 h 5328965"/>
              <a:gd name="connsiteX5" fmla="*/ 2524952 w 4081049"/>
              <a:gd name="connsiteY5" fmla="*/ 666750 h 5328965"/>
              <a:gd name="connsiteX6" fmla="*/ 2383314 w 4081049"/>
              <a:gd name="connsiteY6" fmla="*/ 763114 h 5328965"/>
              <a:gd name="connsiteX7" fmla="*/ 2279405 w 4081049"/>
              <a:gd name="connsiteY7" fmla="*/ 783895 h 5328965"/>
              <a:gd name="connsiteX8" fmla="*/ 2086802 w 4081049"/>
              <a:gd name="connsiteY8" fmla="*/ 847725 h 5328965"/>
              <a:gd name="connsiteX9" fmla="*/ 1970646 w 4081049"/>
              <a:gd name="connsiteY9" fmla="*/ 837334 h 5328965"/>
              <a:gd name="connsiteX10" fmla="*/ 1877252 w 4081049"/>
              <a:gd name="connsiteY10" fmla="*/ 904875 h 5328965"/>
              <a:gd name="connsiteX11" fmla="*/ 1876633 w 4081049"/>
              <a:gd name="connsiteY11" fmla="*/ 1003589 h 5328965"/>
              <a:gd name="connsiteX12" fmla="*/ 1722756 w 4081049"/>
              <a:gd name="connsiteY12" fmla="*/ 1112770 h 5328965"/>
              <a:gd name="connsiteX13" fmla="*/ 1305752 w 4081049"/>
              <a:gd name="connsiteY13" fmla="*/ 1381125 h 5328965"/>
              <a:gd name="connsiteX14" fmla="*/ 1210502 w 4081049"/>
              <a:gd name="connsiteY14" fmla="*/ 1685925 h 5328965"/>
              <a:gd name="connsiteX15" fmla="*/ 1129557 w 4081049"/>
              <a:gd name="connsiteY15" fmla="*/ 1867305 h 5328965"/>
              <a:gd name="connsiteX16" fmla="*/ 1137023 w 4081049"/>
              <a:gd name="connsiteY16" fmla="*/ 2216751 h 5328965"/>
              <a:gd name="connsiteX17" fmla="*/ 1248602 w 4081049"/>
              <a:gd name="connsiteY17" fmla="*/ 2505075 h 5328965"/>
              <a:gd name="connsiteX18" fmla="*/ 1362902 w 4081049"/>
              <a:gd name="connsiteY18" fmla="*/ 2676525 h 5328965"/>
              <a:gd name="connsiteX19" fmla="*/ 1467677 w 4081049"/>
              <a:gd name="connsiteY19" fmla="*/ 2476500 h 5328965"/>
              <a:gd name="connsiteX20" fmla="*/ 1401002 w 4081049"/>
              <a:gd name="connsiteY20" fmla="*/ 2362200 h 5328965"/>
              <a:gd name="connsiteX21" fmla="*/ 1448627 w 4081049"/>
              <a:gd name="connsiteY21" fmla="*/ 2295525 h 5328965"/>
              <a:gd name="connsiteX22" fmla="*/ 1421266 w 4081049"/>
              <a:gd name="connsiteY22" fmla="*/ 1797687 h 5328965"/>
              <a:gd name="connsiteX23" fmla="*/ 1515854 w 4081049"/>
              <a:gd name="connsiteY23" fmla="*/ 1711889 h 5328965"/>
              <a:gd name="connsiteX24" fmla="*/ 1543877 w 4081049"/>
              <a:gd name="connsiteY24" fmla="*/ 1562100 h 5328965"/>
              <a:gd name="connsiteX25" fmla="*/ 1743902 w 4081049"/>
              <a:gd name="connsiteY25" fmla="*/ 1562100 h 5328965"/>
              <a:gd name="connsiteX26" fmla="*/ 1839152 w 4081049"/>
              <a:gd name="connsiteY26" fmla="*/ 1476375 h 5328965"/>
              <a:gd name="connsiteX27" fmla="*/ 1674726 w 4081049"/>
              <a:gd name="connsiteY27" fmla="*/ 1946300 h 5328965"/>
              <a:gd name="connsiteX28" fmla="*/ 1677227 w 4081049"/>
              <a:gd name="connsiteY28" fmla="*/ 2162175 h 5328965"/>
              <a:gd name="connsiteX29" fmla="*/ 1465691 w 4081049"/>
              <a:gd name="connsiteY29" fmla="*/ 2671854 h 5328965"/>
              <a:gd name="connsiteX30" fmla="*/ 1601027 w 4081049"/>
              <a:gd name="connsiteY30" fmla="*/ 2724150 h 5328965"/>
              <a:gd name="connsiteX31" fmla="*/ 1762952 w 4081049"/>
              <a:gd name="connsiteY31" fmla="*/ 2619375 h 5328965"/>
              <a:gd name="connsiteX32" fmla="*/ 1800843 w 4081049"/>
              <a:gd name="connsiteY32" fmla="*/ 2441404 h 5328965"/>
              <a:gd name="connsiteX33" fmla="*/ 1886777 w 4081049"/>
              <a:gd name="connsiteY33" fmla="*/ 2400300 h 5328965"/>
              <a:gd name="connsiteX34" fmla="*/ 1820102 w 4081049"/>
              <a:gd name="connsiteY34" fmla="*/ 2590800 h 5328965"/>
              <a:gd name="connsiteX35" fmla="*/ 1829627 w 4081049"/>
              <a:gd name="connsiteY35" fmla="*/ 2838450 h 5328965"/>
              <a:gd name="connsiteX36" fmla="*/ 1805061 w 4081049"/>
              <a:gd name="connsiteY36" fmla="*/ 3003538 h 5328965"/>
              <a:gd name="connsiteX37" fmla="*/ 1601027 w 4081049"/>
              <a:gd name="connsiteY37" fmla="*/ 3495675 h 5328965"/>
              <a:gd name="connsiteX38" fmla="*/ 1439102 w 4081049"/>
              <a:gd name="connsiteY38" fmla="*/ 3581400 h 5328965"/>
              <a:gd name="connsiteX39" fmla="*/ 715202 w 4081049"/>
              <a:gd name="connsiteY39" fmla="*/ 3619500 h 5328965"/>
              <a:gd name="connsiteX40" fmla="*/ 509072 w 4081049"/>
              <a:gd name="connsiteY40" fmla="*/ 3627554 h 5328965"/>
              <a:gd name="connsiteX41" fmla="*/ 391352 w 4081049"/>
              <a:gd name="connsiteY41" fmla="*/ 3705225 h 5328965"/>
              <a:gd name="connsiteX42" fmla="*/ 267527 w 4081049"/>
              <a:gd name="connsiteY42" fmla="*/ 3629025 h 5328965"/>
              <a:gd name="connsiteX43" fmla="*/ 153227 w 4081049"/>
              <a:gd name="connsiteY43" fmla="*/ 3848100 h 5328965"/>
              <a:gd name="connsiteX44" fmla="*/ 153227 w 4081049"/>
              <a:gd name="connsiteY44" fmla="*/ 4448175 h 5328965"/>
              <a:gd name="connsiteX45" fmla="*/ 286577 w 4081049"/>
              <a:gd name="connsiteY45" fmla="*/ 4171950 h 5328965"/>
              <a:gd name="connsiteX46" fmla="*/ 477077 w 4081049"/>
              <a:gd name="connsiteY46" fmla="*/ 4000500 h 5328965"/>
              <a:gd name="connsiteX47" fmla="*/ 572327 w 4081049"/>
              <a:gd name="connsiteY47" fmla="*/ 4086225 h 5328965"/>
              <a:gd name="connsiteX48" fmla="*/ 1753427 w 4081049"/>
              <a:gd name="connsiteY48" fmla="*/ 3990975 h 5328965"/>
              <a:gd name="connsiteX49" fmla="*/ 2229677 w 4081049"/>
              <a:gd name="connsiteY49" fmla="*/ 3209925 h 5328965"/>
              <a:gd name="connsiteX50" fmla="*/ 2829752 w 4081049"/>
              <a:gd name="connsiteY50" fmla="*/ 3714750 h 5328965"/>
              <a:gd name="connsiteX51" fmla="*/ 2858327 w 4081049"/>
              <a:gd name="connsiteY51" fmla="*/ 4238625 h 5328965"/>
              <a:gd name="connsiteX52" fmla="*/ 3029777 w 4081049"/>
              <a:gd name="connsiteY52" fmla="*/ 5000625 h 5328965"/>
              <a:gd name="connsiteX53" fmla="*/ 3086927 w 4081049"/>
              <a:gd name="connsiteY53" fmla="*/ 5067300 h 5328965"/>
              <a:gd name="connsiteX54" fmla="*/ 3029777 w 4081049"/>
              <a:gd name="connsiteY54" fmla="*/ 5229225 h 5328965"/>
              <a:gd name="connsiteX55" fmla="*/ 3172652 w 4081049"/>
              <a:gd name="connsiteY55" fmla="*/ 5324475 h 5328965"/>
              <a:gd name="connsiteX56" fmla="*/ 3201227 w 4081049"/>
              <a:gd name="connsiteY56" fmla="*/ 5314950 h 5328965"/>
              <a:gd name="connsiteX57" fmla="*/ 3429827 w 4081049"/>
              <a:gd name="connsiteY57" fmla="*/ 5219700 h 5328965"/>
              <a:gd name="connsiteX58" fmla="*/ 3544127 w 4081049"/>
              <a:gd name="connsiteY58" fmla="*/ 5219700 h 5328965"/>
              <a:gd name="connsiteX59" fmla="*/ 3906077 w 4081049"/>
              <a:gd name="connsiteY59" fmla="*/ 4991100 h 5328965"/>
              <a:gd name="connsiteX60" fmla="*/ 3706052 w 4081049"/>
              <a:gd name="connsiteY60" fmla="*/ 4991100 h 5328965"/>
              <a:gd name="connsiteX61" fmla="*/ 3486977 w 4081049"/>
              <a:gd name="connsiteY61" fmla="*/ 4933950 h 5328965"/>
              <a:gd name="connsiteX62" fmla="*/ 3391727 w 4081049"/>
              <a:gd name="connsiteY62" fmla="*/ 4686300 h 5328965"/>
              <a:gd name="connsiteX63" fmla="*/ 3315527 w 4081049"/>
              <a:gd name="connsiteY63" fmla="*/ 4543425 h 5328965"/>
              <a:gd name="connsiteX64" fmla="*/ 3328068 w 4081049"/>
              <a:gd name="connsiteY64" fmla="*/ 4476272 h 5328965"/>
              <a:gd name="connsiteX65" fmla="*/ 3236990 w 4081049"/>
              <a:gd name="connsiteY65" fmla="*/ 4270881 h 5328965"/>
              <a:gd name="connsiteX66" fmla="*/ 3248852 w 4081049"/>
              <a:gd name="connsiteY66" fmla="*/ 4095750 h 5328965"/>
              <a:gd name="connsiteX67" fmla="*/ 3209233 w 4081049"/>
              <a:gd name="connsiteY67" fmla="*/ 3787736 h 5328965"/>
              <a:gd name="connsiteX68" fmla="*/ 3131280 w 4081049"/>
              <a:gd name="connsiteY68" fmla="*/ 3446063 h 5328965"/>
              <a:gd name="connsiteX69" fmla="*/ 3031297 w 4081049"/>
              <a:gd name="connsiteY69" fmla="*/ 3326095 h 5328965"/>
              <a:gd name="connsiteX70" fmla="*/ 2892278 w 4081049"/>
              <a:gd name="connsiteY70" fmla="*/ 3151022 h 5328965"/>
              <a:gd name="connsiteX71" fmla="*/ 2824668 w 4081049"/>
              <a:gd name="connsiteY71" fmla="*/ 3016620 h 5328965"/>
              <a:gd name="connsiteX72" fmla="*/ 2802696 w 4081049"/>
              <a:gd name="connsiteY72" fmla="*/ 2935745 h 5328965"/>
              <a:gd name="connsiteX73" fmla="*/ 2758753 w 4081049"/>
              <a:gd name="connsiteY73" fmla="*/ 2903021 h 5328965"/>
              <a:gd name="connsiteX74" fmla="*/ 2591627 w 4081049"/>
              <a:gd name="connsiteY74" fmla="*/ 2676525 h 5328965"/>
              <a:gd name="connsiteX75" fmla="*/ 2620202 w 4081049"/>
              <a:gd name="connsiteY75" fmla="*/ 2543175 h 5328965"/>
              <a:gd name="connsiteX76" fmla="*/ 2563052 w 4081049"/>
              <a:gd name="connsiteY76" fmla="*/ 2486025 h 5328965"/>
              <a:gd name="connsiteX77" fmla="*/ 2610677 w 4081049"/>
              <a:gd name="connsiteY77" fmla="*/ 2427239 h 5328965"/>
              <a:gd name="connsiteX78" fmla="*/ 2688981 w 4081049"/>
              <a:gd name="connsiteY78" fmla="*/ 2466975 h 5328965"/>
              <a:gd name="connsiteX79" fmla="*/ 2918633 w 4081049"/>
              <a:gd name="connsiteY79" fmla="*/ 2473870 h 5328965"/>
              <a:gd name="connsiteX80" fmla="*/ 3258377 w 4081049"/>
              <a:gd name="connsiteY80" fmla="*/ 2333625 h 5328965"/>
              <a:gd name="connsiteX81" fmla="*/ 3626017 w 4081049"/>
              <a:gd name="connsiteY81" fmla="*/ 2396589 h 5328965"/>
              <a:gd name="connsiteX82" fmla="*/ 3687002 w 4081049"/>
              <a:gd name="connsiteY82" fmla="*/ 2257425 h 5328965"/>
              <a:gd name="connsiteX83" fmla="*/ 3648902 w 4081049"/>
              <a:gd name="connsiteY83" fmla="*/ 1657350 h 5328965"/>
              <a:gd name="connsiteX84" fmla="*/ 3667952 w 4081049"/>
              <a:gd name="connsiteY84" fmla="*/ 1524000 h 5328965"/>
              <a:gd name="connsiteX85" fmla="*/ 3839402 w 4081049"/>
              <a:gd name="connsiteY85" fmla="*/ 1524000 h 5328965"/>
              <a:gd name="connsiteX86" fmla="*/ 3963227 w 4081049"/>
              <a:gd name="connsiteY86" fmla="*/ 1400175 h 5328965"/>
              <a:gd name="connsiteX87" fmla="*/ 4001327 w 4081049"/>
              <a:gd name="connsiteY87" fmla="*/ 1495425 h 5328965"/>
              <a:gd name="connsiteX88" fmla="*/ 4077527 w 4081049"/>
              <a:gd name="connsiteY88" fmla="*/ 1362075 h 5328965"/>
              <a:gd name="connsiteX89" fmla="*/ 3953702 w 4081049"/>
              <a:gd name="connsiteY89" fmla="*/ 1200150 h 5328965"/>
              <a:gd name="connsiteX90" fmla="*/ 3744152 w 4081049"/>
              <a:gd name="connsiteY90" fmla="*/ 1343025 h 5328965"/>
              <a:gd name="connsiteX91" fmla="*/ 3639377 w 4081049"/>
              <a:gd name="connsiteY91" fmla="*/ 1295400 h 5328965"/>
              <a:gd name="connsiteX92" fmla="*/ 3477452 w 4081049"/>
              <a:gd name="connsiteY92" fmla="*/ 962025 h 5328965"/>
              <a:gd name="connsiteX93" fmla="*/ 3115502 w 4081049"/>
              <a:gd name="connsiteY93" fmla="*/ 695325 h 5328965"/>
              <a:gd name="connsiteX94" fmla="*/ 3048827 w 4081049"/>
              <a:gd name="connsiteY94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444422 w 4081049"/>
              <a:gd name="connsiteY4" fmla="*/ 394360 h 5328965"/>
              <a:gd name="connsiteX5" fmla="*/ 2524952 w 4081049"/>
              <a:gd name="connsiteY5" fmla="*/ 666750 h 5328965"/>
              <a:gd name="connsiteX6" fmla="*/ 2383314 w 4081049"/>
              <a:gd name="connsiteY6" fmla="*/ 763114 h 5328965"/>
              <a:gd name="connsiteX7" fmla="*/ 2279405 w 4081049"/>
              <a:gd name="connsiteY7" fmla="*/ 783895 h 5328965"/>
              <a:gd name="connsiteX8" fmla="*/ 2086802 w 4081049"/>
              <a:gd name="connsiteY8" fmla="*/ 847725 h 5328965"/>
              <a:gd name="connsiteX9" fmla="*/ 1970646 w 4081049"/>
              <a:gd name="connsiteY9" fmla="*/ 837334 h 5328965"/>
              <a:gd name="connsiteX10" fmla="*/ 1877252 w 4081049"/>
              <a:gd name="connsiteY10" fmla="*/ 904875 h 5328965"/>
              <a:gd name="connsiteX11" fmla="*/ 1876633 w 4081049"/>
              <a:gd name="connsiteY11" fmla="*/ 1003589 h 5328965"/>
              <a:gd name="connsiteX12" fmla="*/ 1722756 w 4081049"/>
              <a:gd name="connsiteY12" fmla="*/ 1112770 h 5328965"/>
              <a:gd name="connsiteX13" fmla="*/ 1305752 w 4081049"/>
              <a:gd name="connsiteY13" fmla="*/ 1381125 h 5328965"/>
              <a:gd name="connsiteX14" fmla="*/ 1210502 w 4081049"/>
              <a:gd name="connsiteY14" fmla="*/ 1685925 h 5328965"/>
              <a:gd name="connsiteX15" fmla="*/ 1129557 w 4081049"/>
              <a:gd name="connsiteY15" fmla="*/ 1867305 h 5328965"/>
              <a:gd name="connsiteX16" fmla="*/ 1137023 w 4081049"/>
              <a:gd name="connsiteY16" fmla="*/ 2216751 h 5328965"/>
              <a:gd name="connsiteX17" fmla="*/ 1248602 w 4081049"/>
              <a:gd name="connsiteY17" fmla="*/ 2505075 h 5328965"/>
              <a:gd name="connsiteX18" fmla="*/ 1362902 w 4081049"/>
              <a:gd name="connsiteY18" fmla="*/ 2676525 h 5328965"/>
              <a:gd name="connsiteX19" fmla="*/ 1467677 w 4081049"/>
              <a:gd name="connsiteY19" fmla="*/ 2476500 h 5328965"/>
              <a:gd name="connsiteX20" fmla="*/ 1401002 w 4081049"/>
              <a:gd name="connsiteY20" fmla="*/ 2362200 h 5328965"/>
              <a:gd name="connsiteX21" fmla="*/ 1448627 w 4081049"/>
              <a:gd name="connsiteY21" fmla="*/ 2295525 h 5328965"/>
              <a:gd name="connsiteX22" fmla="*/ 1421266 w 4081049"/>
              <a:gd name="connsiteY22" fmla="*/ 1797687 h 5328965"/>
              <a:gd name="connsiteX23" fmla="*/ 1515854 w 4081049"/>
              <a:gd name="connsiteY23" fmla="*/ 1711889 h 5328965"/>
              <a:gd name="connsiteX24" fmla="*/ 1543877 w 4081049"/>
              <a:gd name="connsiteY24" fmla="*/ 1562100 h 5328965"/>
              <a:gd name="connsiteX25" fmla="*/ 1743902 w 4081049"/>
              <a:gd name="connsiteY25" fmla="*/ 1562100 h 5328965"/>
              <a:gd name="connsiteX26" fmla="*/ 1839152 w 4081049"/>
              <a:gd name="connsiteY26" fmla="*/ 1476375 h 5328965"/>
              <a:gd name="connsiteX27" fmla="*/ 1674726 w 4081049"/>
              <a:gd name="connsiteY27" fmla="*/ 1946300 h 5328965"/>
              <a:gd name="connsiteX28" fmla="*/ 1677227 w 4081049"/>
              <a:gd name="connsiteY28" fmla="*/ 2162175 h 5328965"/>
              <a:gd name="connsiteX29" fmla="*/ 1465691 w 4081049"/>
              <a:gd name="connsiteY29" fmla="*/ 2671854 h 5328965"/>
              <a:gd name="connsiteX30" fmla="*/ 1601027 w 4081049"/>
              <a:gd name="connsiteY30" fmla="*/ 2724150 h 5328965"/>
              <a:gd name="connsiteX31" fmla="*/ 1762952 w 4081049"/>
              <a:gd name="connsiteY31" fmla="*/ 2619375 h 5328965"/>
              <a:gd name="connsiteX32" fmla="*/ 1800843 w 4081049"/>
              <a:gd name="connsiteY32" fmla="*/ 2441404 h 5328965"/>
              <a:gd name="connsiteX33" fmla="*/ 1886777 w 4081049"/>
              <a:gd name="connsiteY33" fmla="*/ 2400300 h 5328965"/>
              <a:gd name="connsiteX34" fmla="*/ 1820102 w 4081049"/>
              <a:gd name="connsiteY34" fmla="*/ 2590800 h 5328965"/>
              <a:gd name="connsiteX35" fmla="*/ 1829627 w 4081049"/>
              <a:gd name="connsiteY35" fmla="*/ 2838450 h 5328965"/>
              <a:gd name="connsiteX36" fmla="*/ 1805061 w 4081049"/>
              <a:gd name="connsiteY36" fmla="*/ 3003538 h 5328965"/>
              <a:gd name="connsiteX37" fmla="*/ 1601027 w 4081049"/>
              <a:gd name="connsiteY37" fmla="*/ 3495675 h 5328965"/>
              <a:gd name="connsiteX38" fmla="*/ 1439102 w 4081049"/>
              <a:gd name="connsiteY38" fmla="*/ 3581400 h 5328965"/>
              <a:gd name="connsiteX39" fmla="*/ 715202 w 4081049"/>
              <a:gd name="connsiteY39" fmla="*/ 3619500 h 5328965"/>
              <a:gd name="connsiteX40" fmla="*/ 509072 w 4081049"/>
              <a:gd name="connsiteY40" fmla="*/ 3627554 h 5328965"/>
              <a:gd name="connsiteX41" fmla="*/ 391352 w 4081049"/>
              <a:gd name="connsiteY41" fmla="*/ 3705225 h 5328965"/>
              <a:gd name="connsiteX42" fmla="*/ 267527 w 4081049"/>
              <a:gd name="connsiteY42" fmla="*/ 3629025 h 5328965"/>
              <a:gd name="connsiteX43" fmla="*/ 153227 w 4081049"/>
              <a:gd name="connsiteY43" fmla="*/ 3848100 h 5328965"/>
              <a:gd name="connsiteX44" fmla="*/ 153227 w 4081049"/>
              <a:gd name="connsiteY44" fmla="*/ 4448175 h 5328965"/>
              <a:gd name="connsiteX45" fmla="*/ 286577 w 4081049"/>
              <a:gd name="connsiteY45" fmla="*/ 4171950 h 5328965"/>
              <a:gd name="connsiteX46" fmla="*/ 477077 w 4081049"/>
              <a:gd name="connsiteY46" fmla="*/ 4000500 h 5328965"/>
              <a:gd name="connsiteX47" fmla="*/ 572327 w 4081049"/>
              <a:gd name="connsiteY47" fmla="*/ 4086225 h 5328965"/>
              <a:gd name="connsiteX48" fmla="*/ 1753427 w 4081049"/>
              <a:gd name="connsiteY48" fmla="*/ 3990975 h 5328965"/>
              <a:gd name="connsiteX49" fmla="*/ 2229677 w 4081049"/>
              <a:gd name="connsiteY49" fmla="*/ 3209925 h 5328965"/>
              <a:gd name="connsiteX50" fmla="*/ 2829752 w 4081049"/>
              <a:gd name="connsiteY50" fmla="*/ 3714750 h 5328965"/>
              <a:gd name="connsiteX51" fmla="*/ 2858327 w 4081049"/>
              <a:gd name="connsiteY51" fmla="*/ 4238625 h 5328965"/>
              <a:gd name="connsiteX52" fmla="*/ 3029777 w 4081049"/>
              <a:gd name="connsiteY52" fmla="*/ 5000625 h 5328965"/>
              <a:gd name="connsiteX53" fmla="*/ 3086927 w 4081049"/>
              <a:gd name="connsiteY53" fmla="*/ 5067300 h 5328965"/>
              <a:gd name="connsiteX54" fmla="*/ 3029777 w 4081049"/>
              <a:gd name="connsiteY54" fmla="*/ 5229225 h 5328965"/>
              <a:gd name="connsiteX55" fmla="*/ 3172652 w 4081049"/>
              <a:gd name="connsiteY55" fmla="*/ 5324475 h 5328965"/>
              <a:gd name="connsiteX56" fmla="*/ 3201227 w 4081049"/>
              <a:gd name="connsiteY56" fmla="*/ 5314950 h 5328965"/>
              <a:gd name="connsiteX57" fmla="*/ 3429827 w 4081049"/>
              <a:gd name="connsiteY57" fmla="*/ 5219700 h 5328965"/>
              <a:gd name="connsiteX58" fmla="*/ 3544127 w 4081049"/>
              <a:gd name="connsiteY58" fmla="*/ 5219700 h 5328965"/>
              <a:gd name="connsiteX59" fmla="*/ 3906077 w 4081049"/>
              <a:gd name="connsiteY59" fmla="*/ 4991100 h 5328965"/>
              <a:gd name="connsiteX60" fmla="*/ 3706052 w 4081049"/>
              <a:gd name="connsiteY60" fmla="*/ 4991100 h 5328965"/>
              <a:gd name="connsiteX61" fmla="*/ 3486977 w 4081049"/>
              <a:gd name="connsiteY61" fmla="*/ 4933950 h 5328965"/>
              <a:gd name="connsiteX62" fmla="*/ 3391727 w 4081049"/>
              <a:gd name="connsiteY62" fmla="*/ 4686300 h 5328965"/>
              <a:gd name="connsiteX63" fmla="*/ 3315527 w 4081049"/>
              <a:gd name="connsiteY63" fmla="*/ 4543425 h 5328965"/>
              <a:gd name="connsiteX64" fmla="*/ 3328068 w 4081049"/>
              <a:gd name="connsiteY64" fmla="*/ 4476272 h 5328965"/>
              <a:gd name="connsiteX65" fmla="*/ 3236990 w 4081049"/>
              <a:gd name="connsiteY65" fmla="*/ 4270881 h 5328965"/>
              <a:gd name="connsiteX66" fmla="*/ 3248852 w 4081049"/>
              <a:gd name="connsiteY66" fmla="*/ 4095750 h 5328965"/>
              <a:gd name="connsiteX67" fmla="*/ 3209233 w 4081049"/>
              <a:gd name="connsiteY67" fmla="*/ 3787736 h 5328965"/>
              <a:gd name="connsiteX68" fmla="*/ 3131280 w 4081049"/>
              <a:gd name="connsiteY68" fmla="*/ 3446063 h 5328965"/>
              <a:gd name="connsiteX69" fmla="*/ 3031297 w 4081049"/>
              <a:gd name="connsiteY69" fmla="*/ 3326095 h 5328965"/>
              <a:gd name="connsiteX70" fmla="*/ 2892278 w 4081049"/>
              <a:gd name="connsiteY70" fmla="*/ 3151022 h 5328965"/>
              <a:gd name="connsiteX71" fmla="*/ 2824668 w 4081049"/>
              <a:gd name="connsiteY71" fmla="*/ 3016620 h 5328965"/>
              <a:gd name="connsiteX72" fmla="*/ 2802696 w 4081049"/>
              <a:gd name="connsiteY72" fmla="*/ 2935745 h 5328965"/>
              <a:gd name="connsiteX73" fmla="*/ 2758753 w 4081049"/>
              <a:gd name="connsiteY73" fmla="*/ 2903021 h 5328965"/>
              <a:gd name="connsiteX74" fmla="*/ 2591627 w 4081049"/>
              <a:gd name="connsiteY74" fmla="*/ 2676525 h 5328965"/>
              <a:gd name="connsiteX75" fmla="*/ 2620202 w 4081049"/>
              <a:gd name="connsiteY75" fmla="*/ 2543175 h 5328965"/>
              <a:gd name="connsiteX76" fmla="*/ 2563052 w 4081049"/>
              <a:gd name="connsiteY76" fmla="*/ 2486025 h 5328965"/>
              <a:gd name="connsiteX77" fmla="*/ 2610677 w 4081049"/>
              <a:gd name="connsiteY77" fmla="*/ 2427239 h 5328965"/>
              <a:gd name="connsiteX78" fmla="*/ 2688981 w 4081049"/>
              <a:gd name="connsiteY78" fmla="*/ 2466975 h 5328965"/>
              <a:gd name="connsiteX79" fmla="*/ 2918633 w 4081049"/>
              <a:gd name="connsiteY79" fmla="*/ 2473870 h 5328965"/>
              <a:gd name="connsiteX80" fmla="*/ 3258377 w 4081049"/>
              <a:gd name="connsiteY80" fmla="*/ 2333625 h 5328965"/>
              <a:gd name="connsiteX81" fmla="*/ 3626017 w 4081049"/>
              <a:gd name="connsiteY81" fmla="*/ 2396589 h 5328965"/>
              <a:gd name="connsiteX82" fmla="*/ 3687002 w 4081049"/>
              <a:gd name="connsiteY82" fmla="*/ 2257425 h 5328965"/>
              <a:gd name="connsiteX83" fmla="*/ 3648902 w 4081049"/>
              <a:gd name="connsiteY83" fmla="*/ 1657350 h 5328965"/>
              <a:gd name="connsiteX84" fmla="*/ 3667952 w 4081049"/>
              <a:gd name="connsiteY84" fmla="*/ 1524000 h 5328965"/>
              <a:gd name="connsiteX85" fmla="*/ 3839402 w 4081049"/>
              <a:gd name="connsiteY85" fmla="*/ 1524000 h 5328965"/>
              <a:gd name="connsiteX86" fmla="*/ 3963227 w 4081049"/>
              <a:gd name="connsiteY86" fmla="*/ 1400175 h 5328965"/>
              <a:gd name="connsiteX87" fmla="*/ 4001327 w 4081049"/>
              <a:gd name="connsiteY87" fmla="*/ 1495425 h 5328965"/>
              <a:gd name="connsiteX88" fmla="*/ 4077527 w 4081049"/>
              <a:gd name="connsiteY88" fmla="*/ 1362075 h 5328965"/>
              <a:gd name="connsiteX89" fmla="*/ 3953702 w 4081049"/>
              <a:gd name="connsiteY89" fmla="*/ 1200150 h 5328965"/>
              <a:gd name="connsiteX90" fmla="*/ 3744152 w 4081049"/>
              <a:gd name="connsiteY90" fmla="*/ 1343025 h 5328965"/>
              <a:gd name="connsiteX91" fmla="*/ 3639377 w 4081049"/>
              <a:gd name="connsiteY91" fmla="*/ 1295400 h 5328965"/>
              <a:gd name="connsiteX92" fmla="*/ 3477452 w 4081049"/>
              <a:gd name="connsiteY92" fmla="*/ 962025 h 5328965"/>
              <a:gd name="connsiteX93" fmla="*/ 3115502 w 4081049"/>
              <a:gd name="connsiteY93" fmla="*/ 695325 h 5328965"/>
              <a:gd name="connsiteX94" fmla="*/ 3048827 w 4081049"/>
              <a:gd name="connsiteY94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444422 w 4081049"/>
              <a:gd name="connsiteY4" fmla="*/ 394360 h 5328965"/>
              <a:gd name="connsiteX5" fmla="*/ 2469410 w 4081049"/>
              <a:gd name="connsiteY5" fmla="*/ 593890 h 5328965"/>
              <a:gd name="connsiteX6" fmla="*/ 2524952 w 4081049"/>
              <a:gd name="connsiteY6" fmla="*/ 666750 h 5328965"/>
              <a:gd name="connsiteX7" fmla="*/ 2383314 w 4081049"/>
              <a:gd name="connsiteY7" fmla="*/ 763114 h 5328965"/>
              <a:gd name="connsiteX8" fmla="*/ 2279405 w 4081049"/>
              <a:gd name="connsiteY8" fmla="*/ 783895 h 5328965"/>
              <a:gd name="connsiteX9" fmla="*/ 2086802 w 4081049"/>
              <a:gd name="connsiteY9" fmla="*/ 847725 h 5328965"/>
              <a:gd name="connsiteX10" fmla="*/ 1970646 w 4081049"/>
              <a:gd name="connsiteY10" fmla="*/ 837334 h 5328965"/>
              <a:gd name="connsiteX11" fmla="*/ 1877252 w 4081049"/>
              <a:gd name="connsiteY11" fmla="*/ 904875 h 5328965"/>
              <a:gd name="connsiteX12" fmla="*/ 1876633 w 4081049"/>
              <a:gd name="connsiteY12" fmla="*/ 1003589 h 5328965"/>
              <a:gd name="connsiteX13" fmla="*/ 1722756 w 4081049"/>
              <a:gd name="connsiteY13" fmla="*/ 1112770 h 5328965"/>
              <a:gd name="connsiteX14" fmla="*/ 1305752 w 4081049"/>
              <a:gd name="connsiteY14" fmla="*/ 1381125 h 5328965"/>
              <a:gd name="connsiteX15" fmla="*/ 1210502 w 4081049"/>
              <a:gd name="connsiteY15" fmla="*/ 1685925 h 5328965"/>
              <a:gd name="connsiteX16" fmla="*/ 1129557 w 4081049"/>
              <a:gd name="connsiteY16" fmla="*/ 1867305 h 5328965"/>
              <a:gd name="connsiteX17" fmla="*/ 1137023 w 4081049"/>
              <a:gd name="connsiteY17" fmla="*/ 2216751 h 5328965"/>
              <a:gd name="connsiteX18" fmla="*/ 1248602 w 4081049"/>
              <a:gd name="connsiteY18" fmla="*/ 2505075 h 5328965"/>
              <a:gd name="connsiteX19" fmla="*/ 1362902 w 4081049"/>
              <a:gd name="connsiteY19" fmla="*/ 2676525 h 5328965"/>
              <a:gd name="connsiteX20" fmla="*/ 1467677 w 4081049"/>
              <a:gd name="connsiteY20" fmla="*/ 2476500 h 5328965"/>
              <a:gd name="connsiteX21" fmla="*/ 1401002 w 4081049"/>
              <a:gd name="connsiteY21" fmla="*/ 2362200 h 5328965"/>
              <a:gd name="connsiteX22" fmla="*/ 1448627 w 4081049"/>
              <a:gd name="connsiteY22" fmla="*/ 2295525 h 5328965"/>
              <a:gd name="connsiteX23" fmla="*/ 1421266 w 4081049"/>
              <a:gd name="connsiteY23" fmla="*/ 1797687 h 5328965"/>
              <a:gd name="connsiteX24" fmla="*/ 1515854 w 4081049"/>
              <a:gd name="connsiteY24" fmla="*/ 1711889 h 5328965"/>
              <a:gd name="connsiteX25" fmla="*/ 1543877 w 4081049"/>
              <a:gd name="connsiteY25" fmla="*/ 1562100 h 5328965"/>
              <a:gd name="connsiteX26" fmla="*/ 1743902 w 4081049"/>
              <a:gd name="connsiteY26" fmla="*/ 1562100 h 5328965"/>
              <a:gd name="connsiteX27" fmla="*/ 1839152 w 4081049"/>
              <a:gd name="connsiteY27" fmla="*/ 1476375 h 5328965"/>
              <a:gd name="connsiteX28" fmla="*/ 1674726 w 4081049"/>
              <a:gd name="connsiteY28" fmla="*/ 1946300 h 5328965"/>
              <a:gd name="connsiteX29" fmla="*/ 1677227 w 4081049"/>
              <a:gd name="connsiteY29" fmla="*/ 2162175 h 5328965"/>
              <a:gd name="connsiteX30" fmla="*/ 1465691 w 4081049"/>
              <a:gd name="connsiteY30" fmla="*/ 2671854 h 5328965"/>
              <a:gd name="connsiteX31" fmla="*/ 1601027 w 4081049"/>
              <a:gd name="connsiteY31" fmla="*/ 2724150 h 5328965"/>
              <a:gd name="connsiteX32" fmla="*/ 1762952 w 4081049"/>
              <a:gd name="connsiteY32" fmla="*/ 2619375 h 5328965"/>
              <a:gd name="connsiteX33" fmla="*/ 1800843 w 4081049"/>
              <a:gd name="connsiteY33" fmla="*/ 2441404 h 5328965"/>
              <a:gd name="connsiteX34" fmla="*/ 1886777 w 4081049"/>
              <a:gd name="connsiteY34" fmla="*/ 2400300 h 5328965"/>
              <a:gd name="connsiteX35" fmla="*/ 1820102 w 4081049"/>
              <a:gd name="connsiteY35" fmla="*/ 2590800 h 5328965"/>
              <a:gd name="connsiteX36" fmla="*/ 1829627 w 4081049"/>
              <a:gd name="connsiteY36" fmla="*/ 2838450 h 5328965"/>
              <a:gd name="connsiteX37" fmla="*/ 1805061 w 4081049"/>
              <a:gd name="connsiteY37" fmla="*/ 3003538 h 5328965"/>
              <a:gd name="connsiteX38" fmla="*/ 1601027 w 4081049"/>
              <a:gd name="connsiteY38" fmla="*/ 3495675 h 5328965"/>
              <a:gd name="connsiteX39" fmla="*/ 1439102 w 4081049"/>
              <a:gd name="connsiteY39" fmla="*/ 3581400 h 5328965"/>
              <a:gd name="connsiteX40" fmla="*/ 715202 w 4081049"/>
              <a:gd name="connsiteY40" fmla="*/ 3619500 h 5328965"/>
              <a:gd name="connsiteX41" fmla="*/ 509072 w 4081049"/>
              <a:gd name="connsiteY41" fmla="*/ 3627554 h 5328965"/>
              <a:gd name="connsiteX42" fmla="*/ 391352 w 4081049"/>
              <a:gd name="connsiteY42" fmla="*/ 3705225 h 5328965"/>
              <a:gd name="connsiteX43" fmla="*/ 267527 w 4081049"/>
              <a:gd name="connsiteY43" fmla="*/ 3629025 h 5328965"/>
              <a:gd name="connsiteX44" fmla="*/ 153227 w 4081049"/>
              <a:gd name="connsiteY44" fmla="*/ 3848100 h 5328965"/>
              <a:gd name="connsiteX45" fmla="*/ 153227 w 4081049"/>
              <a:gd name="connsiteY45" fmla="*/ 4448175 h 5328965"/>
              <a:gd name="connsiteX46" fmla="*/ 286577 w 4081049"/>
              <a:gd name="connsiteY46" fmla="*/ 4171950 h 5328965"/>
              <a:gd name="connsiteX47" fmla="*/ 477077 w 4081049"/>
              <a:gd name="connsiteY47" fmla="*/ 4000500 h 5328965"/>
              <a:gd name="connsiteX48" fmla="*/ 572327 w 4081049"/>
              <a:gd name="connsiteY48" fmla="*/ 4086225 h 5328965"/>
              <a:gd name="connsiteX49" fmla="*/ 1753427 w 4081049"/>
              <a:gd name="connsiteY49" fmla="*/ 3990975 h 5328965"/>
              <a:gd name="connsiteX50" fmla="*/ 2229677 w 4081049"/>
              <a:gd name="connsiteY50" fmla="*/ 3209925 h 5328965"/>
              <a:gd name="connsiteX51" fmla="*/ 2829752 w 4081049"/>
              <a:gd name="connsiteY51" fmla="*/ 3714750 h 5328965"/>
              <a:gd name="connsiteX52" fmla="*/ 2858327 w 4081049"/>
              <a:gd name="connsiteY52" fmla="*/ 4238625 h 5328965"/>
              <a:gd name="connsiteX53" fmla="*/ 3029777 w 4081049"/>
              <a:gd name="connsiteY53" fmla="*/ 5000625 h 5328965"/>
              <a:gd name="connsiteX54" fmla="*/ 3086927 w 4081049"/>
              <a:gd name="connsiteY54" fmla="*/ 5067300 h 5328965"/>
              <a:gd name="connsiteX55" fmla="*/ 3029777 w 4081049"/>
              <a:gd name="connsiteY55" fmla="*/ 5229225 h 5328965"/>
              <a:gd name="connsiteX56" fmla="*/ 3172652 w 4081049"/>
              <a:gd name="connsiteY56" fmla="*/ 5324475 h 5328965"/>
              <a:gd name="connsiteX57" fmla="*/ 3201227 w 4081049"/>
              <a:gd name="connsiteY57" fmla="*/ 5314950 h 5328965"/>
              <a:gd name="connsiteX58" fmla="*/ 3429827 w 4081049"/>
              <a:gd name="connsiteY58" fmla="*/ 5219700 h 5328965"/>
              <a:gd name="connsiteX59" fmla="*/ 3544127 w 4081049"/>
              <a:gd name="connsiteY59" fmla="*/ 5219700 h 5328965"/>
              <a:gd name="connsiteX60" fmla="*/ 3906077 w 4081049"/>
              <a:gd name="connsiteY60" fmla="*/ 4991100 h 5328965"/>
              <a:gd name="connsiteX61" fmla="*/ 3706052 w 4081049"/>
              <a:gd name="connsiteY61" fmla="*/ 4991100 h 5328965"/>
              <a:gd name="connsiteX62" fmla="*/ 3486977 w 4081049"/>
              <a:gd name="connsiteY62" fmla="*/ 4933950 h 5328965"/>
              <a:gd name="connsiteX63" fmla="*/ 3391727 w 4081049"/>
              <a:gd name="connsiteY63" fmla="*/ 4686300 h 5328965"/>
              <a:gd name="connsiteX64" fmla="*/ 3315527 w 4081049"/>
              <a:gd name="connsiteY64" fmla="*/ 4543425 h 5328965"/>
              <a:gd name="connsiteX65" fmla="*/ 3328068 w 4081049"/>
              <a:gd name="connsiteY65" fmla="*/ 4476272 h 5328965"/>
              <a:gd name="connsiteX66" fmla="*/ 3236990 w 4081049"/>
              <a:gd name="connsiteY66" fmla="*/ 4270881 h 5328965"/>
              <a:gd name="connsiteX67" fmla="*/ 3248852 w 4081049"/>
              <a:gd name="connsiteY67" fmla="*/ 4095750 h 5328965"/>
              <a:gd name="connsiteX68" fmla="*/ 3209233 w 4081049"/>
              <a:gd name="connsiteY68" fmla="*/ 3787736 h 5328965"/>
              <a:gd name="connsiteX69" fmla="*/ 3131280 w 4081049"/>
              <a:gd name="connsiteY69" fmla="*/ 3446063 h 5328965"/>
              <a:gd name="connsiteX70" fmla="*/ 3031297 w 4081049"/>
              <a:gd name="connsiteY70" fmla="*/ 3326095 h 5328965"/>
              <a:gd name="connsiteX71" fmla="*/ 2892278 w 4081049"/>
              <a:gd name="connsiteY71" fmla="*/ 3151022 h 5328965"/>
              <a:gd name="connsiteX72" fmla="*/ 2824668 w 4081049"/>
              <a:gd name="connsiteY72" fmla="*/ 3016620 h 5328965"/>
              <a:gd name="connsiteX73" fmla="*/ 2802696 w 4081049"/>
              <a:gd name="connsiteY73" fmla="*/ 2935745 h 5328965"/>
              <a:gd name="connsiteX74" fmla="*/ 2758753 w 4081049"/>
              <a:gd name="connsiteY74" fmla="*/ 2903021 h 5328965"/>
              <a:gd name="connsiteX75" fmla="*/ 2591627 w 4081049"/>
              <a:gd name="connsiteY75" fmla="*/ 2676525 h 5328965"/>
              <a:gd name="connsiteX76" fmla="*/ 2620202 w 4081049"/>
              <a:gd name="connsiteY76" fmla="*/ 2543175 h 5328965"/>
              <a:gd name="connsiteX77" fmla="*/ 2563052 w 4081049"/>
              <a:gd name="connsiteY77" fmla="*/ 2486025 h 5328965"/>
              <a:gd name="connsiteX78" fmla="*/ 2610677 w 4081049"/>
              <a:gd name="connsiteY78" fmla="*/ 2427239 h 5328965"/>
              <a:gd name="connsiteX79" fmla="*/ 2688981 w 4081049"/>
              <a:gd name="connsiteY79" fmla="*/ 2466975 h 5328965"/>
              <a:gd name="connsiteX80" fmla="*/ 2918633 w 4081049"/>
              <a:gd name="connsiteY80" fmla="*/ 2473870 h 5328965"/>
              <a:gd name="connsiteX81" fmla="*/ 3258377 w 4081049"/>
              <a:gd name="connsiteY81" fmla="*/ 2333625 h 5328965"/>
              <a:gd name="connsiteX82" fmla="*/ 3626017 w 4081049"/>
              <a:gd name="connsiteY82" fmla="*/ 2396589 h 5328965"/>
              <a:gd name="connsiteX83" fmla="*/ 3687002 w 4081049"/>
              <a:gd name="connsiteY83" fmla="*/ 2257425 h 5328965"/>
              <a:gd name="connsiteX84" fmla="*/ 3648902 w 4081049"/>
              <a:gd name="connsiteY84" fmla="*/ 1657350 h 5328965"/>
              <a:gd name="connsiteX85" fmla="*/ 3667952 w 4081049"/>
              <a:gd name="connsiteY85" fmla="*/ 1524000 h 5328965"/>
              <a:gd name="connsiteX86" fmla="*/ 3839402 w 4081049"/>
              <a:gd name="connsiteY86" fmla="*/ 1524000 h 5328965"/>
              <a:gd name="connsiteX87" fmla="*/ 3963227 w 4081049"/>
              <a:gd name="connsiteY87" fmla="*/ 1400175 h 5328965"/>
              <a:gd name="connsiteX88" fmla="*/ 4001327 w 4081049"/>
              <a:gd name="connsiteY88" fmla="*/ 1495425 h 5328965"/>
              <a:gd name="connsiteX89" fmla="*/ 4077527 w 4081049"/>
              <a:gd name="connsiteY89" fmla="*/ 1362075 h 5328965"/>
              <a:gd name="connsiteX90" fmla="*/ 3953702 w 4081049"/>
              <a:gd name="connsiteY90" fmla="*/ 1200150 h 5328965"/>
              <a:gd name="connsiteX91" fmla="*/ 3744152 w 4081049"/>
              <a:gd name="connsiteY91" fmla="*/ 1343025 h 5328965"/>
              <a:gd name="connsiteX92" fmla="*/ 3639377 w 4081049"/>
              <a:gd name="connsiteY92" fmla="*/ 1295400 h 5328965"/>
              <a:gd name="connsiteX93" fmla="*/ 3477452 w 4081049"/>
              <a:gd name="connsiteY93" fmla="*/ 962025 h 5328965"/>
              <a:gd name="connsiteX94" fmla="*/ 3115502 w 4081049"/>
              <a:gd name="connsiteY94" fmla="*/ 695325 h 5328965"/>
              <a:gd name="connsiteX95" fmla="*/ 3048827 w 4081049"/>
              <a:gd name="connsiteY95" fmla="*/ 685800 h 5328965"/>
              <a:gd name="connsiteX0" fmla="*/ 3048827 w 4081049"/>
              <a:gd name="connsiteY0" fmla="*/ 685800 h 5328965"/>
              <a:gd name="connsiteX1" fmla="*/ 3077402 w 4081049"/>
              <a:gd name="connsiteY1" fmla="*/ 361950 h 5328965"/>
              <a:gd name="connsiteX2" fmla="*/ 3115502 w 4081049"/>
              <a:gd name="connsiteY2" fmla="*/ 114300 h 5328965"/>
              <a:gd name="connsiteX3" fmla="*/ 2610677 w 4081049"/>
              <a:gd name="connsiteY3" fmla="*/ 0 h 5328965"/>
              <a:gd name="connsiteX4" fmla="*/ 2532745 w 4081049"/>
              <a:gd name="connsiteY4" fmla="*/ 198046 h 5328965"/>
              <a:gd name="connsiteX5" fmla="*/ 2444422 w 4081049"/>
              <a:gd name="connsiteY5" fmla="*/ 394360 h 5328965"/>
              <a:gd name="connsiteX6" fmla="*/ 2469410 w 4081049"/>
              <a:gd name="connsiteY6" fmla="*/ 593890 h 5328965"/>
              <a:gd name="connsiteX7" fmla="*/ 2524952 w 4081049"/>
              <a:gd name="connsiteY7" fmla="*/ 666750 h 5328965"/>
              <a:gd name="connsiteX8" fmla="*/ 2383314 w 4081049"/>
              <a:gd name="connsiteY8" fmla="*/ 763114 h 5328965"/>
              <a:gd name="connsiteX9" fmla="*/ 2279405 w 4081049"/>
              <a:gd name="connsiteY9" fmla="*/ 783895 h 5328965"/>
              <a:gd name="connsiteX10" fmla="*/ 2086802 w 4081049"/>
              <a:gd name="connsiteY10" fmla="*/ 847725 h 5328965"/>
              <a:gd name="connsiteX11" fmla="*/ 1970646 w 4081049"/>
              <a:gd name="connsiteY11" fmla="*/ 837334 h 5328965"/>
              <a:gd name="connsiteX12" fmla="*/ 1877252 w 4081049"/>
              <a:gd name="connsiteY12" fmla="*/ 904875 h 5328965"/>
              <a:gd name="connsiteX13" fmla="*/ 1876633 w 4081049"/>
              <a:gd name="connsiteY13" fmla="*/ 1003589 h 5328965"/>
              <a:gd name="connsiteX14" fmla="*/ 1722756 w 4081049"/>
              <a:gd name="connsiteY14" fmla="*/ 1112770 h 5328965"/>
              <a:gd name="connsiteX15" fmla="*/ 1305752 w 4081049"/>
              <a:gd name="connsiteY15" fmla="*/ 1381125 h 5328965"/>
              <a:gd name="connsiteX16" fmla="*/ 1210502 w 4081049"/>
              <a:gd name="connsiteY16" fmla="*/ 1685925 h 5328965"/>
              <a:gd name="connsiteX17" fmla="*/ 1129557 w 4081049"/>
              <a:gd name="connsiteY17" fmla="*/ 1867305 h 5328965"/>
              <a:gd name="connsiteX18" fmla="*/ 1137023 w 4081049"/>
              <a:gd name="connsiteY18" fmla="*/ 2216751 h 5328965"/>
              <a:gd name="connsiteX19" fmla="*/ 1248602 w 4081049"/>
              <a:gd name="connsiteY19" fmla="*/ 2505075 h 5328965"/>
              <a:gd name="connsiteX20" fmla="*/ 1362902 w 4081049"/>
              <a:gd name="connsiteY20" fmla="*/ 2676525 h 5328965"/>
              <a:gd name="connsiteX21" fmla="*/ 1467677 w 4081049"/>
              <a:gd name="connsiteY21" fmla="*/ 2476500 h 5328965"/>
              <a:gd name="connsiteX22" fmla="*/ 1401002 w 4081049"/>
              <a:gd name="connsiteY22" fmla="*/ 2362200 h 5328965"/>
              <a:gd name="connsiteX23" fmla="*/ 1448627 w 4081049"/>
              <a:gd name="connsiteY23" fmla="*/ 2295525 h 5328965"/>
              <a:gd name="connsiteX24" fmla="*/ 1421266 w 4081049"/>
              <a:gd name="connsiteY24" fmla="*/ 1797687 h 5328965"/>
              <a:gd name="connsiteX25" fmla="*/ 1515854 w 4081049"/>
              <a:gd name="connsiteY25" fmla="*/ 1711889 h 5328965"/>
              <a:gd name="connsiteX26" fmla="*/ 1543877 w 4081049"/>
              <a:gd name="connsiteY26" fmla="*/ 1562100 h 5328965"/>
              <a:gd name="connsiteX27" fmla="*/ 1743902 w 4081049"/>
              <a:gd name="connsiteY27" fmla="*/ 1562100 h 5328965"/>
              <a:gd name="connsiteX28" fmla="*/ 1839152 w 4081049"/>
              <a:gd name="connsiteY28" fmla="*/ 1476375 h 5328965"/>
              <a:gd name="connsiteX29" fmla="*/ 1674726 w 4081049"/>
              <a:gd name="connsiteY29" fmla="*/ 1946300 h 5328965"/>
              <a:gd name="connsiteX30" fmla="*/ 1677227 w 4081049"/>
              <a:gd name="connsiteY30" fmla="*/ 2162175 h 5328965"/>
              <a:gd name="connsiteX31" fmla="*/ 1465691 w 4081049"/>
              <a:gd name="connsiteY31" fmla="*/ 2671854 h 5328965"/>
              <a:gd name="connsiteX32" fmla="*/ 1601027 w 4081049"/>
              <a:gd name="connsiteY32" fmla="*/ 2724150 h 5328965"/>
              <a:gd name="connsiteX33" fmla="*/ 1762952 w 4081049"/>
              <a:gd name="connsiteY33" fmla="*/ 2619375 h 5328965"/>
              <a:gd name="connsiteX34" fmla="*/ 1800843 w 4081049"/>
              <a:gd name="connsiteY34" fmla="*/ 2441404 h 5328965"/>
              <a:gd name="connsiteX35" fmla="*/ 1886777 w 4081049"/>
              <a:gd name="connsiteY35" fmla="*/ 2400300 h 5328965"/>
              <a:gd name="connsiteX36" fmla="*/ 1820102 w 4081049"/>
              <a:gd name="connsiteY36" fmla="*/ 2590800 h 5328965"/>
              <a:gd name="connsiteX37" fmla="*/ 1829627 w 4081049"/>
              <a:gd name="connsiteY37" fmla="*/ 2838450 h 5328965"/>
              <a:gd name="connsiteX38" fmla="*/ 1805061 w 4081049"/>
              <a:gd name="connsiteY38" fmla="*/ 3003538 h 5328965"/>
              <a:gd name="connsiteX39" fmla="*/ 1601027 w 4081049"/>
              <a:gd name="connsiteY39" fmla="*/ 3495675 h 5328965"/>
              <a:gd name="connsiteX40" fmla="*/ 1439102 w 4081049"/>
              <a:gd name="connsiteY40" fmla="*/ 3581400 h 5328965"/>
              <a:gd name="connsiteX41" fmla="*/ 715202 w 4081049"/>
              <a:gd name="connsiteY41" fmla="*/ 3619500 h 5328965"/>
              <a:gd name="connsiteX42" fmla="*/ 509072 w 4081049"/>
              <a:gd name="connsiteY42" fmla="*/ 3627554 h 5328965"/>
              <a:gd name="connsiteX43" fmla="*/ 391352 w 4081049"/>
              <a:gd name="connsiteY43" fmla="*/ 3705225 h 5328965"/>
              <a:gd name="connsiteX44" fmla="*/ 267527 w 4081049"/>
              <a:gd name="connsiteY44" fmla="*/ 3629025 h 5328965"/>
              <a:gd name="connsiteX45" fmla="*/ 153227 w 4081049"/>
              <a:gd name="connsiteY45" fmla="*/ 3848100 h 5328965"/>
              <a:gd name="connsiteX46" fmla="*/ 153227 w 4081049"/>
              <a:gd name="connsiteY46" fmla="*/ 4448175 h 5328965"/>
              <a:gd name="connsiteX47" fmla="*/ 286577 w 4081049"/>
              <a:gd name="connsiteY47" fmla="*/ 4171950 h 5328965"/>
              <a:gd name="connsiteX48" fmla="*/ 477077 w 4081049"/>
              <a:gd name="connsiteY48" fmla="*/ 4000500 h 5328965"/>
              <a:gd name="connsiteX49" fmla="*/ 572327 w 4081049"/>
              <a:gd name="connsiteY49" fmla="*/ 4086225 h 5328965"/>
              <a:gd name="connsiteX50" fmla="*/ 1753427 w 4081049"/>
              <a:gd name="connsiteY50" fmla="*/ 3990975 h 5328965"/>
              <a:gd name="connsiteX51" fmla="*/ 2229677 w 4081049"/>
              <a:gd name="connsiteY51" fmla="*/ 3209925 h 5328965"/>
              <a:gd name="connsiteX52" fmla="*/ 2829752 w 4081049"/>
              <a:gd name="connsiteY52" fmla="*/ 3714750 h 5328965"/>
              <a:gd name="connsiteX53" fmla="*/ 2858327 w 4081049"/>
              <a:gd name="connsiteY53" fmla="*/ 4238625 h 5328965"/>
              <a:gd name="connsiteX54" fmla="*/ 3029777 w 4081049"/>
              <a:gd name="connsiteY54" fmla="*/ 5000625 h 5328965"/>
              <a:gd name="connsiteX55" fmla="*/ 3086927 w 4081049"/>
              <a:gd name="connsiteY55" fmla="*/ 5067300 h 5328965"/>
              <a:gd name="connsiteX56" fmla="*/ 3029777 w 4081049"/>
              <a:gd name="connsiteY56" fmla="*/ 5229225 h 5328965"/>
              <a:gd name="connsiteX57" fmla="*/ 3172652 w 4081049"/>
              <a:gd name="connsiteY57" fmla="*/ 5324475 h 5328965"/>
              <a:gd name="connsiteX58" fmla="*/ 3201227 w 4081049"/>
              <a:gd name="connsiteY58" fmla="*/ 5314950 h 5328965"/>
              <a:gd name="connsiteX59" fmla="*/ 3429827 w 4081049"/>
              <a:gd name="connsiteY59" fmla="*/ 5219700 h 5328965"/>
              <a:gd name="connsiteX60" fmla="*/ 3544127 w 4081049"/>
              <a:gd name="connsiteY60" fmla="*/ 5219700 h 5328965"/>
              <a:gd name="connsiteX61" fmla="*/ 3906077 w 4081049"/>
              <a:gd name="connsiteY61" fmla="*/ 4991100 h 5328965"/>
              <a:gd name="connsiteX62" fmla="*/ 3706052 w 4081049"/>
              <a:gd name="connsiteY62" fmla="*/ 4991100 h 5328965"/>
              <a:gd name="connsiteX63" fmla="*/ 3486977 w 4081049"/>
              <a:gd name="connsiteY63" fmla="*/ 4933950 h 5328965"/>
              <a:gd name="connsiteX64" fmla="*/ 3391727 w 4081049"/>
              <a:gd name="connsiteY64" fmla="*/ 4686300 h 5328965"/>
              <a:gd name="connsiteX65" fmla="*/ 3315527 w 4081049"/>
              <a:gd name="connsiteY65" fmla="*/ 4543425 h 5328965"/>
              <a:gd name="connsiteX66" fmla="*/ 3328068 w 4081049"/>
              <a:gd name="connsiteY66" fmla="*/ 4476272 h 5328965"/>
              <a:gd name="connsiteX67" fmla="*/ 3236990 w 4081049"/>
              <a:gd name="connsiteY67" fmla="*/ 4270881 h 5328965"/>
              <a:gd name="connsiteX68" fmla="*/ 3248852 w 4081049"/>
              <a:gd name="connsiteY68" fmla="*/ 4095750 h 5328965"/>
              <a:gd name="connsiteX69" fmla="*/ 3209233 w 4081049"/>
              <a:gd name="connsiteY69" fmla="*/ 3787736 h 5328965"/>
              <a:gd name="connsiteX70" fmla="*/ 3131280 w 4081049"/>
              <a:gd name="connsiteY70" fmla="*/ 3446063 h 5328965"/>
              <a:gd name="connsiteX71" fmla="*/ 3031297 w 4081049"/>
              <a:gd name="connsiteY71" fmla="*/ 3326095 h 5328965"/>
              <a:gd name="connsiteX72" fmla="*/ 2892278 w 4081049"/>
              <a:gd name="connsiteY72" fmla="*/ 3151022 h 5328965"/>
              <a:gd name="connsiteX73" fmla="*/ 2824668 w 4081049"/>
              <a:gd name="connsiteY73" fmla="*/ 3016620 h 5328965"/>
              <a:gd name="connsiteX74" fmla="*/ 2802696 w 4081049"/>
              <a:gd name="connsiteY74" fmla="*/ 2935745 h 5328965"/>
              <a:gd name="connsiteX75" fmla="*/ 2758753 w 4081049"/>
              <a:gd name="connsiteY75" fmla="*/ 2903021 h 5328965"/>
              <a:gd name="connsiteX76" fmla="*/ 2591627 w 4081049"/>
              <a:gd name="connsiteY76" fmla="*/ 2676525 h 5328965"/>
              <a:gd name="connsiteX77" fmla="*/ 2620202 w 4081049"/>
              <a:gd name="connsiteY77" fmla="*/ 2543175 h 5328965"/>
              <a:gd name="connsiteX78" fmla="*/ 2563052 w 4081049"/>
              <a:gd name="connsiteY78" fmla="*/ 2486025 h 5328965"/>
              <a:gd name="connsiteX79" fmla="*/ 2610677 w 4081049"/>
              <a:gd name="connsiteY79" fmla="*/ 2427239 h 5328965"/>
              <a:gd name="connsiteX80" fmla="*/ 2688981 w 4081049"/>
              <a:gd name="connsiteY80" fmla="*/ 2466975 h 5328965"/>
              <a:gd name="connsiteX81" fmla="*/ 2918633 w 4081049"/>
              <a:gd name="connsiteY81" fmla="*/ 2473870 h 5328965"/>
              <a:gd name="connsiteX82" fmla="*/ 3258377 w 4081049"/>
              <a:gd name="connsiteY82" fmla="*/ 2333625 h 5328965"/>
              <a:gd name="connsiteX83" fmla="*/ 3626017 w 4081049"/>
              <a:gd name="connsiteY83" fmla="*/ 2396589 h 5328965"/>
              <a:gd name="connsiteX84" fmla="*/ 3687002 w 4081049"/>
              <a:gd name="connsiteY84" fmla="*/ 2257425 h 5328965"/>
              <a:gd name="connsiteX85" fmla="*/ 3648902 w 4081049"/>
              <a:gd name="connsiteY85" fmla="*/ 1657350 h 5328965"/>
              <a:gd name="connsiteX86" fmla="*/ 3667952 w 4081049"/>
              <a:gd name="connsiteY86" fmla="*/ 1524000 h 5328965"/>
              <a:gd name="connsiteX87" fmla="*/ 3839402 w 4081049"/>
              <a:gd name="connsiteY87" fmla="*/ 1524000 h 5328965"/>
              <a:gd name="connsiteX88" fmla="*/ 3963227 w 4081049"/>
              <a:gd name="connsiteY88" fmla="*/ 1400175 h 5328965"/>
              <a:gd name="connsiteX89" fmla="*/ 4001327 w 4081049"/>
              <a:gd name="connsiteY89" fmla="*/ 1495425 h 5328965"/>
              <a:gd name="connsiteX90" fmla="*/ 4077527 w 4081049"/>
              <a:gd name="connsiteY90" fmla="*/ 1362075 h 5328965"/>
              <a:gd name="connsiteX91" fmla="*/ 3953702 w 4081049"/>
              <a:gd name="connsiteY91" fmla="*/ 1200150 h 5328965"/>
              <a:gd name="connsiteX92" fmla="*/ 3744152 w 4081049"/>
              <a:gd name="connsiteY92" fmla="*/ 1343025 h 5328965"/>
              <a:gd name="connsiteX93" fmla="*/ 3639377 w 4081049"/>
              <a:gd name="connsiteY93" fmla="*/ 1295400 h 5328965"/>
              <a:gd name="connsiteX94" fmla="*/ 3477452 w 4081049"/>
              <a:gd name="connsiteY94" fmla="*/ 962025 h 5328965"/>
              <a:gd name="connsiteX95" fmla="*/ 3115502 w 4081049"/>
              <a:gd name="connsiteY95" fmla="*/ 695325 h 5328965"/>
              <a:gd name="connsiteX96" fmla="*/ 3048827 w 4081049"/>
              <a:gd name="connsiteY96" fmla="*/ 685800 h 5328965"/>
              <a:gd name="connsiteX0" fmla="*/ 3048827 w 4081049"/>
              <a:gd name="connsiteY0" fmla="*/ 686790 h 5329955"/>
              <a:gd name="connsiteX1" fmla="*/ 3077402 w 4081049"/>
              <a:gd name="connsiteY1" fmla="*/ 362940 h 5329955"/>
              <a:gd name="connsiteX2" fmla="*/ 3115502 w 4081049"/>
              <a:gd name="connsiteY2" fmla="*/ 115290 h 5329955"/>
              <a:gd name="connsiteX3" fmla="*/ 2634428 w 4081049"/>
              <a:gd name="connsiteY3" fmla="*/ 0 h 5329955"/>
              <a:gd name="connsiteX4" fmla="*/ 2532745 w 4081049"/>
              <a:gd name="connsiteY4" fmla="*/ 199036 h 5329955"/>
              <a:gd name="connsiteX5" fmla="*/ 2444422 w 4081049"/>
              <a:gd name="connsiteY5" fmla="*/ 395350 h 5329955"/>
              <a:gd name="connsiteX6" fmla="*/ 2469410 w 4081049"/>
              <a:gd name="connsiteY6" fmla="*/ 594880 h 5329955"/>
              <a:gd name="connsiteX7" fmla="*/ 2524952 w 4081049"/>
              <a:gd name="connsiteY7" fmla="*/ 667740 h 5329955"/>
              <a:gd name="connsiteX8" fmla="*/ 2383314 w 4081049"/>
              <a:gd name="connsiteY8" fmla="*/ 764104 h 5329955"/>
              <a:gd name="connsiteX9" fmla="*/ 2279405 w 4081049"/>
              <a:gd name="connsiteY9" fmla="*/ 784885 h 5329955"/>
              <a:gd name="connsiteX10" fmla="*/ 2086802 w 4081049"/>
              <a:gd name="connsiteY10" fmla="*/ 848715 h 5329955"/>
              <a:gd name="connsiteX11" fmla="*/ 1970646 w 4081049"/>
              <a:gd name="connsiteY11" fmla="*/ 838324 h 5329955"/>
              <a:gd name="connsiteX12" fmla="*/ 1877252 w 4081049"/>
              <a:gd name="connsiteY12" fmla="*/ 905865 h 5329955"/>
              <a:gd name="connsiteX13" fmla="*/ 1876633 w 4081049"/>
              <a:gd name="connsiteY13" fmla="*/ 1004579 h 5329955"/>
              <a:gd name="connsiteX14" fmla="*/ 1722756 w 4081049"/>
              <a:gd name="connsiteY14" fmla="*/ 1113760 h 5329955"/>
              <a:gd name="connsiteX15" fmla="*/ 1305752 w 4081049"/>
              <a:gd name="connsiteY15" fmla="*/ 1382115 h 5329955"/>
              <a:gd name="connsiteX16" fmla="*/ 1210502 w 4081049"/>
              <a:gd name="connsiteY16" fmla="*/ 1686915 h 5329955"/>
              <a:gd name="connsiteX17" fmla="*/ 1129557 w 4081049"/>
              <a:gd name="connsiteY17" fmla="*/ 1868295 h 5329955"/>
              <a:gd name="connsiteX18" fmla="*/ 1137023 w 4081049"/>
              <a:gd name="connsiteY18" fmla="*/ 2217741 h 5329955"/>
              <a:gd name="connsiteX19" fmla="*/ 1248602 w 4081049"/>
              <a:gd name="connsiteY19" fmla="*/ 2506065 h 5329955"/>
              <a:gd name="connsiteX20" fmla="*/ 1362902 w 4081049"/>
              <a:gd name="connsiteY20" fmla="*/ 2677515 h 5329955"/>
              <a:gd name="connsiteX21" fmla="*/ 1467677 w 4081049"/>
              <a:gd name="connsiteY21" fmla="*/ 2477490 h 5329955"/>
              <a:gd name="connsiteX22" fmla="*/ 1401002 w 4081049"/>
              <a:gd name="connsiteY22" fmla="*/ 2363190 h 5329955"/>
              <a:gd name="connsiteX23" fmla="*/ 1448627 w 4081049"/>
              <a:gd name="connsiteY23" fmla="*/ 2296515 h 5329955"/>
              <a:gd name="connsiteX24" fmla="*/ 1421266 w 4081049"/>
              <a:gd name="connsiteY24" fmla="*/ 1798677 h 5329955"/>
              <a:gd name="connsiteX25" fmla="*/ 1515854 w 4081049"/>
              <a:gd name="connsiteY25" fmla="*/ 1712879 h 5329955"/>
              <a:gd name="connsiteX26" fmla="*/ 1543877 w 4081049"/>
              <a:gd name="connsiteY26" fmla="*/ 1563090 h 5329955"/>
              <a:gd name="connsiteX27" fmla="*/ 1743902 w 4081049"/>
              <a:gd name="connsiteY27" fmla="*/ 1563090 h 5329955"/>
              <a:gd name="connsiteX28" fmla="*/ 1839152 w 4081049"/>
              <a:gd name="connsiteY28" fmla="*/ 1477365 h 5329955"/>
              <a:gd name="connsiteX29" fmla="*/ 1674726 w 4081049"/>
              <a:gd name="connsiteY29" fmla="*/ 1947290 h 5329955"/>
              <a:gd name="connsiteX30" fmla="*/ 1677227 w 4081049"/>
              <a:gd name="connsiteY30" fmla="*/ 2163165 h 5329955"/>
              <a:gd name="connsiteX31" fmla="*/ 1465691 w 4081049"/>
              <a:gd name="connsiteY31" fmla="*/ 2672844 h 5329955"/>
              <a:gd name="connsiteX32" fmla="*/ 1601027 w 4081049"/>
              <a:gd name="connsiteY32" fmla="*/ 2725140 h 5329955"/>
              <a:gd name="connsiteX33" fmla="*/ 1762952 w 4081049"/>
              <a:gd name="connsiteY33" fmla="*/ 2620365 h 5329955"/>
              <a:gd name="connsiteX34" fmla="*/ 1800843 w 4081049"/>
              <a:gd name="connsiteY34" fmla="*/ 2442394 h 5329955"/>
              <a:gd name="connsiteX35" fmla="*/ 1886777 w 4081049"/>
              <a:gd name="connsiteY35" fmla="*/ 2401290 h 5329955"/>
              <a:gd name="connsiteX36" fmla="*/ 1820102 w 4081049"/>
              <a:gd name="connsiteY36" fmla="*/ 2591790 h 5329955"/>
              <a:gd name="connsiteX37" fmla="*/ 1829627 w 4081049"/>
              <a:gd name="connsiteY37" fmla="*/ 2839440 h 5329955"/>
              <a:gd name="connsiteX38" fmla="*/ 1805061 w 4081049"/>
              <a:gd name="connsiteY38" fmla="*/ 3004528 h 5329955"/>
              <a:gd name="connsiteX39" fmla="*/ 1601027 w 4081049"/>
              <a:gd name="connsiteY39" fmla="*/ 3496665 h 5329955"/>
              <a:gd name="connsiteX40" fmla="*/ 1439102 w 4081049"/>
              <a:gd name="connsiteY40" fmla="*/ 3582390 h 5329955"/>
              <a:gd name="connsiteX41" fmla="*/ 715202 w 4081049"/>
              <a:gd name="connsiteY41" fmla="*/ 3620490 h 5329955"/>
              <a:gd name="connsiteX42" fmla="*/ 509072 w 4081049"/>
              <a:gd name="connsiteY42" fmla="*/ 3628544 h 5329955"/>
              <a:gd name="connsiteX43" fmla="*/ 391352 w 4081049"/>
              <a:gd name="connsiteY43" fmla="*/ 3706215 h 5329955"/>
              <a:gd name="connsiteX44" fmla="*/ 267527 w 4081049"/>
              <a:gd name="connsiteY44" fmla="*/ 3630015 h 5329955"/>
              <a:gd name="connsiteX45" fmla="*/ 153227 w 4081049"/>
              <a:gd name="connsiteY45" fmla="*/ 3849090 h 5329955"/>
              <a:gd name="connsiteX46" fmla="*/ 153227 w 4081049"/>
              <a:gd name="connsiteY46" fmla="*/ 4449165 h 5329955"/>
              <a:gd name="connsiteX47" fmla="*/ 286577 w 4081049"/>
              <a:gd name="connsiteY47" fmla="*/ 4172940 h 5329955"/>
              <a:gd name="connsiteX48" fmla="*/ 477077 w 4081049"/>
              <a:gd name="connsiteY48" fmla="*/ 4001490 h 5329955"/>
              <a:gd name="connsiteX49" fmla="*/ 572327 w 4081049"/>
              <a:gd name="connsiteY49" fmla="*/ 4087215 h 5329955"/>
              <a:gd name="connsiteX50" fmla="*/ 1753427 w 4081049"/>
              <a:gd name="connsiteY50" fmla="*/ 3991965 h 5329955"/>
              <a:gd name="connsiteX51" fmla="*/ 2229677 w 4081049"/>
              <a:gd name="connsiteY51" fmla="*/ 3210915 h 5329955"/>
              <a:gd name="connsiteX52" fmla="*/ 2829752 w 4081049"/>
              <a:gd name="connsiteY52" fmla="*/ 3715740 h 5329955"/>
              <a:gd name="connsiteX53" fmla="*/ 2858327 w 4081049"/>
              <a:gd name="connsiteY53" fmla="*/ 4239615 h 5329955"/>
              <a:gd name="connsiteX54" fmla="*/ 3029777 w 4081049"/>
              <a:gd name="connsiteY54" fmla="*/ 5001615 h 5329955"/>
              <a:gd name="connsiteX55" fmla="*/ 3086927 w 4081049"/>
              <a:gd name="connsiteY55" fmla="*/ 5068290 h 5329955"/>
              <a:gd name="connsiteX56" fmla="*/ 3029777 w 4081049"/>
              <a:gd name="connsiteY56" fmla="*/ 5230215 h 5329955"/>
              <a:gd name="connsiteX57" fmla="*/ 3172652 w 4081049"/>
              <a:gd name="connsiteY57" fmla="*/ 5325465 h 5329955"/>
              <a:gd name="connsiteX58" fmla="*/ 3201227 w 4081049"/>
              <a:gd name="connsiteY58" fmla="*/ 5315940 h 5329955"/>
              <a:gd name="connsiteX59" fmla="*/ 3429827 w 4081049"/>
              <a:gd name="connsiteY59" fmla="*/ 5220690 h 5329955"/>
              <a:gd name="connsiteX60" fmla="*/ 3544127 w 4081049"/>
              <a:gd name="connsiteY60" fmla="*/ 5220690 h 5329955"/>
              <a:gd name="connsiteX61" fmla="*/ 3906077 w 4081049"/>
              <a:gd name="connsiteY61" fmla="*/ 4992090 h 5329955"/>
              <a:gd name="connsiteX62" fmla="*/ 3706052 w 4081049"/>
              <a:gd name="connsiteY62" fmla="*/ 4992090 h 5329955"/>
              <a:gd name="connsiteX63" fmla="*/ 3486977 w 4081049"/>
              <a:gd name="connsiteY63" fmla="*/ 4934940 h 5329955"/>
              <a:gd name="connsiteX64" fmla="*/ 3391727 w 4081049"/>
              <a:gd name="connsiteY64" fmla="*/ 4687290 h 5329955"/>
              <a:gd name="connsiteX65" fmla="*/ 3315527 w 4081049"/>
              <a:gd name="connsiteY65" fmla="*/ 4544415 h 5329955"/>
              <a:gd name="connsiteX66" fmla="*/ 3328068 w 4081049"/>
              <a:gd name="connsiteY66" fmla="*/ 4477262 h 5329955"/>
              <a:gd name="connsiteX67" fmla="*/ 3236990 w 4081049"/>
              <a:gd name="connsiteY67" fmla="*/ 4271871 h 5329955"/>
              <a:gd name="connsiteX68" fmla="*/ 3248852 w 4081049"/>
              <a:gd name="connsiteY68" fmla="*/ 4096740 h 5329955"/>
              <a:gd name="connsiteX69" fmla="*/ 3209233 w 4081049"/>
              <a:gd name="connsiteY69" fmla="*/ 3788726 h 5329955"/>
              <a:gd name="connsiteX70" fmla="*/ 3131280 w 4081049"/>
              <a:gd name="connsiteY70" fmla="*/ 3447053 h 5329955"/>
              <a:gd name="connsiteX71" fmla="*/ 3031297 w 4081049"/>
              <a:gd name="connsiteY71" fmla="*/ 3327085 h 5329955"/>
              <a:gd name="connsiteX72" fmla="*/ 2892278 w 4081049"/>
              <a:gd name="connsiteY72" fmla="*/ 3152012 h 5329955"/>
              <a:gd name="connsiteX73" fmla="*/ 2824668 w 4081049"/>
              <a:gd name="connsiteY73" fmla="*/ 3017610 h 5329955"/>
              <a:gd name="connsiteX74" fmla="*/ 2802696 w 4081049"/>
              <a:gd name="connsiteY74" fmla="*/ 2936735 h 5329955"/>
              <a:gd name="connsiteX75" fmla="*/ 2758753 w 4081049"/>
              <a:gd name="connsiteY75" fmla="*/ 2904011 h 5329955"/>
              <a:gd name="connsiteX76" fmla="*/ 2591627 w 4081049"/>
              <a:gd name="connsiteY76" fmla="*/ 2677515 h 5329955"/>
              <a:gd name="connsiteX77" fmla="*/ 2620202 w 4081049"/>
              <a:gd name="connsiteY77" fmla="*/ 2544165 h 5329955"/>
              <a:gd name="connsiteX78" fmla="*/ 2563052 w 4081049"/>
              <a:gd name="connsiteY78" fmla="*/ 2487015 h 5329955"/>
              <a:gd name="connsiteX79" fmla="*/ 2610677 w 4081049"/>
              <a:gd name="connsiteY79" fmla="*/ 2428229 h 5329955"/>
              <a:gd name="connsiteX80" fmla="*/ 2688981 w 4081049"/>
              <a:gd name="connsiteY80" fmla="*/ 2467965 h 5329955"/>
              <a:gd name="connsiteX81" fmla="*/ 2918633 w 4081049"/>
              <a:gd name="connsiteY81" fmla="*/ 2474860 h 5329955"/>
              <a:gd name="connsiteX82" fmla="*/ 3258377 w 4081049"/>
              <a:gd name="connsiteY82" fmla="*/ 2334615 h 5329955"/>
              <a:gd name="connsiteX83" fmla="*/ 3626017 w 4081049"/>
              <a:gd name="connsiteY83" fmla="*/ 2397579 h 5329955"/>
              <a:gd name="connsiteX84" fmla="*/ 3687002 w 4081049"/>
              <a:gd name="connsiteY84" fmla="*/ 2258415 h 5329955"/>
              <a:gd name="connsiteX85" fmla="*/ 3648902 w 4081049"/>
              <a:gd name="connsiteY85" fmla="*/ 1658340 h 5329955"/>
              <a:gd name="connsiteX86" fmla="*/ 3667952 w 4081049"/>
              <a:gd name="connsiteY86" fmla="*/ 1524990 h 5329955"/>
              <a:gd name="connsiteX87" fmla="*/ 3839402 w 4081049"/>
              <a:gd name="connsiteY87" fmla="*/ 1524990 h 5329955"/>
              <a:gd name="connsiteX88" fmla="*/ 3963227 w 4081049"/>
              <a:gd name="connsiteY88" fmla="*/ 1401165 h 5329955"/>
              <a:gd name="connsiteX89" fmla="*/ 4001327 w 4081049"/>
              <a:gd name="connsiteY89" fmla="*/ 1496415 h 5329955"/>
              <a:gd name="connsiteX90" fmla="*/ 4077527 w 4081049"/>
              <a:gd name="connsiteY90" fmla="*/ 1363065 h 5329955"/>
              <a:gd name="connsiteX91" fmla="*/ 3953702 w 4081049"/>
              <a:gd name="connsiteY91" fmla="*/ 1201140 h 5329955"/>
              <a:gd name="connsiteX92" fmla="*/ 3744152 w 4081049"/>
              <a:gd name="connsiteY92" fmla="*/ 1344015 h 5329955"/>
              <a:gd name="connsiteX93" fmla="*/ 3639377 w 4081049"/>
              <a:gd name="connsiteY93" fmla="*/ 1296390 h 5329955"/>
              <a:gd name="connsiteX94" fmla="*/ 3477452 w 4081049"/>
              <a:gd name="connsiteY94" fmla="*/ 963015 h 5329955"/>
              <a:gd name="connsiteX95" fmla="*/ 3115502 w 4081049"/>
              <a:gd name="connsiteY95" fmla="*/ 696315 h 5329955"/>
              <a:gd name="connsiteX96" fmla="*/ 3048827 w 4081049"/>
              <a:gd name="connsiteY96" fmla="*/ 686790 h 5329955"/>
              <a:gd name="connsiteX0" fmla="*/ 3048827 w 4081049"/>
              <a:gd name="connsiteY0" fmla="*/ 686790 h 5329955"/>
              <a:gd name="connsiteX1" fmla="*/ 3077402 w 4081049"/>
              <a:gd name="connsiteY1" fmla="*/ 362940 h 5329955"/>
              <a:gd name="connsiteX2" fmla="*/ 3115502 w 4081049"/>
              <a:gd name="connsiteY2" fmla="*/ 115290 h 5329955"/>
              <a:gd name="connsiteX3" fmla="*/ 2634428 w 4081049"/>
              <a:gd name="connsiteY3" fmla="*/ 0 h 5329955"/>
              <a:gd name="connsiteX4" fmla="*/ 2502067 w 4081049"/>
              <a:gd name="connsiteY4" fmla="*/ 189140 h 5329955"/>
              <a:gd name="connsiteX5" fmla="*/ 2444422 w 4081049"/>
              <a:gd name="connsiteY5" fmla="*/ 395350 h 5329955"/>
              <a:gd name="connsiteX6" fmla="*/ 2469410 w 4081049"/>
              <a:gd name="connsiteY6" fmla="*/ 594880 h 5329955"/>
              <a:gd name="connsiteX7" fmla="*/ 2524952 w 4081049"/>
              <a:gd name="connsiteY7" fmla="*/ 667740 h 5329955"/>
              <a:gd name="connsiteX8" fmla="*/ 2383314 w 4081049"/>
              <a:gd name="connsiteY8" fmla="*/ 764104 h 5329955"/>
              <a:gd name="connsiteX9" fmla="*/ 2279405 w 4081049"/>
              <a:gd name="connsiteY9" fmla="*/ 784885 h 5329955"/>
              <a:gd name="connsiteX10" fmla="*/ 2086802 w 4081049"/>
              <a:gd name="connsiteY10" fmla="*/ 848715 h 5329955"/>
              <a:gd name="connsiteX11" fmla="*/ 1970646 w 4081049"/>
              <a:gd name="connsiteY11" fmla="*/ 838324 h 5329955"/>
              <a:gd name="connsiteX12" fmla="*/ 1877252 w 4081049"/>
              <a:gd name="connsiteY12" fmla="*/ 905865 h 5329955"/>
              <a:gd name="connsiteX13" fmla="*/ 1876633 w 4081049"/>
              <a:gd name="connsiteY13" fmla="*/ 1004579 h 5329955"/>
              <a:gd name="connsiteX14" fmla="*/ 1722756 w 4081049"/>
              <a:gd name="connsiteY14" fmla="*/ 1113760 h 5329955"/>
              <a:gd name="connsiteX15" fmla="*/ 1305752 w 4081049"/>
              <a:gd name="connsiteY15" fmla="*/ 1382115 h 5329955"/>
              <a:gd name="connsiteX16" fmla="*/ 1210502 w 4081049"/>
              <a:gd name="connsiteY16" fmla="*/ 1686915 h 5329955"/>
              <a:gd name="connsiteX17" fmla="*/ 1129557 w 4081049"/>
              <a:gd name="connsiteY17" fmla="*/ 1868295 h 5329955"/>
              <a:gd name="connsiteX18" fmla="*/ 1137023 w 4081049"/>
              <a:gd name="connsiteY18" fmla="*/ 2217741 h 5329955"/>
              <a:gd name="connsiteX19" fmla="*/ 1248602 w 4081049"/>
              <a:gd name="connsiteY19" fmla="*/ 2506065 h 5329955"/>
              <a:gd name="connsiteX20" fmla="*/ 1362902 w 4081049"/>
              <a:gd name="connsiteY20" fmla="*/ 2677515 h 5329955"/>
              <a:gd name="connsiteX21" fmla="*/ 1467677 w 4081049"/>
              <a:gd name="connsiteY21" fmla="*/ 2477490 h 5329955"/>
              <a:gd name="connsiteX22" fmla="*/ 1401002 w 4081049"/>
              <a:gd name="connsiteY22" fmla="*/ 2363190 h 5329955"/>
              <a:gd name="connsiteX23" fmla="*/ 1448627 w 4081049"/>
              <a:gd name="connsiteY23" fmla="*/ 2296515 h 5329955"/>
              <a:gd name="connsiteX24" fmla="*/ 1421266 w 4081049"/>
              <a:gd name="connsiteY24" fmla="*/ 1798677 h 5329955"/>
              <a:gd name="connsiteX25" fmla="*/ 1515854 w 4081049"/>
              <a:gd name="connsiteY25" fmla="*/ 1712879 h 5329955"/>
              <a:gd name="connsiteX26" fmla="*/ 1543877 w 4081049"/>
              <a:gd name="connsiteY26" fmla="*/ 1563090 h 5329955"/>
              <a:gd name="connsiteX27" fmla="*/ 1743902 w 4081049"/>
              <a:gd name="connsiteY27" fmla="*/ 1563090 h 5329955"/>
              <a:gd name="connsiteX28" fmla="*/ 1839152 w 4081049"/>
              <a:gd name="connsiteY28" fmla="*/ 1477365 h 5329955"/>
              <a:gd name="connsiteX29" fmla="*/ 1674726 w 4081049"/>
              <a:gd name="connsiteY29" fmla="*/ 1947290 h 5329955"/>
              <a:gd name="connsiteX30" fmla="*/ 1677227 w 4081049"/>
              <a:gd name="connsiteY30" fmla="*/ 2163165 h 5329955"/>
              <a:gd name="connsiteX31" fmla="*/ 1465691 w 4081049"/>
              <a:gd name="connsiteY31" fmla="*/ 2672844 h 5329955"/>
              <a:gd name="connsiteX32" fmla="*/ 1601027 w 4081049"/>
              <a:gd name="connsiteY32" fmla="*/ 2725140 h 5329955"/>
              <a:gd name="connsiteX33" fmla="*/ 1762952 w 4081049"/>
              <a:gd name="connsiteY33" fmla="*/ 2620365 h 5329955"/>
              <a:gd name="connsiteX34" fmla="*/ 1800843 w 4081049"/>
              <a:gd name="connsiteY34" fmla="*/ 2442394 h 5329955"/>
              <a:gd name="connsiteX35" fmla="*/ 1886777 w 4081049"/>
              <a:gd name="connsiteY35" fmla="*/ 2401290 h 5329955"/>
              <a:gd name="connsiteX36" fmla="*/ 1820102 w 4081049"/>
              <a:gd name="connsiteY36" fmla="*/ 2591790 h 5329955"/>
              <a:gd name="connsiteX37" fmla="*/ 1829627 w 4081049"/>
              <a:gd name="connsiteY37" fmla="*/ 2839440 h 5329955"/>
              <a:gd name="connsiteX38" fmla="*/ 1805061 w 4081049"/>
              <a:gd name="connsiteY38" fmla="*/ 3004528 h 5329955"/>
              <a:gd name="connsiteX39" fmla="*/ 1601027 w 4081049"/>
              <a:gd name="connsiteY39" fmla="*/ 3496665 h 5329955"/>
              <a:gd name="connsiteX40" fmla="*/ 1439102 w 4081049"/>
              <a:gd name="connsiteY40" fmla="*/ 3582390 h 5329955"/>
              <a:gd name="connsiteX41" fmla="*/ 715202 w 4081049"/>
              <a:gd name="connsiteY41" fmla="*/ 3620490 h 5329955"/>
              <a:gd name="connsiteX42" fmla="*/ 509072 w 4081049"/>
              <a:gd name="connsiteY42" fmla="*/ 3628544 h 5329955"/>
              <a:gd name="connsiteX43" fmla="*/ 391352 w 4081049"/>
              <a:gd name="connsiteY43" fmla="*/ 3706215 h 5329955"/>
              <a:gd name="connsiteX44" fmla="*/ 267527 w 4081049"/>
              <a:gd name="connsiteY44" fmla="*/ 3630015 h 5329955"/>
              <a:gd name="connsiteX45" fmla="*/ 153227 w 4081049"/>
              <a:gd name="connsiteY45" fmla="*/ 3849090 h 5329955"/>
              <a:gd name="connsiteX46" fmla="*/ 153227 w 4081049"/>
              <a:gd name="connsiteY46" fmla="*/ 4449165 h 5329955"/>
              <a:gd name="connsiteX47" fmla="*/ 286577 w 4081049"/>
              <a:gd name="connsiteY47" fmla="*/ 4172940 h 5329955"/>
              <a:gd name="connsiteX48" fmla="*/ 477077 w 4081049"/>
              <a:gd name="connsiteY48" fmla="*/ 4001490 h 5329955"/>
              <a:gd name="connsiteX49" fmla="*/ 572327 w 4081049"/>
              <a:gd name="connsiteY49" fmla="*/ 4087215 h 5329955"/>
              <a:gd name="connsiteX50" fmla="*/ 1753427 w 4081049"/>
              <a:gd name="connsiteY50" fmla="*/ 3991965 h 5329955"/>
              <a:gd name="connsiteX51" fmla="*/ 2229677 w 4081049"/>
              <a:gd name="connsiteY51" fmla="*/ 3210915 h 5329955"/>
              <a:gd name="connsiteX52" fmla="*/ 2829752 w 4081049"/>
              <a:gd name="connsiteY52" fmla="*/ 3715740 h 5329955"/>
              <a:gd name="connsiteX53" fmla="*/ 2858327 w 4081049"/>
              <a:gd name="connsiteY53" fmla="*/ 4239615 h 5329955"/>
              <a:gd name="connsiteX54" fmla="*/ 3029777 w 4081049"/>
              <a:gd name="connsiteY54" fmla="*/ 5001615 h 5329955"/>
              <a:gd name="connsiteX55" fmla="*/ 3086927 w 4081049"/>
              <a:gd name="connsiteY55" fmla="*/ 5068290 h 5329955"/>
              <a:gd name="connsiteX56" fmla="*/ 3029777 w 4081049"/>
              <a:gd name="connsiteY56" fmla="*/ 5230215 h 5329955"/>
              <a:gd name="connsiteX57" fmla="*/ 3172652 w 4081049"/>
              <a:gd name="connsiteY57" fmla="*/ 5325465 h 5329955"/>
              <a:gd name="connsiteX58" fmla="*/ 3201227 w 4081049"/>
              <a:gd name="connsiteY58" fmla="*/ 5315940 h 5329955"/>
              <a:gd name="connsiteX59" fmla="*/ 3429827 w 4081049"/>
              <a:gd name="connsiteY59" fmla="*/ 5220690 h 5329955"/>
              <a:gd name="connsiteX60" fmla="*/ 3544127 w 4081049"/>
              <a:gd name="connsiteY60" fmla="*/ 5220690 h 5329955"/>
              <a:gd name="connsiteX61" fmla="*/ 3906077 w 4081049"/>
              <a:gd name="connsiteY61" fmla="*/ 4992090 h 5329955"/>
              <a:gd name="connsiteX62" fmla="*/ 3706052 w 4081049"/>
              <a:gd name="connsiteY62" fmla="*/ 4992090 h 5329955"/>
              <a:gd name="connsiteX63" fmla="*/ 3486977 w 4081049"/>
              <a:gd name="connsiteY63" fmla="*/ 4934940 h 5329955"/>
              <a:gd name="connsiteX64" fmla="*/ 3391727 w 4081049"/>
              <a:gd name="connsiteY64" fmla="*/ 4687290 h 5329955"/>
              <a:gd name="connsiteX65" fmla="*/ 3315527 w 4081049"/>
              <a:gd name="connsiteY65" fmla="*/ 4544415 h 5329955"/>
              <a:gd name="connsiteX66" fmla="*/ 3328068 w 4081049"/>
              <a:gd name="connsiteY66" fmla="*/ 4477262 h 5329955"/>
              <a:gd name="connsiteX67" fmla="*/ 3236990 w 4081049"/>
              <a:gd name="connsiteY67" fmla="*/ 4271871 h 5329955"/>
              <a:gd name="connsiteX68" fmla="*/ 3248852 w 4081049"/>
              <a:gd name="connsiteY68" fmla="*/ 4096740 h 5329955"/>
              <a:gd name="connsiteX69" fmla="*/ 3209233 w 4081049"/>
              <a:gd name="connsiteY69" fmla="*/ 3788726 h 5329955"/>
              <a:gd name="connsiteX70" fmla="*/ 3131280 w 4081049"/>
              <a:gd name="connsiteY70" fmla="*/ 3447053 h 5329955"/>
              <a:gd name="connsiteX71" fmla="*/ 3031297 w 4081049"/>
              <a:gd name="connsiteY71" fmla="*/ 3327085 h 5329955"/>
              <a:gd name="connsiteX72" fmla="*/ 2892278 w 4081049"/>
              <a:gd name="connsiteY72" fmla="*/ 3152012 h 5329955"/>
              <a:gd name="connsiteX73" fmla="*/ 2824668 w 4081049"/>
              <a:gd name="connsiteY73" fmla="*/ 3017610 h 5329955"/>
              <a:gd name="connsiteX74" fmla="*/ 2802696 w 4081049"/>
              <a:gd name="connsiteY74" fmla="*/ 2936735 h 5329955"/>
              <a:gd name="connsiteX75" fmla="*/ 2758753 w 4081049"/>
              <a:gd name="connsiteY75" fmla="*/ 2904011 h 5329955"/>
              <a:gd name="connsiteX76" fmla="*/ 2591627 w 4081049"/>
              <a:gd name="connsiteY76" fmla="*/ 2677515 h 5329955"/>
              <a:gd name="connsiteX77" fmla="*/ 2620202 w 4081049"/>
              <a:gd name="connsiteY77" fmla="*/ 2544165 h 5329955"/>
              <a:gd name="connsiteX78" fmla="*/ 2563052 w 4081049"/>
              <a:gd name="connsiteY78" fmla="*/ 2487015 h 5329955"/>
              <a:gd name="connsiteX79" fmla="*/ 2610677 w 4081049"/>
              <a:gd name="connsiteY79" fmla="*/ 2428229 h 5329955"/>
              <a:gd name="connsiteX80" fmla="*/ 2688981 w 4081049"/>
              <a:gd name="connsiteY80" fmla="*/ 2467965 h 5329955"/>
              <a:gd name="connsiteX81" fmla="*/ 2918633 w 4081049"/>
              <a:gd name="connsiteY81" fmla="*/ 2474860 h 5329955"/>
              <a:gd name="connsiteX82" fmla="*/ 3258377 w 4081049"/>
              <a:gd name="connsiteY82" fmla="*/ 2334615 h 5329955"/>
              <a:gd name="connsiteX83" fmla="*/ 3626017 w 4081049"/>
              <a:gd name="connsiteY83" fmla="*/ 2397579 h 5329955"/>
              <a:gd name="connsiteX84" fmla="*/ 3687002 w 4081049"/>
              <a:gd name="connsiteY84" fmla="*/ 2258415 h 5329955"/>
              <a:gd name="connsiteX85" fmla="*/ 3648902 w 4081049"/>
              <a:gd name="connsiteY85" fmla="*/ 1658340 h 5329955"/>
              <a:gd name="connsiteX86" fmla="*/ 3667952 w 4081049"/>
              <a:gd name="connsiteY86" fmla="*/ 1524990 h 5329955"/>
              <a:gd name="connsiteX87" fmla="*/ 3839402 w 4081049"/>
              <a:gd name="connsiteY87" fmla="*/ 1524990 h 5329955"/>
              <a:gd name="connsiteX88" fmla="*/ 3963227 w 4081049"/>
              <a:gd name="connsiteY88" fmla="*/ 1401165 h 5329955"/>
              <a:gd name="connsiteX89" fmla="*/ 4001327 w 4081049"/>
              <a:gd name="connsiteY89" fmla="*/ 1496415 h 5329955"/>
              <a:gd name="connsiteX90" fmla="*/ 4077527 w 4081049"/>
              <a:gd name="connsiteY90" fmla="*/ 1363065 h 5329955"/>
              <a:gd name="connsiteX91" fmla="*/ 3953702 w 4081049"/>
              <a:gd name="connsiteY91" fmla="*/ 1201140 h 5329955"/>
              <a:gd name="connsiteX92" fmla="*/ 3744152 w 4081049"/>
              <a:gd name="connsiteY92" fmla="*/ 1344015 h 5329955"/>
              <a:gd name="connsiteX93" fmla="*/ 3639377 w 4081049"/>
              <a:gd name="connsiteY93" fmla="*/ 1296390 h 5329955"/>
              <a:gd name="connsiteX94" fmla="*/ 3477452 w 4081049"/>
              <a:gd name="connsiteY94" fmla="*/ 963015 h 5329955"/>
              <a:gd name="connsiteX95" fmla="*/ 3115502 w 4081049"/>
              <a:gd name="connsiteY95" fmla="*/ 696315 h 5329955"/>
              <a:gd name="connsiteX96" fmla="*/ 3048827 w 4081049"/>
              <a:gd name="connsiteY96" fmla="*/ 686790 h 5329955"/>
              <a:gd name="connsiteX0" fmla="*/ 3048827 w 4081049"/>
              <a:gd name="connsiteY0" fmla="*/ 686790 h 5329955"/>
              <a:gd name="connsiteX1" fmla="*/ 3077402 w 4081049"/>
              <a:gd name="connsiteY1" fmla="*/ 362940 h 5329955"/>
              <a:gd name="connsiteX2" fmla="*/ 3140366 w 4081049"/>
              <a:gd name="connsiteY2" fmla="*/ 223776 h 5329955"/>
              <a:gd name="connsiteX3" fmla="*/ 3115502 w 4081049"/>
              <a:gd name="connsiteY3" fmla="*/ 115290 h 5329955"/>
              <a:gd name="connsiteX4" fmla="*/ 2634428 w 4081049"/>
              <a:gd name="connsiteY4" fmla="*/ 0 h 5329955"/>
              <a:gd name="connsiteX5" fmla="*/ 2502067 w 4081049"/>
              <a:gd name="connsiteY5" fmla="*/ 189140 h 5329955"/>
              <a:gd name="connsiteX6" fmla="*/ 2444422 w 4081049"/>
              <a:gd name="connsiteY6" fmla="*/ 395350 h 5329955"/>
              <a:gd name="connsiteX7" fmla="*/ 2469410 w 4081049"/>
              <a:gd name="connsiteY7" fmla="*/ 594880 h 5329955"/>
              <a:gd name="connsiteX8" fmla="*/ 2524952 w 4081049"/>
              <a:gd name="connsiteY8" fmla="*/ 667740 h 5329955"/>
              <a:gd name="connsiteX9" fmla="*/ 2383314 w 4081049"/>
              <a:gd name="connsiteY9" fmla="*/ 764104 h 5329955"/>
              <a:gd name="connsiteX10" fmla="*/ 2279405 w 4081049"/>
              <a:gd name="connsiteY10" fmla="*/ 784885 h 5329955"/>
              <a:gd name="connsiteX11" fmla="*/ 2086802 w 4081049"/>
              <a:gd name="connsiteY11" fmla="*/ 848715 h 5329955"/>
              <a:gd name="connsiteX12" fmla="*/ 1970646 w 4081049"/>
              <a:gd name="connsiteY12" fmla="*/ 838324 h 5329955"/>
              <a:gd name="connsiteX13" fmla="*/ 1877252 w 4081049"/>
              <a:gd name="connsiteY13" fmla="*/ 905865 h 5329955"/>
              <a:gd name="connsiteX14" fmla="*/ 1876633 w 4081049"/>
              <a:gd name="connsiteY14" fmla="*/ 1004579 h 5329955"/>
              <a:gd name="connsiteX15" fmla="*/ 1722756 w 4081049"/>
              <a:gd name="connsiteY15" fmla="*/ 1113760 h 5329955"/>
              <a:gd name="connsiteX16" fmla="*/ 1305752 w 4081049"/>
              <a:gd name="connsiteY16" fmla="*/ 1382115 h 5329955"/>
              <a:gd name="connsiteX17" fmla="*/ 1210502 w 4081049"/>
              <a:gd name="connsiteY17" fmla="*/ 1686915 h 5329955"/>
              <a:gd name="connsiteX18" fmla="*/ 1129557 w 4081049"/>
              <a:gd name="connsiteY18" fmla="*/ 1868295 h 5329955"/>
              <a:gd name="connsiteX19" fmla="*/ 1137023 w 4081049"/>
              <a:gd name="connsiteY19" fmla="*/ 2217741 h 5329955"/>
              <a:gd name="connsiteX20" fmla="*/ 1248602 w 4081049"/>
              <a:gd name="connsiteY20" fmla="*/ 2506065 h 5329955"/>
              <a:gd name="connsiteX21" fmla="*/ 1362902 w 4081049"/>
              <a:gd name="connsiteY21" fmla="*/ 2677515 h 5329955"/>
              <a:gd name="connsiteX22" fmla="*/ 1467677 w 4081049"/>
              <a:gd name="connsiteY22" fmla="*/ 2477490 h 5329955"/>
              <a:gd name="connsiteX23" fmla="*/ 1401002 w 4081049"/>
              <a:gd name="connsiteY23" fmla="*/ 2363190 h 5329955"/>
              <a:gd name="connsiteX24" fmla="*/ 1448627 w 4081049"/>
              <a:gd name="connsiteY24" fmla="*/ 2296515 h 5329955"/>
              <a:gd name="connsiteX25" fmla="*/ 1421266 w 4081049"/>
              <a:gd name="connsiteY25" fmla="*/ 1798677 h 5329955"/>
              <a:gd name="connsiteX26" fmla="*/ 1515854 w 4081049"/>
              <a:gd name="connsiteY26" fmla="*/ 1712879 h 5329955"/>
              <a:gd name="connsiteX27" fmla="*/ 1543877 w 4081049"/>
              <a:gd name="connsiteY27" fmla="*/ 1563090 h 5329955"/>
              <a:gd name="connsiteX28" fmla="*/ 1743902 w 4081049"/>
              <a:gd name="connsiteY28" fmla="*/ 1563090 h 5329955"/>
              <a:gd name="connsiteX29" fmla="*/ 1839152 w 4081049"/>
              <a:gd name="connsiteY29" fmla="*/ 1477365 h 5329955"/>
              <a:gd name="connsiteX30" fmla="*/ 1674726 w 4081049"/>
              <a:gd name="connsiteY30" fmla="*/ 1947290 h 5329955"/>
              <a:gd name="connsiteX31" fmla="*/ 1677227 w 4081049"/>
              <a:gd name="connsiteY31" fmla="*/ 2163165 h 5329955"/>
              <a:gd name="connsiteX32" fmla="*/ 1465691 w 4081049"/>
              <a:gd name="connsiteY32" fmla="*/ 2672844 h 5329955"/>
              <a:gd name="connsiteX33" fmla="*/ 1601027 w 4081049"/>
              <a:gd name="connsiteY33" fmla="*/ 2725140 h 5329955"/>
              <a:gd name="connsiteX34" fmla="*/ 1762952 w 4081049"/>
              <a:gd name="connsiteY34" fmla="*/ 2620365 h 5329955"/>
              <a:gd name="connsiteX35" fmla="*/ 1800843 w 4081049"/>
              <a:gd name="connsiteY35" fmla="*/ 2442394 h 5329955"/>
              <a:gd name="connsiteX36" fmla="*/ 1886777 w 4081049"/>
              <a:gd name="connsiteY36" fmla="*/ 2401290 h 5329955"/>
              <a:gd name="connsiteX37" fmla="*/ 1820102 w 4081049"/>
              <a:gd name="connsiteY37" fmla="*/ 2591790 h 5329955"/>
              <a:gd name="connsiteX38" fmla="*/ 1829627 w 4081049"/>
              <a:gd name="connsiteY38" fmla="*/ 2839440 h 5329955"/>
              <a:gd name="connsiteX39" fmla="*/ 1805061 w 4081049"/>
              <a:gd name="connsiteY39" fmla="*/ 3004528 h 5329955"/>
              <a:gd name="connsiteX40" fmla="*/ 1601027 w 4081049"/>
              <a:gd name="connsiteY40" fmla="*/ 3496665 h 5329955"/>
              <a:gd name="connsiteX41" fmla="*/ 1439102 w 4081049"/>
              <a:gd name="connsiteY41" fmla="*/ 3582390 h 5329955"/>
              <a:gd name="connsiteX42" fmla="*/ 715202 w 4081049"/>
              <a:gd name="connsiteY42" fmla="*/ 3620490 h 5329955"/>
              <a:gd name="connsiteX43" fmla="*/ 509072 w 4081049"/>
              <a:gd name="connsiteY43" fmla="*/ 3628544 h 5329955"/>
              <a:gd name="connsiteX44" fmla="*/ 391352 w 4081049"/>
              <a:gd name="connsiteY44" fmla="*/ 3706215 h 5329955"/>
              <a:gd name="connsiteX45" fmla="*/ 267527 w 4081049"/>
              <a:gd name="connsiteY45" fmla="*/ 3630015 h 5329955"/>
              <a:gd name="connsiteX46" fmla="*/ 153227 w 4081049"/>
              <a:gd name="connsiteY46" fmla="*/ 3849090 h 5329955"/>
              <a:gd name="connsiteX47" fmla="*/ 153227 w 4081049"/>
              <a:gd name="connsiteY47" fmla="*/ 4449165 h 5329955"/>
              <a:gd name="connsiteX48" fmla="*/ 286577 w 4081049"/>
              <a:gd name="connsiteY48" fmla="*/ 4172940 h 5329955"/>
              <a:gd name="connsiteX49" fmla="*/ 477077 w 4081049"/>
              <a:gd name="connsiteY49" fmla="*/ 4001490 h 5329955"/>
              <a:gd name="connsiteX50" fmla="*/ 572327 w 4081049"/>
              <a:gd name="connsiteY50" fmla="*/ 4087215 h 5329955"/>
              <a:gd name="connsiteX51" fmla="*/ 1753427 w 4081049"/>
              <a:gd name="connsiteY51" fmla="*/ 3991965 h 5329955"/>
              <a:gd name="connsiteX52" fmla="*/ 2229677 w 4081049"/>
              <a:gd name="connsiteY52" fmla="*/ 3210915 h 5329955"/>
              <a:gd name="connsiteX53" fmla="*/ 2829752 w 4081049"/>
              <a:gd name="connsiteY53" fmla="*/ 3715740 h 5329955"/>
              <a:gd name="connsiteX54" fmla="*/ 2858327 w 4081049"/>
              <a:gd name="connsiteY54" fmla="*/ 4239615 h 5329955"/>
              <a:gd name="connsiteX55" fmla="*/ 3029777 w 4081049"/>
              <a:gd name="connsiteY55" fmla="*/ 5001615 h 5329955"/>
              <a:gd name="connsiteX56" fmla="*/ 3086927 w 4081049"/>
              <a:gd name="connsiteY56" fmla="*/ 5068290 h 5329955"/>
              <a:gd name="connsiteX57" fmla="*/ 3029777 w 4081049"/>
              <a:gd name="connsiteY57" fmla="*/ 5230215 h 5329955"/>
              <a:gd name="connsiteX58" fmla="*/ 3172652 w 4081049"/>
              <a:gd name="connsiteY58" fmla="*/ 5325465 h 5329955"/>
              <a:gd name="connsiteX59" fmla="*/ 3201227 w 4081049"/>
              <a:gd name="connsiteY59" fmla="*/ 5315940 h 5329955"/>
              <a:gd name="connsiteX60" fmla="*/ 3429827 w 4081049"/>
              <a:gd name="connsiteY60" fmla="*/ 5220690 h 5329955"/>
              <a:gd name="connsiteX61" fmla="*/ 3544127 w 4081049"/>
              <a:gd name="connsiteY61" fmla="*/ 5220690 h 5329955"/>
              <a:gd name="connsiteX62" fmla="*/ 3906077 w 4081049"/>
              <a:gd name="connsiteY62" fmla="*/ 4992090 h 5329955"/>
              <a:gd name="connsiteX63" fmla="*/ 3706052 w 4081049"/>
              <a:gd name="connsiteY63" fmla="*/ 4992090 h 5329955"/>
              <a:gd name="connsiteX64" fmla="*/ 3486977 w 4081049"/>
              <a:gd name="connsiteY64" fmla="*/ 4934940 h 5329955"/>
              <a:gd name="connsiteX65" fmla="*/ 3391727 w 4081049"/>
              <a:gd name="connsiteY65" fmla="*/ 4687290 h 5329955"/>
              <a:gd name="connsiteX66" fmla="*/ 3315527 w 4081049"/>
              <a:gd name="connsiteY66" fmla="*/ 4544415 h 5329955"/>
              <a:gd name="connsiteX67" fmla="*/ 3328068 w 4081049"/>
              <a:gd name="connsiteY67" fmla="*/ 4477262 h 5329955"/>
              <a:gd name="connsiteX68" fmla="*/ 3236990 w 4081049"/>
              <a:gd name="connsiteY68" fmla="*/ 4271871 h 5329955"/>
              <a:gd name="connsiteX69" fmla="*/ 3248852 w 4081049"/>
              <a:gd name="connsiteY69" fmla="*/ 4096740 h 5329955"/>
              <a:gd name="connsiteX70" fmla="*/ 3209233 w 4081049"/>
              <a:gd name="connsiteY70" fmla="*/ 3788726 h 5329955"/>
              <a:gd name="connsiteX71" fmla="*/ 3131280 w 4081049"/>
              <a:gd name="connsiteY71" fmla="*/ 3447053 h 5329955"/>
              <a:gd name="connsiteX72" fmla="*/ 3031297 w 4081049"/>
              <a:gd name="connsiteY72" fmla="*/ 3327085 h 5329955"/>
              <a:gd name="connsiteX73" fmla="*/ 2892278 w 4081049"/>
              <a:gd name="connsiteY73" fmla="*/ 3152012 h 5329955"/>
              <a:gd name="connsiteX74" fmla="*/ 2824668 w 4081049"/>
              <a:gd name="connsiteY74" fmla="*/ 3017610 h 5329955"/>
              <a:gd name="connsiteX75" fmla="*/ 2802696 w 4081049"/>
              <a:gd name="connsiteY75" fmla="*/ 2936735 h 5329955"/>
              <a:gd name="connsiteX76" fmla="*/ 2758753 w 4081049"/>
              <a:gd name="connsiteY76" fmla="*/ 2904011 h 5329955"/>
              <a:gd name="connsiteX77" fmla="*/ 2591627 w 4081049"/>
              <a:gd name="connsiteY77" fmla="*/ 2677515 h 5329955"/>
              <a:gd name="connsiteX78" fmla="*/ 2620202 w 4081049"/>
              <a:gd name="connsiteY78" fmla="*/ 2544165 h 5329955"/>
              <a:gd name="connsiteX79" fmla="*/ 2563052 w 4081049"/>
              <a:gd name="connsiteY79" fmla="*/ 2487015 h 5329955"/>
              <a:gd name="connsiteX80" fmla="*/ 2610677 w 4081049"/>
              <a:gd name="connsiteY80" fmla="*/ 2428229 h 5329955"/>
              <a:gd name="connsiteX81" fmla="*/ 2688981 w 4081049"/>
              <a:gd name="connsiteY81" fmla="*/ 2467965 h 5329955"/>
              <a:gd name="connsiteX82" fmla="*/ 2918633 w 4081049"/>
              <a:gd name="connsiteY82" fmla="*/ 2474860 h 5329955"/>
              <a:gd name="connsiteX83" fmla="*/ 3258377 w 4081049"/>
              <a:gd name="connsiteY83" fmla="*/ 2334615 h 5329955"/>
              <a:gd name="connsiteX84" fmla="*/ 3626017 w 4081049"/>
              <a:gd name="connsiteY84" fmla="*/ 2397579 h 5329955"/>
              <a:gd name="connsiteX85" fmla="*/ 3687002 w 4081049"/>
              <a:gd name="connsiteY85" fmla="*/ 2258415 h 5329955"/>
              <a:gd name="connsiteX86" fmla="*/ 3648902 w 4081049"/>
              <a:gd name="connsiteY86" fmla="*/ 1658340 h 5329955"/>
              <a:gd name="connsiteX87" fmla="*/ 3667952 w 4081049"/>
              <a:gd name="connsiteY87" fmla="*/ 1524990 h 5329955"/>
              <a:gd name="connsiteX88" fmla="*/ 3839402 w 4081049"/>
              <a:gd name="connsiteY88" fmla="*/ 1524990 h 5329955"/>
              <a:gd name="connsiteX89" fmla="*/ 3963227 w 4081049"/>
              <a:gd name="connsiteY89" fmla="*/ 1401165 h 5329955"/>
              <a:gd name="connsiteX90" fmla="*/ 4001327 w 4081049"/>
              <a:gd name="connsiteY90" fmla="*/ 1496415 h 5329955"/>
              <a:gd name="connsiteX91" fmla="*/ 4077527 w 4081049"/>
              <a:gd name="connsiteY91" fmla="*/ 1363065 h 5329955"/>
              <a:gd name="connsiteX92" fmla="*/ 3953702 w 4081049"/>
              <a:gd name="connsiteY92" fmla="*/ 1201140 h 5329955"/>
              <a:gd name="connsiteX93" fmla="*/ 3744152 w 4081049"/>
              <a:gd name="connsiteY93" fmla="*/ 1344015 h 5329955"/>
              <a:gd name="connsiteX94" fmla="*/ 3639377 w 4081049"/>
              <a:gd name="connsiteY94" fmla="*/ 1296390 h 5329955"/>
              <a:gd name="connsiteX95" fmla="*/ 3477452 w 4081049"/>
              <a:gd name="connsiteY95" fmla="*/ 963015 h 5329955"/>
              <a:gd name="connsiteX96" fmla="*/ 3115502 w 4081049"/>
              <a:gd name="connsiteY96" fmla="*/ 696315 h 5329955"/>
              <a:gd name="connsiteX97" fmla="*/ 3048827 w 4081049"/>
              <a:gd name="connsiteY97" fmla="*/ 686790 h 5329955"/>
              <a:gd name="connsiteX0" fmla="*/ 3048827 w 4081049"/>
              <a:gd name="connsiteY0" fmla="*/ 711200 h 5354365"/>
              <a:gd name="connsiteX1" fmla="*/ 3077402 w 4081049"/>
              <a:gd name="connsiteY1" fmla="*/ 387350 h 5354365"/>
              <a:gd name="connsiteX2" fmla="*/ 3140366 w 4081049"/>
              <a:gd name="connsiteY2" fmla="*/ 248186 h 5354365"/>
              <a:gd name="connsiteX3" fmla="*/ 3115502 w 4081049"/>
              <a:gd name="connsiteY3" fmla="*/ 139700 h 5354365"/>
              <a:gd name="connsiteX4" fmla="*/ 2923641 w 4081049"/>
              <a:gd name="connsiteY4" fmla="*/ 55212 h 5354365"/>
              <a:gd name="connsiteX5" fmla="*/ 2634428 w 4081049"/>
              <a:gd name="connsiteY5" fmla="*/ 24410 h 5354365"/>
              <a:gd name="connsiteX6" fmla="*/ 2502067 w 4081049"/>
              <a:gd name="connsiteY6" fmla="*/ 213550 h 5354365"/>
              <a:gd name="connsiteX7" fmla="*/ 2444422 w 4081049"/>
              <a:gd name="connsiteY7" fmla="*/ 419760 h 5354365"/>
              <a:gd name="connsiteX8" fmla="*/ 2469410 w 4081049"/>
              <a:gd name="connsiteY8" fmla="*/ 619290 h 5354365"/>
              <a:gd name="connsiteX9" fmla="*/ 2524952 w 4081049"/>
              <a:gd name="connsiteY9" fmla="*/ 692150 h 5354365"/>
              <a:gd name="connsiteX10" fmla="*/ 2383314 w 4081049"/>
              <a:gd name="connsiteY10" fmla="*/ 788514 h 5354365"/>
              <a:gd name="connsiteX11" fmla="*/ 2279405 w 4081049"/>
              <a:gd name="connsiteY11" fmla="*/ 809295 h 5354365"/>
              <a:gd name="connsiteX12" fmla="*/ 2086802 w 4081049"/>
              <a:gd name="connsiteY12" fmla="*/ 873125 h 5354365"/>
              <a:gd name="connsiteX13" fmla="*/ 1970646 w 4081049"/>
              <a:gd name="connsiteY13" fmla="*/ 862734 h 5354365"/>
              <a:gd name="connsiteX14" fmla="*/ 1877252 w 4081049"/>
              <a:gd name="connsiteY14" fmla="*/ 930275 h 5354365"/>
              <a:gd name="connsiteX15" fmla="*/ 1876633 w 4081049"/>
              <a:gd name="connsiteY15" fmla="*/ 1028989 h 5354365"/>
              <a:gd name="connsiteX16" fmla="*/ 1722756 w 4081049"/>
              <a:gd name="connsiteY16" fmla="*/ 1138170 h 5354365"/>
              <a:gd name="connsiteX17" fmla="*/ 1305752 w 4081049"/>
              <a:gd name="connsiteY17" fmla="*/ 1406525 h 5354365"/>
              <a:gd name="connsiteX18" fmla="*/ 1210502 w 4081049"/>
              <a:gd name="connsiteY18" fmla="*/ 1711325 h 5354365"/>
              <a:gd name="connsiteX19" fmla="*/ 1129557 w 4081049"/>
              <a:gd name="connsiteY19" fmla="*/ 1892705 h 5354365"/>
              <a:gd name="connsiteX20" fmla="*/ 1137023 w 4081049"/>
              <a:gd name="connsiteY20" fmla="*/ 2242151 h 5354365"/>
              <a:gd name="connsiteX21" fmla="*/ 1248602 w 4081049"/>
              <a:gd name="connsiteY21" fmla="*/ 2530475 h 5354365"/>
              <a:gd name="connsiteX22" fmla="*/ 1362902 w 4081049"/>
              <a:gd name="connsiteY22" fmla="*/ 2701925 h 5354365"/>
              <a:gd name="connsiteX23" fmla="*/ 1467677 w 4081049"/>
              <a:gd name="connsiteY23" fmla="*/ 2501900 h 5354365"/>
              <a:gd name="connsiteX24" fmla="*/ 1401002 w 4081049"/>
              <a:gd name="connsiteY24" fmla="*/ 2387600 h 5354365"/>
              <a:gd name="connsiteX25" fmla="*/ 1448627 w 4081049"/>
              <a:gd name="connsiteY25" fmla="*/ 2320925 h 5354365"/>
              <a:gd name="connsiteX26" fmla="*/ 1421266 w 4081049"/>
              <a:gd name="connsiteY26" fmla="*/ 1823087 h 5354365"/>
              <a:gd name="connsiteX27" fmla="*/ 1515854 w 4081049"/>
              <a:gd name="connsiteY27" fmla="*/ 1737289 h 5354365"/>
              <a:gd name="connsiteX28" fmla="*/ 1543877 w 4081049"/>
              <a:gd name="connsiteY28" fmla="*/ 1587500 h 5354365"/>
              <a:gd name="connsiteX29" fmla="*/ 1743902 w 4081049"/>
              <a:gd name="connsiteY29" fmla="*/ 1587500 h 5354365"/>
              <a:gd name="connsiteX30" fmla="*/ 1839152 w 4081049"/>
              <a:gd name="connsiteY30" fmla="*/ 1501775 h 5354365"/>
              <a:gd name="connsiteX31" fmla="*/ 1674726 w 4081049"/>
              <a:gd name="connsiteY31" fmla="*/ 1971700 h 5354365"/>
              <a:gd name="connsiteX32" fmla="*/ 1677227 w 4081049"/>
              <a:gd name="connsiteY32" fmla="*/ 2187575 h 5354365"/>
              <a:gd name="connsiteX33" fmla="*/ 1465691 w 4081049"/>
              <a:gd name="connsiteY33" fmla="*/ 2697254 h 5354365"/>
              <a:gd name="connsiteX34" fmla="*/ 1601027 w 4081049"/>
              <a:gd name="connsiteY34" fmla="*/ 2749550 h 5354365"/>
              <a:gd name="connsiteX35" fmla="*/ 1762952 w 4081049"/>
              <a:gd name="connsiteY35" fmla="*/ 2644775 h 5354365"/>
              <a:gd name="connsiteX36" fmla="*/ 1800843 w 4081049"/>
              <a:gd name="connsiteY36" fmla="*/ 2466804 h 5354365"/>
              <a:gd name="connsiteX37" fmla="*/ 1886777 w 4081049"/>
              <a:gd name="connsiteY37" fmla="*/ 2425700 h 5354365"/>
              <a:gd name="connsiteX38" fmla="*/ 1820102 w 4081049"/>
              <a:gd name="connsiteY38" fmla="*/ 2616200 h 5354365"/>
              <a:gd name="connsiteX39" fmla="*/ 1829627 w 4081049"/>
              <a:gd name="connsiteY39" fmla="*/ 2863850 h 5354365"/>
              <a:gd name="connsiteX40" fmla="*/ 1805061 w 4081049"/>
              <a:gd name="connsiteY40" fmla="*/ 3028938 h 5354365"/>
              <a:gd name="connsiteX41" fmla="*/ 1601027 w 4081049"/>
              <a:gd name="connsiteY41" fmla="*/ 3521075 h 5354365"/>
              <a:gd name="connsiteX42" fmla="*/ 1439102 w 4081049"/>
              <a:gd name="connsiteY42" fmla="*/ 3606800 h 5354365"/>
              <a:gd name="connsiteX43" fmla="*/ 715202 w 4081049"/>
              <a:gd name="connsiteY43" fmla="*/ 3644900 h 5354365"/>
              <a:gd name="connsiteX44" fmla="*/ 509072 w 4081049"/>
              <a:gd name="connsiteY44" fmla="*/ 3652954 h 5354365"/>
              <a:gd name="connsiteX45" fmla="*/ 391352 w 4081049"/>
              <a:gd name="connsiteY45" fmla="*/ 3730625 h 5354365"/>
              <a:gd name="connsiteX46" fmla="*/ 267527 w 4081049"/>
              <a:gd name="connsiteY46" fmla="*/ 3654425 h 5354365"/>
              <a:gd name="connsiteX47" fmla="*/ 153227 w 4081049"/>
              <a:gd name="connsiteY47" fmla="*/ 3873500 h 5354365"/>
              <a:gd name="connsiteX48" fmla="*/ 153227 w 4081049"/>
              <a:gd name="connsiteY48" fmla="*/ 4473575 h 5354365"/>
              <a:gd name="connsiteX49" fmla="*/ 286577 w 4081049"/>
              <a:gd name="connsiteY49" fmla="*/ 4197350 h 5354365"/>
              <a:gd name="connsiteX50" fmla="*/ 477077 w 4081049"/>
              <a:gd name="connsiteY50" fmla="*/ 4025900 h 5354365"/>
              <a:gd name="connsiteX51" fmla="*/ 572327 w 4081049"/>
              <a:gd name="connsiteY51" fmla="*/ 4111625 h 5354365"/>
              <a:gd name="connsiteX52" fmla="*/ 1753427 w 4081049"/>
              <a:gd name="connsiteY52" fmla="*/ 4016375 h 5354365"/>
              <a:gd name="connsiteX53" fmla="*/ 2229677 w 4081049"/>
              <a:gd name="connsiteY53" fmla="*/ 3235325 h 5354365"/>
              <a:gd name="connsiteX54" fmla="*/ 2829752 w 4081049"/>
              <a:gd name="connsiteY54" fmla="*/ 3740150 h 5354365"/>
              <a:gd name="connsiteX55" fmla="*/ 2858327 w 4081049"/>
              <a:gd name="connsiteY55" fmla="*/ 4264025 h 5354365"/>
              <a:gd name="connsiteX56" fmla="*/ 3029777 w 4081049"/>
              <a:gd name="connsiteY56" fmla="*/ 5026025 h 5354365"/>
              <a:gd name="connsiteX57" fmla="*/ 3086927 w 4081049"/>
              <a:gd name="connsiteY57" fmla="*/ 5092700 h 5354365"/>
              <a:gd name="connsiteX58" fmla="*/ 3029777 w 4081049"/>
              <a:gd name="connsiteY58" fmla="*/ 5254625 h 5354365"/>
              <a:gd name="connsiteX59" fmla="*/ 3172652 w 4081049"/>
              <a:gd name="connsiteY59" fmla="*/ 5349875 h 5354365"/>
              <a:gd name="connsiteX60" fmla="*/ 3201227 w 4081049"/>
              <a:gd name="connsiteY60" fmla="*/ 5340350 h 5354365"/>
              <a:gd name="connsiteX61" fmla="*/ 3429827 w 4081049"/>
              <a:gd name="connsiteY61" fmla="*/ 5245100 h 5354365"/>
              <a:gd name="connsiteX62" fmla="*/ 3544127 w 4081049"/>
              <a:gd name="connsiteY62" fmla="*/ 5245100 h 5354365"/>
              <a:gd name="connsiteX63" fmla="*/ 3906077 w 4081049"/>
              <a:gd name="connsiteY63" fmla="*/ 5016500 h 5354365"/>
              <a:gd name="connsiteX64" fmla="*/ 3706052 w 4081049"/>
              <a:gd name="connsiteY64" fmla="*/ 5016500 h 5354365"/>
              <a:gd name="connsiteX65" fmla="*/ 3486977 w 4081049"/>
              <a:gd name="connsiteY65" fmla="*/ 4959350 h 5354365"/>
              <a:gd name="connsiteX66" fmla="*/ 3391727 w 4081049"/>
              <a:gd name="connsiteY66" fmla="*/ 4711700 h 5354365"/>
              <a:gd name="connsiteX67" fmla="*/ 3315527 w 4081049"/>
              <a:gd name="connsiteY67" fmla="*/ 4568825 h 5354365"/>
              <a:gd name="connsiteX68" fmla="*/ 3328068 w 4081049"/>
              <a:gd name="connsiteY68" fmla="*/ 4501672 h 5354365"/>
              <a:gd name="connsiteX69" fmla="*/ 3236990 w 4081049"/>
              <a:gd name="connsiteY69" fmla="*/ 4296281 h 5354365"/>
              <a:gd name="connsiteX70" fmla="*/ 3248852 w 4081049"/>
              <a:gd name="connsiteY70" fmla="*/ 4121150 h 5354365"/>
              <a:gd name="connsiteX71" fmla="*/ 3209233 w 4081049"/>
              <a:gd name="connsiteY71" fmla="*/ 3813136 h 5354365"/>
              <a:gd name="connsiteX72" fmla="*/ 3131280 w 4081049"/>
              <a:gd name="connsiteY72" fmla="*/ 3471463 h 5354365"/>
              <a:gd name="connsiteX73" fmla="*/ 3031297 w 4081049"/>
              <a:gd name="connsiteY73" fmla="*/ 3351495 h 5354365"/>
              <a:gd name="connsiteX74" fmla="*/ 2892278 w 4081049"/>
              <a:gd name="connsiteY74" fmla="*/ 3176422 h 5354365"/>
              <a:gd name="connsiteX75" fmla="*/ 2824668 w 4081049"/>
              <a:gd name="connsiteY75" fmla="*/ 3042020 h 5354365"/>
              <a:gd name="connsiteX76" fmla="*/ 2802696 w 4081049"/>
              <a:gd name="connsiteY76" fmla="*/ 2961145 h 5354365"/>
              <a:gd name="connsiteX77" fmla="*/ 2758753 w 4081049"/>
              <a:gd name="connsiteY77" fmla="*/ 2928421 h 5354365"/>
              <a:gd name="connsiteX78" fmla="*/ 2591627 w 4081049"/>
              <a:gd name="connsiteY78" fmla="*/ 2701925 h 5354365"/>
              <a:gd name="connsiteX79" fmla="*/ 2620202 w 4081049"/>
              <a:gd name="connsiteY79" fmla="*/ 2568575 h 5354365"/>
              <a:gd name="connsiteX80" fmla="*/ 2563052 w 4081049"/>
              <a:gd name="connsiteY80" fmla="*/ 2511425 h 5354365"/>
              <a:gd name="connsiteX81" fmla="*/ 2610677 w 4081049"/>
              <a:gd name="connsiteY81" fmla="*/ 2452639 h 5354365"/>
              <a:gd name="connsiteX82" fmla="*/ 2688981 w 4081049"/>
              <a:gd name="connsiteY82" fmla="*/ 2492375 h 5354365"/>
              <a:gd name="connsiteX83" fmla="*/ 2918633 w 4081049"/>
              <a:gd name="connsiteY83" fmla="*/ 2499270 h 5354365"/>
              <a:gd name="connsiteX84" fmla="*/ 3258377 w 4081049"/>
              <a:gd name="connsiteY84" fmla="*/ 2359025 h 5354365"/>
              <a:gd name="connsiteX85" fmla="*/ 3626017 w 4081049"/>
              <a:gd name="connsiteY85" fmla="*/ 2421989 h 5354365"/>
              <a:gd name="connsiteX86" fmla="*/ 3687002 w 4081049"/>
              <a:gd name="connsiteY86" fmla="*/ 2282825 h 5354365"/>
              <a:gd name="connsiteX87" fmla="*/ 3648902 w 4081049"/>
              <a:gd name="connsiteY87" fmla="*/ 1682750 h 5354365"/>
              <a:gd name="connsiteX88" fmla="*/ 3667952 w 4081049"/>
              <a:gd name="connsiteY88" fmla="*/ 1549400 h 5354365"/>
              <a:gd name="connsiteX89" fmla="*/ 3839402 w 4081049"/>
              <a:gd name="connsiteY89" fmla="*/ 1549400 h 5354365"/>
              <a:gd name="connsiteX90" fmla="*/ 3963227 w 4081049"/>
              <a:gd name="connsiteY90" fmla="*/ 1425575 h 5354365"/>
              <a:gd name="connsiteX91" fmla="*/ 4001327 w 4081049"/>
              <a:gd name="connsiteY91" fmla="*/ 1520825 h 5354365"/>
              <a:gd name="connsiteX92" fmla="*/ 4077527 w 4081049"/>
              <a:gd name="connsiteY92" fmla="*/ 1387475 h 5354365"/>
              <a:gd name="connsiteX93" fmla="*/ 3953702 w 4081049"/>
              <a:gd name="connsiteY93" fmla="*/ 1225550 h 5354365"/>
              <a:gd name="connsiteX94" fmla="*/ 3744152 w 4081049"/>
              <a:gd name="connsiteY94" fmla="*/ 1368425 h 5354365"/>
              <a:gd name="connsiteX95" fmla="*/ 3639377 w 4081049"/>
              <a:gd name="connsiteY95" fmla="*/ 1320800 h 5354365"/>
              <a:gd name="connsiteX96" fmla="*/ 3477452 w 4081049"/>
              <a:gd name="connsiteY96" fmla="*/ 987425 h 5354365"/>
              <a:gd name="connsiteX97" fmla="*/ 3115502 w 4081049"/>
              <a:gd name="connsiteY97" fmla="*/ 720725 h 5354365"/>
              <a:gd name="connsiteX98" fmla="*/ 3048827 w 4081049"/>
              <a:gd name="connsiteY98" fmla="*/ 711200 h 5354365"/>
              <a:gd name="connsiteX0" fmla="*/ 3048827 w 4081049"/>
              <a:gd name="connsiteY0" fmla="*/ 711200 h 5354365"/>
              <a:gd name="connsiteX1" fmla="*/ 3160529 w 4081049"/>
              <a:gd name="connsiteY1" fmla="*/ 355682 h 5354365"/>
              <a:gd name="connsiteX2" fmla="*/ 3140366 w 4081049"/>
              <a:gd name="connsiteY2" fmla="*/ 248186 h 5354365"/>
              <a:gd name="connsiteX3" fmla="*/ 3115502 w 4081049"/>
              <a:gd name="connsiteY3" fmla="*/ 139700 h 5354365"/>
              <a:gd name="connsiteX4" fmla="*/ 2923641 w 4081049"/>
              <a:gd name="connsiteY4" fmla="*/ 55212 h 5354365"/>
              <a:gd name="connsiteX5" fmla="*/ 2634428 w 4081049"/>
              <a:gd name="connsiteY5" fmla="*/ 24410 h 5354365"/>
              <a:gd name="connsiteX6" fmla="*/ 2502067 w 4081049"/>
              <a:gd name="connsiteY6" fmla="*/ 213550 h 5354365"/>
              <a:gd name="connsiteX7" fmla="*/ 2444422 w 4081049"/>
              <a:gd name="connsiteY7" fmla="*/ 419760 h 5354365"/>
              <a:gd name="connsiteX8" fmla="*/ 2469410 w 4081049"/>
              <a:gd name="connsiteY8" fmla="*/ 619290 h 5354365"/>
              <a:gd name="connsiteX9" fmla="*/ 2524952 w 4081049"/>
              <a:gd name="connsiteY9" fmla="*/ 692150 h 5354365"/>
              <a:gd name="connsiteX10" fmla="*/ 2383314 w 4081049"/>
              <a:gd name="connsiteY10" fmla="*/ 788514 h 5354365"/>
              <a:gd name="connsiteX11" fmla="*/ 2279405 w 4081049"/>
              <a:gd name="connsiteY11" fmla="*/ 809295 h 5354365"/>
              <a:gd name="connsiteX12" fmla="*/ 2086802 w 4081049"/>
              <a:gd name="connsiteY12" fmla="*/ 873125 h 5354365"/>
              <a:gd name="connsiteX13" fmla="*/ 1970646 w 4081049"/>
              <a:gd name="connsiteY13" fmla="*/ 862734 h 5354365"/>
              <a:gd name="connsiteX14" fmla="*/ 1877252 w 4081049"/>
              <a:gd name="connsiteY14" fmla="*/ 930275 h 5354365"/>
              <a:gd name="connsiteX15" fmla="*/ 1876633 w 4081049"/>
              <a:gd name="connsiteY15" fmla="*/ 1028989 h 5354365"/>
              <a:gd name="connsiteX16" fmla="*/ 1722756 w 4081049"/>
              <a:gd name="connsiteY16" fmla="*/ 1138170 h 5354365"/>
              <a:gd name="connsiteX17" fmla="*/ 1305752 w 4081049"/>
              <a:gd name="connsiteY17" fmla="*/ 1406525 h 5354365"/>
              <a:gd name="connsiteX18" fmla="*/ 1210502 w 4081049"/>
              <a:gd name="connsiteY18" fmla="*/ 1711325 h 5354365"/>
              <a:gd name="connsiteX19" fmla="*/ 1129557 w 4081049"/>
              <a:gd name="connsiteY19" fmla="*/ 1892705 h 5354365"/>
              <a:gd name="connsiteX20" fmla="*/ 1137023 w 4081049"/>
              <a:gd name="connsiteY20" fmla="*/ 2242151 h 5354365"/>
              <a:gd name="connsiteX21" fmla="*/ 1248602 w 4081049"/>
              <a:gd name="connsiteY21" fmla="*/ 2530475 h 5354365"/>
              <a:gd name="connsiteX22" fmla="*/ 1362902 w 4081049"/>
              <a:gd name="connsiteY22" fmla="*/ 2701925 h 5354365"/>
              <a:gd name="connsiteX23" fmla="*/ 1467677 w 4081049"/>
              <a:gd name="connsiteY23" fmla="*/ 2501900 h 5354365"/>
              <a:gd name="connsiteX24" fmla="*/ 1401002 w 4081049"/>
              <a:gd name="connsiteY24" fmla="*/ 2387600 h 5354365"/>
              <a:gd name="connsiteX25" fmla="*/ 1448627 w 4081049"/>
              <a:gd name="connsiteY25" fmla="*/ 2320925 h 5354365"/>
              <a:gd name="connsiteX26" fmla="*/ 1421266 w 4081049"/>
              <a:gd name="connsiteY26" fmla="*/ 1823087 h 5354365"/>
              <a:gd name="connsiteX27" fmla="*/ 1515854 w 4081049"/>
              <a:gd name="connsiteY27" fmla="*/ 1737289 h 5354365"/>
              <a:gd name="connsiteX28" fmla="*/ 1543877 w 4081049"/>
              <a:gd name="connsiteY28" fmla="*/ 1587500 h 5354365"/>
              <a:gd name="connsiteX29" fmla="*/ 1743902 w 4081049"/>
              <a:gd name="connsiteY29" fmla="*/ 1587500 h 5354365"/>
              <a:gd name="connsiteX30" fmla="*/ 1839152 w 4081049"/>
              <a:gd name="connsiteY30" fmla="*/ 1501775 h 5354365"/>
              <a:gd name="connsiteX31" fmla="*/ 1674726 w 4081049"/>
              <a:gd name="connsiteY31" fmla="*/ 1971700 h 5354365"/>
              <a:gd name="connsiteX32" fmla="*/ 1677227 w 4081049"/>
              <a:gd name="connsiteY32" fmla="*/ 2187575 h 5354365"/>
              <a:gd name="connsiteX33" fmla="*/ 1465691 w 4081049"/>
              <a:gd name="connsiteY33" fmla="*/ 2697254 h 5354365"/>
              <a:gd name="connsiteX34" fmla="*/ 1601027 w 4081049"/>
              <a:gd name="connsiteY34" fmla="*/ 2749550 h 5354365"/>
              <a:gd name="connsiteX35" fmla="*/ 1762952 w 4081049"/>
              <a:gd name="connsiteY35" fmla="*/ 2644775 h 5354365"/>
              <a:gd name="connsiteX36" fmla="*/ 1800843 w 4081049"/>
              <a:gd name="connsiteY36" fmla="*/ 2466804 h 5354365"/>
              <a:gd name="connsiteX37" fmla="*/ 1886777 w 4081049"/>
              <a:gd name="connsiteY37" fmla="*/ 2425700 h 5354365"/>
              <a:gd name="connsiteX38" fmla="*/ 1820102 w 4081049"/>
              <a:gd name="connsiteY38" fmla="*/ 2616200 h 5354365"/>
              <a:gd name="connsiteX39" fmla="*/ 1829627 w 4081049"/>
              <a:gd name="connsiteY39" fmla="*/ 2863850 h 5354365"/>
              <a:gd name="connsiteX40" fmla="*/ 1805061 w 4081049"/>
              <a:gd name="connsiteY40" fmla="*/ 3028938 h 5354365"/>
              <a:gd name="connsiteX41" fmla="*/ 1601027 w 4081049"/>
              <a:gd name="connsiteY41" fmla="*/ 3521075 h 5354365"/>
              <a:gd name="connsiteX42" fmla="*/ 1439102 w 4081049"/>
              <a:gd name="connsiteY42" fmla="*/ 3606800 h 5354365"/>
              <a:gd name="connsiteX43" fmla="*/ 715202 w 4081049"/>
              <a:gd name="connsiteY43" fmla="*/ 3644900 h 5354365"/>
              <a:gd name="connsiteX44" fmla="*/ 509072 w 4081049"/>
              <a:gd name="connsiteY44" fmla="*/ 3652954 h 5354365"/>
              <a:gd name="connsiteX45" fmla="*/ 391352 w 4081049"/>
              <a:gd name="connsiteY45" fmla="*/ 3730625 h 5354365"/>
              <a:gd name="connsiteX46" fmla="*/ 267527 w 4081049"/>
              <a:gd name="connsiteY46" fmla="*/ 3654425 h 5354365"/>
              <a:gd name="connsiteX47" fmla="*/ 153227 w 4081049"/>
              <a:gd name="connsiteY47" fmla="*/ 3873500 h 5354365"/>
              <a:gd name="connsiteX48" fmla="*/ 153227 w 4081049"/>
              <a:gd name="connsiteY48" fmla="*/ 4473575 h 5354365"/>
              <a:gd name="connsiteX49" fmla="*/ 286577 w 4081049"/>
              <a:gd name="connsiteY49" fmla="*/ 4197350 h 5354365"/>
              <a:gd name="connsiteX50" fmla="*/ 477077 w 4081049"/>
              <a:gd name="connsiteY50" fmla="*/ 4025900 h 5354365"/>
              <a:gd name="connsiteX51" fmla="*/ 572327 w 4081049"/>
              <a:gd name="connsiteY51" fmla="*/ 4111625 h 5354365"/>
              <a:gd name="connsiteX52" fmla="*/ 1753427 w 4081049"/>
              <a:gd name="connsiteY52" fmla="*/ 4016375 h 5354365"/>
              <a:gd name="connsiteX53" fmla="*/ 2229677 w 4081049"/>
              <a:gd name="connsiteY53" fmla="*/ 3235325 h 5354365"/>
              <a:gd name="connsiteX54" fmla="*/ 2829752 w 4081049"/>
              <a:gd name="connsiteY54" fmla="*/ 3740150 h 5354365"/>
              <a:gd name="connsiteX55" fmla="*/ 2858327 w 4081049"/>
              <a:gd name="connsiteY55" fmla="*/ 4264025 h 5354365"/>
              <a:gd name="connsiteX56" fmla="*/ 3029777 w 4081049"/>
              <a:gd name="connsiteY56" fmla="*/ 5026025 h 5354365"/>
              <a:gd name="connsiteX57" fmla="*/ 3086927 w 4081049"/>
              <a:gd name="connsiteY57" fmla="*/ 5092700 h 5354365"/>
              <a:gd name="connsiteX58" fmla="*/ 3029777 w 4081049"/>
              <a:gd name="connsiteY58" fmla="*/ 5254625 h 5354365"/>
              <a:gd name="connsiteX59" fmla="*/ 3172652 w 4081049"/>
              <a:gd name="connsiteY59" fmla="*/ 5349875 h 5354365"/>
              <a:gd name="connsiteX60" fmla="*/ 3201227 w 4081049"/>
              <a:gd name="connsiteY60" fmla="*/ 5340350 h 5354365"/>
              <a:gd name="connsiteX61" fmla="*/ 3429827 w 4081049"/>
              <a:gd name="connsiteY61" fmla="*/ 5245100 h 5354365"/>
              <a:gd name="connsiteX62" fmla="*/ 3544127 w 4081049"/>
              <a:gd name="connsiteY62" fmla="*/ 5245100 h 5354365"/>
              <a:gd name="connsiteX63" fmla="*/ 3906077 w 4081049"/>
              <a:gd name="connsiteY63" fmla="*/ 5016500 h 5354365"/>
              <a:gd name="connsiteX64" fmla="*/ 3706052 w 4081049"/>
              <a:gd name="connsiteY64" fmla="*/ 5016500 h 5354365"/>
              <a:gd name="connsiteX65" fmla="*/ 3486977 w 4081049"/>
              <a:gd name="connsiteY65" fmla="*/ 4959350 h 5354365"/>
              <a:gd name="connsiteX66" fmla="*/ 3391727 w 4081049"/>
              <a:gd name="connsiteY66" fmla="*/ 4711700 h 5354365"/>
              <a:gd name="connsiteX67" fmla="*/ 3315527 w 4081049"/>
              <a:gd name="connsiteY67" fmla="*/ 4568825 h 5354365"/>
              <a:gd name="connsiteX68" fmla="*/ 3328068 w 4081049"/>
              <a:gd name="connsiteY68" fmla="*/ 4501672 h 5354365"/>
              <a:gd name="connsiteX69" fmla="*/ 3236990 w 4081049"/>
              <a:gd name="connsiteY69" fmla="*/ 4296281 h 5354365"/>
              <a:gd name="connsiteX70" fmla="*/ 3248852 w 4081049"/>
              <a:gd name="connsiteY70" fmla="*/ 4121150 h 5354365"/>
              <a:gd name="connsiteX71" fmla="*/ 3209233 w 4081049"/>
              <a:gd name="connsiteY71" fmla="*/ 3813136 h 5354365"/>
              <a:gd name="connsiteX72" fmla="*/ 3131280 w 4081049"/>
              <a:gd name="connsiteY72" fmla="*/ 3471463 h 5354365"/>
              <a:gd name="connsiteX73" fmla="*/ 3031297 w 4081049"/>
              <a:gd name="connsiteY73" fmla="*/ 3351495 h 5354365"/>
              <a:gd name="connsiteX74" fmla="*/ 2892278 w 4081049"/>
              <a:gd name="connsiteY74" fmla="*/ 3176422 h 5354365"/>
              <a:gd name="connsiteX75" fmla="*/ 2824668 w 4081049"/>
              <a:gd name="connsiteY75" fmla="*/ 3042020 h 5354365"/>
              <a:gd name="connsiteX76" fmla="*/ 2802696 w 4081049"/>
              <a:gd name="connsiteY76" fmla="*/ 2961145 h 5354365"/>
              <a:gd name="connsiteX77" fmla="*/ 2758753 w 4081049"/>
              <a:gd name="connsiteY77" fmla="*/ 2928421 h 5354365"/>
              <a:gd name="connsiteX78" fmla="*/ 2591627 w 4081049"/>
              <a:gd name="connsiteY78" fmla="*/ 2701925 h 5354365"/>
              <a:gd name="connsiteX79" fmla="*/ 2620202 w 4081049"/>
              <a:gd name="connsiteY79" fmla="*/ 2568575 h 5354365"/>
              <a:gd name="connsiteX80" fmla="*/ 2563052 w 4081049"/>
              <a:gd name="connsiteY80" fmla="*/ 2511425 h 5354365"/>
              <a:gd name="connsiteX81" fmla="*/ 2610677 w 4081049"/>
              <a:gd name="connsiteY81" fmla="*/ 2452639 h 5354365"/>
              <a:gd name="connsiteX82" fmla="*/ 2688981 w 4081049"/>
              <a:gd name="connsiteY82" fmla="*/ 2492375 h 5354365"/>
              <a:gd name="connsiteX83" fmla="*/ 2918633 w 4081049"/>
              <a:gd name="connsiteY83" fmla="*/ 2499270 h 5354365"/>
              <a:gd name="connsiteX84" fmla="*/ 3258377 w 4081049"/>
              <a:gd name="connsiteY84" fmla="*/ 2359025 h 5354365"/>
              <a:gd name="connsiteX85" fmla="*/ 3626017 w 4081049"/>
              <a:gd name="connsiteY85" fmla="*/ 2421989 h 5354365"/>
              <a:gd name="connsiteX86" fmla="*/ 3687002 w 4081049"/>
              <a:gd name="connsiteY86" fmla="*/ 2282825 h 5354365"/>
              <a:gd name="connsiteX87" fmla="*/ 3648902 w 4081049"/>
              <a:gd name="connsiteY87" fmla="*/ 1682750 h 5354365"/>
              <a:gd name="connsiteX88" fmla="*/ 3667952 w 4081049"/>
              <a:gd name="connsiteY88" fmla="*/ 1549400 h 5354365"/>
              <a:gd name="connsiteX89" fmla="*/ 3839402 w 4081049"/>
              <a:gd name="connsiteY89" fmla="*/ 1549400 h 5354365"/>
              <a:gd name="connsiteX90" fmla="*/ 3963227 w 4081049"/>
              <a:gd name="connsiteY90" fmla="*/ 1425575 h 5354365"/>
              <a:gd name="connsiteX91" fmla="*/ 4001327 w 4081049"/>
              <a:gd name="connsiteY91" fmla="*/ 1520825 h 5354365"/>
              <a:gd name="connsiteX92" fmla="*/ 4077527 w 4081049"/>
              <a:gd name="connsiteY92" fmla="*/ 1387475 h 5354365"/>
              <a:gd name="connsiteX93" fmla="*/ 3953702 w 4081049"/>
              <a:gd name="connsiteY93" fmla="*/ 1225550 h 5354365"/>
              <a:gd name="connsiteX94" fmla="*/ 3744152 w 4081049"/>
              <a:gd name="connsiteY94" fmla="*/ 1368425 h 5354365"/>
              <a:gd name="connsiteX95" fmla="*/ 3639377 w 4081049"/>
              <a:gd name="connsiteY95" fmla="*/ 1320800 h 5354365"/>
              <a:gd name="connsiteX96" fmla="*/ 3477452 w 4081049"/>
              <a:gd name="connsiteY96" fmla="*/ 987425 h 5354365"/>
              <a:gd name="connsiteX97" fmla="*/ 3115502 w 4081049"/>
              <a:gd name="connsiteY97" fmla="*/ 720725 h 5354365"/>
              <a:gd name="connsiteX98" fmla="*/ 3048827 w 4081049"/>
              <a:gd name="connsiteY98" fmla="*/ 711200 h 5354365"/>
              <a:gd name="connsiteX0" fmla="*/ 3048827 w 4081049"/>
              <a:gd name="connsiteY0" fmla="*/ 711200 h 5354365"/>
              <a:gd name="connsiteX1" fmla="*/ 3069114 w 4081049"/>
              <a:gd name="connsiteY1" fmla="*/ 494599 h 5354365"/>
              <a:gd name="connsiteX2" fmla="*/ 3160529 w 4081049"/>
              <a:gd name="connsiteY2" fmla="*/ 355682 h 5354365"/>
              <a:gd name="connsiteX3" fmla="*/ 3140366 w 4081049"/>
              <a:gd name="connsiteY3" fmla="*/ 248186 h 5354365"/>
              <a:gd name="connsiteX4" fmla="*/ 3115502 w 4081049"/>
              <a:gd name="connsiteY4" fmla="*/ 139700 h 5354365"/>
              <a:gd name="connsiteX5" fmla="*/ 2923641 w 4081049"/>
              <a:gd name="connsiteY5" fmla="*/ 55212 h 5354365"/>
              <a:gd name="connsiteX6" fmla="*/ 2634428 w 4081049"/>
              <a:gd name="connsiteY6" fmla="*/ 24410 h 5354365"/>
              <a:gd name="connsiteX7" fmla="*/ 2502067 w 4081049"/>
              <a:gd name="connsiteY7" fmla="*/ 213550 h 5354365"/>
              <a:gd name="connsiteX8" fmla="*/ 2444422 w 4081049"/>
              <a:gd name="connsiteY8" fmla="*/ 419760 h 5354365"/>
              <a:gd name="connsiteX9" fmla="*/ 2469410 w 4081049"/>
              <a:gd name="connsiteY9" fmla="*/ 619290 h 5354365"/>
              <a:gd name="connsiteX10" fmla="*/ 2524952 w 4081049"/>
              <a:gd name="connsiteY10" fmla="*/ 692150 h 5354365"/>
              <a:gd name="connsiteX11" fmla="*/ 2383314 w 4081049"/>
              <a:gd name="connsiteY11" fmla="*/ 788514 h 5354365"/>
              <a:gd name="connsiteX12" fmla="*/ 2279405 w 4081049"/>
              <a:gd name="connsiteY12" fmla="*/ 809295 h 5354365"/>
              <a:gd name="connsiteX13" fmla="*/ 2086802 w 4081049"/>
              <a:gd name="connsiteY13" fmla="*/ 873125 h 5354365"/>
              <a:gd name="connsiteX14" fmla="*/ 1970646 w 4081049"/>
              <a:gd name="connsiteY14" fmla="*/ 862734 h 5354365"/>
              <a:gd name="connsiteX15" fmla="*/ 1877252 w 4081049"/>
              <a:gd name="connsiteY15" fmla="*/ 930275 h 5354365"/>
              <a:gd name="connsiteX16" fmla="*/ 1876633 w 4081049"/>
              <a:gd name="connsiteY16" fmla="*/ 1028989 h 5354365"/>
              <a:gd name="connsiteX17" fmla="*/ 1722756 w 4081049"/>
              <a:gd name="connsiteY17" fmla="*/ 1138170 h 5354365"/>
              <a:gd name="connsiteX18" fmla="*/ 1305752 w 4081049"/>
              <a:gd name="connsiteY18" fmla="*/ 1406525 h 5354365"/>
              <a:gd name="connsiteX19" fmla="*/ 1210502 w 4081049"/>
              <a:gd name="connsiteY19" fmla="*/ 1711325 h 5354365"/>
              <a:gd name="connsiteX20" fmla="*/ 1129557 w 4081049"/>
              <a:gd name="connsiteY20" fmla="*/ 1892705 h 5354365"/>
              <a:gd name="connsiteX21" fmla="*/ 1137023 w 4081049"/>
              <a:gd name="connsiteY21" fmla="*/ 2242151 h 5354365"/>
              <a:gd name="connsiteX22" fmla="*/ 1248602 w 4081049"/>
              <a:gd name="connsiteY22" fmla="*/ 2530475 h 5354365"/>
              <a:gd name="connsiteX23" fmla="*/ 1362902 w 4081049"/>
              <a:gd name="connsiteY23" fmla="*/ 2701925 h 5354365"/>
              <a:gd name="connsiteX24" fmla="*/ 1467677 w 4081049"/>
              <a:gd name="connsiteY24" fmla="*/ 2501900 h 5354365"/>
              <a:gd name="connsiteX25" fmla="*/ 1401002 w 4081049"/>
              <a:gd name="connsiteY25" fmla="*/ 2387600 h 5354365"/>
              <a:gd name="connsiteX26" fmla="*/ 1448627 w 4081049"/>
              <a:gd name="connsiteY26" fmla="*/ 2320925 h 5354365"/>
              <a:gd name="connsiteX27" fmla="*/ 1421266 w 4081049"/>
              <a:gd name="connsiteY27" fmla="*/ 1823087 h 5354365"/>
              <a:gd name="connsiteX28" fmla="*/ 1515854 w 4081049"/>
              <a:gd name="connsiteY28" fmla="*/ 1737289 h 5354365"/>
              <a:gd name="connsiteX29" fmla="*/ 1543877 w 4081049"/>
              <a:gd name="connsiteY29" fmla="*/ 1587500 h 5354365"/>
              <a:gd name="connsiteX30" fmla="*/ 1743902 w 4081049"/>
              <a:gd name="connsiteY30" fmla="*/ 1587500 h 5354365"/>
              <a:gd name="connsiteX31" fmla="*/ 1839152 w 4081049"/>
              <a:gd name="connsiteY31" fmla="*/ 1501775 h 5354365"/>
              <a:gd name="connsiteX32" fmla="*/ 1674726 w 4081049"/>
              <a:gd name="connsiteY32" fmla="*/ 1971700 h 5354365"/>
              <a:gd name="connsiteX33" fmla="*/ 1677227 w 4081049"/>
              <a:gd name="connsiteY33" fmla="*/ 2187575 h 5354365"/>
              <a:gd name="connsiteX34" fmla="*/ 1465691 w 4081049"/>
              <a:gd name="connsiteY34" fmla="*/ 2697254 h 5354365"/>
              <a:gd name="connsiteX35" fmla="*/ 1601027 w 4081049"/>
              <a:gd name="connsiteY35" fmla="*/ 2749550 h 5354365"/>
              <a:gd name="connsiteX36" fmla="*/ 1762952 w 4081049"/>
              <a:gd name="connsiteY36" fmla="*/ 2644775 h 5354365"/>
              <a:gd name="connsiteX37" fmla="*/ 1800843 w 4081049"/>
              <a:gd name="connsiteY37" fmla="*/ 2466804 h 5354365"/>
              <a:gd name="connsiteX38" fmla="*/ 1886777 w 4081049"/>
              <a:gd name="connsiteY38" fmla="*/ 2425700 h 5354365"/>
              <a:gd name="connsiteX39" fmla="*/ 1820102 w 4081049"/>
              <a:gd name="connsiteY39" fmla="*/ 2616200 h 5354365"/>
              <a:gd name="connsiteX40" fmla="*/ 1829627 w 4081049"/>
              <a:gd name="connsiteY40" fmla="*/ 2863850 h 5354365"/>
              <a:gd name="connsiteX41" fmla="*/ 1805061 w 4081049"/>
              <a:gd name="connsiteY41" fmla="*/ 3028938 h 5354365"/>
              <a:gd name="connsiteX42" fmla="*/ 1601027 w 4081049"/>
              <a:gd name="connsiteY42" fmla="*/ 3521075 h 5354365"/>
              <a:gd name="connsiteX43" fmla="*/ 1439102 w 4081049"/>
              <a:gd name="connsiteY43" fmla="*/ 3606800 h 5354365"/>
              <a:gd name="connsiteX44" fmla="*/ 715202 w 4081049"/>
              <a:gd name="connsiteY44" fmla="*/ 3644900 h 5354365"/>
              <a:gd name="connsiteX45" fmla="*/ 509072 w 4081049"/>
              <a:gd name="connsiteY45" fmla="*/ 3652954 h 5354365"/>
              <a:gd name="connsiteX46" fmla="*/ 391352 w 4081049"/>
              <a:gd name="connsiteY46" fmla="*/ 3730625 h 5354365"/>
              <a:gd name="connsiteX47" fmla="*/ 267527 w 4081049"/>
              <a:gd name="connsiteY47" fmla="*/ 3654425 h 5354365"/>
              <a:gd name="connsiteX48" fmla="*/ 153227 w 4081049"/>
              <a:gd name="connsiteY48" fmla="*/ 3873500 h 5354365"/>
              <a:gd name="connsiteX49" fmla="*/ 153227 w 4081049"/>
              <a:gd name="connsiteY49" fmla="*/ 4473575 h 5354365"/>
              <a:gd name="connsiteX50" fmla="*/ 286577 w 4081049"/>
              <a:gd name="connsiteY50" fmla="*/ 4197350 h 5354365"/>
              <a:gd name="connsiteX51" fmla="*/ 477077 w 4081049"/>
              <a:gd name="connsiteY51" fmla="*/ 4025900 h 5354365"/>
              <a:gd name="connsiteX52" fmla="*/ 572327 w 4081049"/>
              <a:gd name="connsiteY52" fmla="*/ 4111625 h 5354365"/>
              <a:gd name="connsiteX53" fmla="*/ 1753427 w 4081049"/>
              <a:gd name="connsiteY53" fmla="*/ 4016375 h 5354365"/>
              <a:gd name="connsiteX54" fmla="*/ 2229677 w 4081049"/>
              <a:gd name="connsiteY54" fmla="*/ 3235325 h 5354365"/>
              <a:gd name="connsiteX55" fmla="*/ 2829752 w 4081049"/>
              <a:gd name="connsiteY55" fmla="*/ 3740150 h 5354365"/>
              <a:gd name="connsiteX56" fmla="*/ 2858327 w 4081049"/>
              <a:gd name="connsiteY56" fmla="*/ 4264025 h 5354365"/>
              <a:gd name="connsiteX57" fmla="*/ 3029777 w 4081049"/>
              <a:gd name="connsiteY57" fmla="*/ 5026025 h 5354365"/>
              <a:gd name="connsiteX58" fmla="*/ 3086927 w 4081049"/>
              <a:gd name="connsiteY58" fmla="*/ 5092700 h 5354365"/>
              <a:gd name="connsiteX59" fmla="*/ 3029777 w 4081049"/>
              <a:gd name="connsiteY59" fmla="*/ 5254625 h 5354365"/>
              <a:gd name="connsiteX60" fmla="*/ 3172652 w 4081049"/>
              <a:gd name="connsiteY60" fmla="*/ 5349875 h 5354365"/>
              <a:gd name="connsiteX61" fmla="*/ 3201227 w 4081049"/>
              <a:gd name="connsiteY61" fmla="*/ 5340350 h 5354365"/>
              <a:gd name="connsiteX62" fmla="*/ 3429827 w 4081049"/>
              <a:gd name="connsiteY62" fmla="*/ 5245100 h 5354365"/>
              <a:gd name="connsiteX63" fmla="*/ 3544127 w 4081049"/>
              <a:gd name="connsiteY63" fmla="*/ 5245100 h 5354365"/>
              <a:gd name="connsiteX64" fmla="*/ 3906077 w 4081049"/>
              <a:gd name="connsiteY64" fmla="*/ 5016500 h 5354365"/>
              <a:gd name="connsiteX65" fmla="*/ 3706052 w 4081049"/>
              <a:gd name="connsiteY65" fmla="*/ 5016500 h 5354365"/>
              <a:gd name="connsiteX66" fmla="*/ 3486977 w 4081049"/>
              <a:gd name="connsiteY66" fmla="*/ 4959350 h 5354365"/>
              <a:gd name="connsiteX67" fmla="*/ 3391727 w 4081049"/>
              <a:gd name="connsiteY67" fmla="*/ 4711700 h 5354365"/>
              <a:gd name="connsiteX68" fmla="*/ 3315527 w 4081049"/>
              <a:gd name="connsiteY68" fmla="*/ 4568825 h 5354365"/>
              <a:gd name="connsiteX69" fmla="*/ 3328068 w 4081049"/>
              <a:gd name="connsiteY69" fmla="*/ 4501672 h 5354365"/>
              <a:gd name="connsiteX70" fmla="*/ 3236990 w 4081049"/>
              <a:gd name="connsiteY70" fmla="*/ 4296281 h 5354365"/>
              <a:gd name="connsiteX71" fmla="*/ 3248852 w 4081049"/>
              <a:gd name="connsiteY71" fmla="*/ 4121150 h 5354365"/>
              <a:gd name="connsiteX72" fmla="*/ 3209233 w 4081049"/>
              <a:gd name="connsiteY72" fmla="*/ 3813136 h 5354365"/>
              <a:gd name="connsiteX73" fmla="*/ 3131280 w 4081049"/>
              <a:gd name="connsiteY73" fmla="*/ 3471463 h 5354365"/>
              <a:gd name="connsiteX74" fmla="*/ 3031297 w 4081049"/>
              <a:gd name="connsiteY74" fmla="*/ 3351495 h 5354365"/>
              <a:gd name="connsiteX75" fmla="*/ 2892278 w 4081049"/>
              <a:gd name="connsiteY75" fmla="*/ 3176422 h 5354365"/>
              <a:gd name="connsiteX76" fmla="*/ 2824668 w 4081049"/>
              <a:gd name="connsiteY76" fmla="*/ 3042020 h 5354365"/>
              <a:gd name="connsiteX77" fmla="*/ 2802696 w 4081049"/>
              <a:gd name="connsiteY77" fmla="*/ 2961145 h 5354365"/>
              <a:gd name="connsiteX78" fmla="*/ 2758753 w 4081049"/>
              <a:gd name="connsiteY78" fmla="*/ 2928421 h 5354365"/>
              <a:gd name="connsiteX79" fmla="*/ 2591627 w 4081049"/>
              <a:gd name="connsiteY79" fmla="*/ 2701925 h 5354365"/>
              <a:gd name="connsiteX80" fmla="*/ 2620202 w 4081049"/>
              <a:gd name="connsiteY80" fmla="*/ 2568575 h 5354365"/>
              <a:gd name="connsiteX81" fmla="*/ 2563052 w 4081049"/>
              <a:gd name="connsiteY81" fmla="*/ 2511425 h 5354365"/>
              <a:gd name="connsiteX82" fmla="*/ 2610677 w 4081049"/>
              <a:gd name="connsiteY82" fmla="*/ 2452639 h 5354365"/>
              <a:gd name="connsiteX83" fmla="*/ 2688981 w 4081049"/>
              <a:gd name="connsiteY83" fmla="*/ 2492375 h 5354365"/>
              <a:gd name="connsiteX84" fmla="*/ 2918633 w 4081049"/>
              <a:gd name="connsiteY84" fmla="*/ 2499270 h 5354365"/>
              <a:gd name="connsiteX85" fmla="*/ 3258377 w 4081049"/>
              <a:gd name="connsiteY85" fmla="*/ 2359025 h 5354365"/>
              <a:gd name="connsiteX86" fmla="*/ 3626017 w 4081049"/>
              <a:gd name="connsiteY86" fmla="*/ 2421989 h 5354365"/>
              <a:gd name="connsiteX87" fmla="*/ 3687002 w 4081049"/>
              <a:gd name="connsiteY87" fmla="*/ 2282825 h 5354365"/>
              <a:gd name="connsiteX88" fmla="*/ 3648902 w 4081049"/>
              <a:gd name="connsiteY88" fmla="*/ 1682750 h 5354365"/>
              <a:gd name="connsiteX89" fmla="*/ 3667952 w 4081049"/>
              <a:gd name="connsiteY89" fmla="*/ 1549400 h 5354365"/>
              <a:gd name="connsiteX90" fmla="*/ 3839402 w 4081049"/>
              <a:gd name="connsiteY90" fmla="*/ 1549400 h 5354365"/>
              <a:gd name="connsiteX91" fmla="*/ 3963227 w 4081049"/>
              <a:gd name="connsiteY91" fmla="*/ 1425575 h 5354365"/>
              <a:gd name="connsiteX92" fmla="*/ 4001327 w 4081049"/>
              <a:gd name="connsiteY92" fmla="*/ 1520825 h 5354365"/>
              <a:gd name="connsiteX93" fmla="*/ 4077527 w 4081049"/>
              <a:gd name="connsiteY93" fmla="*/ 1387475 h 5354365"/>
              <a:gd name="connsiteX94" fmla="*/ 3953702 w 4081049"/>
              <a:gd name="connsiteY94" fmla="*/ 1225550 h 5354365"/>
              <a:gd name="connsiteX95" fmla="*/ 3744152 w 4081049"/>
              <a:gd name="connsiteY95" fmla="*/ 1368425 h 5354365"/>
              <a:gd name="connsiteX96" fmla="*/ 3639377 w 4081049"/>
              <a:gd name="connsiteY96" fmla="*/ 1320800 h 5354365"/>
              <a:gd name="connsiteX97" fmla="*/ 3477452 w 4081049"/>
              <a:gd name="connsiteY97" fmla="*/ 987425 h 5354365"/>
              <a:gd name="connsiteX98" fmla="*/ 3115502 w 4081049"/>
              <a:gd name="connsiteY98" fmla="*/ 720725 h 5354365"/>
              <a:gd name="connsiteX99" fmla="*/ 3048827 w 4081049"/>
              <a:gd name="connsiteY99" fmla="*/ 711200 h 5354365"/>
              <a:gd name="connsiteX0" fmla="*/ 3048827 w 4081049"/>
              <a:gd name="connsiteY0" fmla="*/ 711200 h 5354365"/>
              <a:gd name="connsiteX1" fmla="*/ 3069114 w 4081049"/>
              <a:gd name="connsiteY1" fmla="*/ 494599 h 5354365"/>
              <a:gd name="connsiteX2" fmla="*/ 3160529 w 4081049"/>
              <a:gd name="connsiteY2" fmla="*/ 355682 h 5354365"/>
              <a:gd name="connsiteX3" fmla="*/ 3117605 w 4081049"/>
              <a:gd name="connsiteY3" fmla="*/ 250165 h 5354365"/>
              <a:gd name="connsiteX4" fmla="*/ 3115502 w 4081049"/>
              <a:gd name="connsiteY4" fmla="*/ 139700 h 5354365"/>
              <a:gd name="connsiteX5" fmla="*/ 2923641 w 4081049"/>
              <a:gd name="connsiteY5" fmla="*/ 55212 h 5354365"/>
              <a:gd name="connsiteX6" fmla="*/ 2634428 w 4081049"/>
              <a:gd name="connsiteY6" fmla="*/ 24410 h 5354365"/>
              <a:gd name="connsiteX7" fmla="*/ 2502067 w 4081049"/>
              <a:gd name="connsiteY7" fmla="*/ 213550 h 5354365"/>
              <a:gd name="connsiteX8" fmla="*/ 2444422 w 4081049"/>
              <a:gd name="connsiteY8" fmla="*/ 419760 h 5354365"/>
              <a:gd name="connsiteX9" fmla="*/ 2469410 w 4081049"/>
              <a:gd name="connsiteY9" fmla="*/ 619290 h 5354365"/>
              <a:gd name="connsiteX10" fmla="*/ 2524952 w 4081049"/>
              <a:gd name="connsiteY10" fmla="*/ 692150 h 5354365"/>
              <a:gd name="connsiteX11" fmla="*/ 2383314 w 4081049"/>
              <a:gd name="connsiteY11" fmla="*/ 788514 h 5354365"/>
              <a:gd name="connsiteX12" fmla="*/ 2279405 w 4081049"/>
              <a:gd name="connsiteY12" fmla="*/ 809295 h 5354365"/>
              <a:gd name="connsiteX13" fmla="*/ 2086802 w 4081049"/>
              <a:gd name="connsiteY13" fmla="*/ 873125 h 5354365"/>
              <a:gd name="connsiteX14" fmla="*/ 1970646 w 4081049"/>
              <a:gd name="connsiteY14" fmla="*/ 862734 h 5354365"/>
              <a:gd name="connsiteX15" fmla="*/ 1877252 w 4081049"/>
              <a:gd name="connsiteY15" fmla="*/ 930275 h 5354365"/>
              <a:gd name="connsiteX16" fmla="*/ 1876633 w 4081049"/>
              <a:gd name="connsiteY16" fmla="*/ 1028989 h 5354365"/>
              <a:gd name="connsiteX17" fmla="*/ 1722756 w 4081049"/>
              <a:gd name="connsiteY17" fmla="*/ 1138170 h 5354365"/>
              <a:gd name="connsiteX18" fmla="*/ 1305752 w 4081049"/>
              <a:gd name="connsiteY18" fmla="*/ 1406525 h 5354365"/>
              <a:gd name="connsiteX19" fmla="*/ 1210502 w 4081049"/>
              <a:gd name="connsiteY19" fmla="*/ 1711325 h 5354365"/>
              <a:gd name="connsiteX20" fmla="*/ 1129557 w 4081049"/>
              <a:gd name="connsiteY20" fmla="*/ 1892705 h 5354365"/>
              <a:gd name="connsiteX21" fmla="*/ 1137023 w 4081049"/>
              <a:gd name="connsiteY21" fmla="*/ 2242151 h 5354365"/>
              <a:gd name="connsiteX22" fmla="*/ 1248602 w 4081049"/>
              <a:gd name="connsiteY22" fmla="*/ 2530475 h 5354365"/>
              <a:gd name="connsiteX23" fmla="*/ 1362902 w 4081049"/>
              <a:gd name="connsiteY23" fmla="*/ 2701925 h 5354365"/>
              <a:gd name="connsiteX24" fmla="*/ 1467677 w 4081049"/>
              <a:gd name="connsiteY24" fmla="*/ 2501900 h 5354365"/>
              <a:gd name="connsiteX25" fmla="*/ 1401002 w 4081049"/>
              <a:gd name="connsiteY25" fmla="*/ 2387600 h 5354365"/>
              <a:gd name="connsiteX26" fmla="*/ 1448627 w 4081049"/>
              <a:gd name="connsiteY26" fmla="*/ 2320925 h 5354365"/>
              <a:gd name="connsiteX27" fmla="*/ 1421266 w 4081049"/>
              <a:gd name="connsiteY27" fmla="*/ 1823087 h 5354365"/>
              <a:gd name="connsiteX28" fmla="*/ 1515854 w 4081049"/>
              <a:gd name="connsiteY28" fmla="*/ 1737289 h 5354365"/>
              <a:gd name="connsiteX29" fmla="*/ 1543877 w 4081049"/>
              <a:gd name="connsiteY29" fmla="*/ 1587500 h 5354365"/>
              <a:gd name="connsiteX30" fmla="*/ 1743902 w 4081049"/>
              <a:gd name="connsiteY30" fmla="*/ 1587500 h 5354365"/>
              <a:gd name="connsiteX31" fmla="*/ 1839152 w 4081049"/>
              <a:gd name="connsiteY31" fmla="*/ 1501775 h 5354365"/>
              <a:gd name="connsiteX32" fmla="*/ 1674726 w 4081049"/>
              <a:gd name="connsiteY32" fmla="*/ 1971700 h 5354365"/>
              <a:gd name="connsiteX33" fmla="*/ 1677227 w 4081049"/>
              <a:gd name="connsiteY33" fmla="*/ 2187575 h 5354365"/>
              <a:gd name="connsiteX34" fmla="*/ 1465691 w 4081049"/>
              <a:gd name="connsiteY34" fmla="*/ 2697254 h 5354365"/>
              <a:gd name="connsiteX35" fmla="*/ 1601027 w 4081049"/>
              <a:gd name="connsiteY35" fmla="*/ 2749550 h 5354365"/>
              <a:gd name="connsiteX36" fmla="*/ 1762952 w 4081049"/>
              <a:gd name="connsiteY36" fmla="*/ 2644775 h 5354365"/>
              <a:gd name="connsiteX37" fmla="*/ 1800843 w 4081049"/>
              <a:gd name="connsiteY37" fmla="*/ 2466804 h 5354365"/>
              <a:gd name="connsiteX38" fmla="*/ 1886777 w 4081049"/>
              <a:gd name="connsiteY38" fmla="*/ 2425700 h 5354365"/>
              <a:gd name="connsiteX39" fmla="*/ 1820102 w 4081049"/>
              <a:gd name="connsiteY39" fmla="*/ 2616200 h 5354365"/>
              <a:gd name="connsiteX40" fmla="*/ 1829627 w 4081049"/>
              <a:gd name="connsiteY40" fmla="*/ 2863850 h 5354365"/>
              <a:gd name="connsiteX41" fmla="*/ 1805061 w 4081049"/>
              <a:gd name="connsiteY41" fmla="*/ 3028938 h 5354365"/>
              <a:gd name="connsiteX42" fmla="*/ 1601027 w 4081049"/>
              <a:gd name="connsiteY42" fmla="*/ 3521075 h 5354365"/>
              <a:gd name="connsiteX43" fmla="*/ 1439102 w 4081049"/>
              <a:gd name="connsiteY43" fmla="*/ 3606800 h 5354365"/>
              <a:gd name="connsiteX44" fmla="*/ 715202 w 4081049"/>
              <a:gd name="connsiteY44" fmla="*/ 3644900 h 5354365"/>
              <a:gd name="connsiteX45" fmla="*/ 509072 w 4081049"/>
              <a:gd name="connsiteY45" fmla="*/ 3652954 h 5354365"/>
              <a:gd name="connsiteX46" fmla="*/ 391352 w 4081049"/>
              <a:gd name="connsiteY46" fmla="*/ 3730625 h 5354365"/>
              <a:gd name="connsiteX47" fmla="*/ 267527 w 4081049"/>
              <a:gd name="connsiteY47" fmla="*/ 3654425 h 5354365"/>
              <a:gd name="connsiteX48" fmla="*/ 153227 w 4081049"/>
              <a:gd name="connsiteY48" fmla="*/ 3873500 h 5354365"/>
              <a:gd name="connsiteX49" fmla="*/ 153227 w 4081049"/>
              <a:gd name="connsiteY49" fmla="*/ 4473575 h 5354365"/>
              <a:gd name="connsiteX50" fmla="*/ 286577 w 4081049"/>
              <a:gd name="connsiteY50" fmla="*/ 4197350 h 5354365"/>
              <a:gd name="connsiteX51" fmla="*/ 477077 w 4081049"/>
              <a:gd name="connsiteY51" fmla="*/ 4025900 h 5354365"/>
              <a:gd name="connsiteX52" fmla="*/ 572327 w 4081049"/>
              <a:gd name="connsiteY52" fmla="*/ 4111625 h 5354365"/>
              <a:gd name="connsiteX53" fmla="*/ 1753427 w 4081049"/>
              <a:gd name="connsiteY53" fmla="*/ 4016375 h 5354365"/>
              <a:gd name="connsiteX54" fmla="*/ 2229677 w 4081049"/>
              <a:gd name="connsiteY54" fmla="*/ 3235325 h 5354365"/>
              <a:gd name="connsiteX55" fmla="*/ 2829752 w 4081049"/>
              <a:gd name="connsiteY55" fmla="*/ 3740150 h 5354365"/>
              <a:gd name="connsiteX56" fmla="*/ 2858327 w 4081049"/>
              <a:gd name="connsiteY56" fmla="*/ 4264025 h 5354365"/>
              <a:gd name="connsiteX57" fmla="*/ 3029777 w 4081049"/>
              <a:gd name="connsiteY57" fmla="*/ 5026025 h 5354365"/>
              <a:gd name="connsiteX58" fmla="*/ 3086927 w 4081049"/>
              <a:gd name="connsiteY58" fmla="*/ 5092700 h 5354365"/>
              <a:gd name="connsiteX59" fmla="*/ 3029777 w 4081049"/>
              <a:gd name="connsiteY59" fmla="*/ 5254625 h 5354365"/>
              <a:gd name="connsiteX60" fmla="*/ 3172652 w 4081049"/>
              <a:gd name="connsiteY60" fmla="*/ 5349875 h 5354365"/>
              <a:gd name="connsiteX61" fmla="*/ 3201227 w 4081049"/>
              <a:gd name="connsiteY61" fmla="*/ 5340350 h 5354365"/>
              <a:gd name="connsiteX62" fmla="*/ 3429827 w 4081049"/>
              <a:gd name="connsiteY62" fmla="*/ 5245100 h 5354365"/>
              <a:gd name="connsiteX63" fmla="*/ 3544127 w 4081049"/>
              <a:gd name="connsiteY63" fmla="*/ 5245100 h 5354365"/>
              <a:gd name="connsiteX64" fmla="*/ 3906077 w 4081049"/>
              <a:gd name="connsiteY64" fmla="*/ 5016500 h 5354365"/>
              <a:gd name="connsiteX65" fmla="*/ 3706052 w 4081049"/>
              <a:gd name="connsiteY65" fmla="*/ 5016500 h 5354365"/>
              <a:gd name="connsiteX66" fmla="*/ 3486977 w 4081049"/>
              <a:gd name="connsiteY66" fmla="*/ 4959350 h 5354365"/>
              <a:gd name="connsiteX67" fmla="*/ 3391727 w 4081049"/>
              <a:gd name="connsiteY67" fmla="*/ 4711700 h 5354365"/>
              <a:gd name="connsiteX68" fmla="*/ 3315527 w 4081049"/>
              <a:gd name="connsiteY68" fmla="*/ 4568825 h 5354365"/>
              <a:gd name="connsiteX69" fmla="*/ 3328068 w 4081049"/>
              <a:gd name="connsiteY69" fmla="*/ 4501672 h 5354365"/>
              <a:gd name="connsiteX70" fmla="*/ 3236990 w 4081049"/>
              <a:gd name="connsiteY70" fmla="*/ 4296281 h 5354365"/>
              <a:gd name="connsiteX71" fmla="*/ 3248852 w 4081049"/>
              <a:gd name="connsiteY71" fmla="*/ 4121150 h 5354365"/>
              <a:gd name="connsiteX72" fmla="*/ 3209233 w 4081049"/>
              <a:gd name="connsiteY72" fmla="*/ 3813136 h 5354365"/>
              <a:gd name="connsiteX73" fmla="*/ 3131280 w 4081049"/>
              <a:gd name="connsiteY73" fmla="*/ 3471463 h 5354365"/>
              <a:gd name="connsiteX74" fmla="*/ 3031297 w 4081049"/>
              <a:gd name="connsiteY74" fmla="*/ 3351495 h 5354365"/>
              <a:gd name="connsiteX75" fmla="*/ 2892278 w 4081049"/>
              <a:gd name="connsiteY75" fmla="*/ 3176422 h 5354365"/>
              <a:gd name="connsiteX76" fmla="*/ 2824668 w 4081049"/>
              <a:gd name="connsiteY76" fmla="*/ 3042020 h 5354365"/>
              <a:gd name="connsiteX77" fmla="*/ 2802696 w 4081049"/>
              <a:gd name="connsiteY77" fmla="*/ 2961145 h 5354365"/>
              <a:gd name="connsiteX78" fmla="*/ 2758753 w 4081049"/>
              <a:gd name="connsiteY78" fmla="*/ 2928421 h 5354365"/>
              <a:gd name="connsiteX79" fmla="*/ 2591627 w 4081049"/>
              <a:gd name="connsiteY79" fmla="*/ 2701925 h 5354365"/>
              <a:gd name="connsiteX80" fmla="*/ 2620202 w 4081049"/>
              <a:gd name="connsiteY80" fmla="*/ 2568575 h 5354365"/>
              <a:gd name="connsiteX81" fmla="*/ 2563052 w 4081049"/>
              <a:gd name="connsiteY81" fmla="*/ 2511425 h 5354365"/>
              <a:gd name="connsiteX82" fmla="*/ 2610677 w 4081049"/>
              <a:gd name="connsiteY82" fmla="*/ 2452639 h 5354365"/>
              <a:gd name="connsiteX83" fmla="*/ 2688981 w 4081049"/>
              <a:gd name="connsiteY83" fmla="*/ 2492375 h 5354365"/>
              <a:gd name="connsiteX84" fmla="*/ 2918633 w 4081049"/>
              <a:gd name="connsiteY84" fmla="*/ 2499270 h 5354365"/>
              <a:gd name="connsiteX85" fmla="*/ 3258377 w 4081049"/>
              <a:gd name="connsiteY85" fmla="*/ 2359025 h 5354365"/>
              <a:gd name="connsiteX86" fmla="*/ 3626017 w 4081049"/>
              <a:gd name="connsiteY86" fmla="*/ 2421989 h 5354365"/>
              <a:gd name="connsiteX87" fmla="*/ 3687002 w 4081049"/>
              <a:gd name="connsiteY87" fmla="*/ 2282825 h 5354365"/>
              <a:gd name="connsiteX88" fmla="*/ 3648902 w 4081049"/>
              <a:gd name="connsiteY88" fmla="*/ 1682750 h 5354365"/>
              <a:gd name="connsiteX89" fmla="*/ 3667952 w 4081049"/>
              <a:gd name="connsiteY89" fmla="*/ 1549400 h 5354365"/>
              <a:gd name="connsiteX90" fmla="*/ 3839402 w 4081049"/>
              <a:gd name="connsiteY90" fmla="*/ 1549400 h 5354365"/>
              <a:gd name="connsiteX91" fmla="*/ 3963227 w 4081049"/>
              <a:gd name="connsiteY91" fmla="*/ 1425575 h 5354365"/>
              <a:gd name="connsiteX92" fmla="*/ 4001327 w 4081049"/>
              <a:gd name="connsiteY92" fmla="*/ 1520825 h 5354365"/>
              <a:gd name="connsiteX93" fmla="*/ 4077527 w 4081049"/>
              <a:gd name="connsiteY93" fmla="*/ 1387475 h 5354365"/>
              <a:gd name="connsiteX94" fmla="*/ 3953702 w 4081049"/>
              <a:gd name="connsiteY94" fmla="*/ 1225550 h 5354365"/>
              <a:gd name="connsiteX95" fmla="*/ 3744152 w 4081049"/>
              <a:gd name="connsiteY95" fmla="*/ 1368425 h 5354365"/>
              <a:gd name="connsiteX96" fmla="*/ 3639377 w 4081049"/>
              <a:gd name="connsiteY96" fmla="*/ 1320800 h 5354365"/>
              <a:gd name="connsiteX97" fmla="*/ 3477452 w 4081049"/>
              <a:gd name="connsiteY97" fmla="*/ 987425 h 5354365"/>
              <a:gd name="connsiteX98" fmla="*/ 3115502 w 4081049"/>
              <a:gd name="connsiteY98" fmla="*/ 720725 h 5354365"/>
              <a:gd name="connsiteX99" fmla="*/ 3048827 w 4081049"/>
              <a:gd name="connsiteY99" fmla="*/ 711200 h 5354365"/>
              <a:gd name="connsiteX0" fmla="*/ 3048827 w 4081049"/>
              <a:gd name="connsiteY0" fmla="*/ 720107 h 5363272"/>
              <a:gd name="connsiteX1" fmla="*/ 3069114 w 4081049"/>
              <a:gd name="connsiteY1" fmla="*/ 503506 h 5363272"/>
              <a:gd name="connsiteX2" fmla="*/ 3160529 w 4081049"/>
              <a:gd name="connsiteY2" fmla="*/ 364589 h 5363272"/>
              <a:gd name="connsiteX3" fmla="*/ 3117605 w 4081049"/>
              <a:gd name="connsiteY3" fmla="*/ 259072 h 5363272"/>
              <a:gd name="connsiteX4" fmla="*/ 3115502 w 4081049"/>
              <a:gd name="connsiteY4" fmla="*/ 148607 h 5363272"/>
              <a:gd name="connsiteX5" fmla="*/ 2923641 w 4081049"/>
              <a:gd name="connsiteY5" fmla="*/ 64119 h 5363272"/>
              <a:gd name="connsiteX6" fmla="*/ 2750460 w 4081049"/>
              <a:gd name="connsiteY6" fmla="*/ 63129 h 5363272"/>
              <a:gd name="connsiteX7" fmla="*/ 2634428 w 4081049"/>
              <a:gd name="connsiteY7" fmla="*/ 33317 h 5363272"/>
              <a:gd name="connsiteX8" fmla="*/ 2502067 w 4081049"/>
              <a:gd name="connsiteY8" fmla="*/ 222457 h 5363272"/>
              <a:gd name="connsiteX9" fmla="*/ 2444422 w 4081049"/>
              <a:gd name="connsiteY9" fmla="*/ 428667 h 5363272"/>
              <a:gd name="connsiteX10" fmla="*/ 2469410 w 4081049"/>
              <a:gd name="connsiteY10" fmla="*/ 628197 h 5363272"/>
              <a:gd name="connsiteX11" fmla="*/ 2524952 w 4081049"/>
              <a:gd name="connsiteY11" fmla="*/ 701057 h 5363272"/>
              <a:gd name="connsiteX12" fmla="*/ 2383314 w 4081049"/>
              <a:gd name="connsiteY12" fmla="*/ 797421 h 5363272"/>
              <a:gd name="connsiteX13" fmla="*/ 2279405 w 4081049"/>
              <a:gd name="connsiteY13" fmla="*/ 818202 h 5363272"/>
              <a:gd name="connsiteX14" fmla="*/ 2086802 w 4081049"/>
              <a:gd name="connsiteY14" fmla="*/ 882032 h 5363272"/>
              <a:gd name="connsiteX15" fmla="*/ 1970646 w 4081049"/>
              <a:gd name="connsiteY15" fmla="*/ 871641 h 5363272"/>
              <a:gd name="connsiteX16" fmla="*/ 1877252 w 4081049"/>
              <a:gd name="connsiteY16" fmla="*/ 939182 h 5363272"/>
              <a:gd name="connsiteX17" fmla="*/ 1876633 w 4081049"/>
              <a:gd name="connsiteY17" fmla="*/ 1037896 h 5363272"/>
              <a:gd name="connsiteX18" fmla="*/ 1722756 w 4081049"/>
              <a:gd name="connsiteY18" fmla="*/ 1147077 h 5363272"/>
              <a:gd name="connsiteX19" fmla="*/ 1305752 w 4081049"/>
              <a:gd name="connsiteY19" fmla="*/ 1415432 h 5363272"/>
              <a:gd name="connsiteX20" fmla="*/ 1210502 w 4081049"/>
              <a:gd name="connsiteY20" fmla="*/ 1720232 h 5363272"/>
              <a:gd name="connsiteX21" fmla="*/ 1129557 w 4081049"/>
              <a:gd name="connsiteY21" fmla="*/ 1901612 h 5363272"/>
              <a:gd name="connsiteX22" fmla="*/ 1137023 w 4081049"/>
              <a:gd name="connsiteY22" fmla="*/ 2251058 h 5363272"/>
              <a:gd name="connsiteX23" fmla="*/ 1248602 w 4081049"/>
              <a:gd name="connsiteY23" fmla="*/ 2539382 h 5363272"/>
              <a:gd name="connsiteX24" fmla="*/ 1362902 w 4081049"/>
              <a:gd name="connsiteY24" fmla="*/ 2710832 h 5363272"/>
              <a:gd name="connsiteX25" fmla="*/ 1467677 w 4081049"/>
              <a:gd name="connsiteY25" fmla="*/ 2510807 h 5363272"/>
              <a:gd name="connsiteX26" fmla="*/ 1401002 w 4081049"/>
              <a:gd name="connsiteY26" fmla="*/ 2396507 h 5363272"/>
              <a:gd name="connsiteX27" fmla="*/ 1448627 w 4081049"/>
              <a:gd name="connsiteY27" fmla="*/ 2329832 h 5363272"/>
              <a:gd name="connsiteX28" fmla="*/ 1421266 w 4081049"/>
              <a:gd name="connsiteY28" fmla="*/ 1831994 h 5363272"/>
              <a:gd name="connsiteX29" fmla="*/ 1515854 w 4081049"/>
              <a:gd name="connsiteY29" fmla="*/ 1746196 h 5363272"/>
              <a:gd name="connsiteX30" fmla="*/ 1543877 w 4081049"/>
              <a:gd name="connsiteY30" fmla="*/ 1596407 h 5363272"/>
              <a:gd name="connsiteX31" fmla="*/ 1743902 w 4081049"/>
              <a:gd name="connsiteY31" fmla="*/ 1596407 h 5363272"/>
              <a:gd name="connsiteX32" fmla="*/ 1839152 w 4081049"/>
              <a:gd name="connsiteY32" fmla="*/ 1510682 h 5363272"/>
              <a:gd name="connsiteX33" fmla="*/ 1674726 w 4081049"/>
              <a:gd name="connsiteY33" fmla="*/ 1980607 h 5363272"/>
              <a:gd name="connsiteX34" fmla="*/ 1677227 w 4081049"/>
              <a:gd name="connsiteY34" fmla="*/ 2196482 h 5363272"/>
              <a:gd name="connsiteX35" fmla="*/ 1465691 w 4081049"/>
              <a:gd name="connsiteY35" fmla="*/ 2706161 h 5363272"/>
              <a:gd name="connsiteX36" fmla="*/ 1601027 w 4081049"/>
              <a:gd name="connsiteY36" fmla="*/ 2758457 h 5363272"/>
              <a:gd name="connsiteX37" fmla="*/ 1762952 w 4081049"/>
              <a:gd name="connsiteY37" fmla="*/ 2653682 h 5363272"/>
              <a:gd name="connsiteX38" fmla="*/ 1800843 w 4081049"/>
              <a:gd name="connsiteY38" fmla="*/ 2475711 h 5363272"/>
              <a:gd name="connsiteX39" fmla="*/ 1886777 w 4081049"/>
              <a:gd name="connsiteY39" fmla="*/ 2434607 h 5363272"/>
              <a:gd name="connsiteX40" fmla="*/ 1820102 w 4081049"/>
              <a:gd name="connsiteY40" fmla="*/ 2625107 h 5363272"/>
              <a:gd name="connsiteX41" fmla="*/ 1829627 w 4081049"/>
              <a:gd name="connsiteY41" fmla="*/ 2872757 h 5363272"/>
              <a:gd name="connsiteX42" fmla="*/ 1805061 w 4081049"/>
              <a:gd name="connsiteY42" fmla="*/ 3037845 h 5363272"/>
              <a:gd name="connsiteX43" fmla="*/ 1601027 w 4081049"/>
              <a:gd name="connsiteY43" fmla="*/ 3529982 h 5363272"/>
              <a:gd name="connsiteX44" fmla="*/ 1439102 w 4081049"/>
              <a:gd name="connsiteY44" fmla="*/ 3615707 h 5363272"/>
              <a:gd name="connsiteX45" fmla="*/ 715202 w 4081049"/>
              <a:gd name="connsiteY45" fmla="*/ 3653807 h 5363272"/>
              <a:gd name="connsiteX46" fmla="*/ 509072 w 4081049"/>
              <a:gd name="connsiteY46" fmla="*/ 3661861 h 5363272"/>
              <a:gd name="connsiteX47" fmla="*/ 391352 w 4081049"/>
              <a:gd name="connsiteY47" fmla="*/ 3739532 h 5363272"/>
              <a:gd name="connsiteX48" fmla="*/ 267527 w 4081049"/>
              <a:gd name="connsiteY48" fmla="*/ 3663332 h 5363272"/>
              <a:gd name="connsiteX49" fmla="*/ 153227 w 4081049"/>
              <a:gd name="connsiteY49" fmla="*/ 3882407 h 5363272"/>
              <a:gd name="connsiteX50" fmla="*/ 153227 w 4081049"/>
              <a:gd name="connsiteY50" fmla="*/ 4482482 h 5363272"/>
              <a:gd name="connsiteX51" fmla="*/ 286577 w 4081049"/>
              <a:gd name="connsiteY51" fmla="*/ 4206257 h 5363272"/>
              <a:gd name="connsiteX52" fmla="*/ 477077 w 4081049"/>
              <a:gd name="connsiteY52" fmla="*/ 4034807 h 5363272"/>
              <a:gd name="connsiteX53" fmla="*/ 572327 w 4081049"/>
              <a:gd name="connsiteY53" fmla="*/ 4120532 h 5363272"/>
              <a:gd name="connsiteX54" fmla="*/ 1753427 w 4081049"/>
              <a:gd name="connsiteY54" fmla="*/ 4025282 h 5363272"/>
              <a:gd name="connsiteX55" fmla="*/ 2229677 w 4081049"/>
              <a:gd name="connsiteY55" fmla="*/ 3244232 h 5363272"/>
              <a:gd name="connsiteX56" fmla="*/ 2829752 w 4081049"/>
              <a:gd name="connsiteY56" fmla="*/ 3749057 h 5363272"/>
              <a:gd name="connsiteX57" fmla="*/ 2858327 w 4081049"/>
              <a:gd name="connsiteY57" fmla="*/ 4272932 h 5363272"/>
              <a:gd name="connsiteX58" fmla="*/ 3029777 w 4081049"/>
              <a:gd name="connsiteY58" fmla="*/ 5034932 h 5363272"/>
              <a:gd name="connsiteX59" fmla="*/ 3086927 w 4081049"/>
              <a:gd name="connsiteY59" fmla="*/ 5101607 h 5363272"/>
              <a:gd name="connsiteX60" fmla="*/ 3029777 w 4081049"/>
              <a:gd name="connsiteY60" fmla="*/ 5263532 h 5363272"/>
              <a:gd name="connsiteX61" fmla="*/ 3172652 w 4081049"/>
              <a:gd name="connsiteY61" fmla="*/ 5358782 h 5363272"/>
              <a:gd name="connsiteX62" fmla="*/ 3201227 w 4081049"/>
              <a:gd name="connsiteY62" fmla="*/ 5349257 h 5363272"/>
              <a:gd name="connsiteX63" fmla="*/ 3429827 w 4081049"/>
              <a:gd name="connsiteY63" fmla="*/ 5254007 h 5363272"/>
              <a:gd name="connsiteX64" fmla="*/ 3544127 w 4081049"/>
              <a:gd name="connsiteY64" fmla="*/ 5254007 h 5363272"/>
              <a:gd name="connsiteX65" fmla="*/ 3906077 w 4081049"/>
              <a:gd name="connsiteY65" fmla="*/ 5025407 h 5363272"/>
              <a:gd name="connsiteX66" fmla="*/ 3706052 w 4081049"/>
              <a:gd name="connsiteY66" fmla="*/ 5025407 h 5363272"/>
              <a:gd name="connsiteX67" fmla="*/ 3486977 w 4081049"/>
              <a:gd name="connsiteY67" fmla="*/ 4968257 h 5363272"/>
              <a:gd name="connsiteX68" fmla="*/ 3391727 w 4081049"/>
              <a:gd name="connsiteY68" fmla="*/ 4720607 h 5363272"/>
              <a:gd name="connsiteX69" fmla="*/ 3315527 w 4081049"/>
              <a:gd name="connsiteY69" fmla="*/ 4577732 h 5363272"/>
              <a:gd name="connsiteX70" fmla="*/ 3328068 w 4081049"/>
              <a:gd name="connsiteY70" fmla="*/ 4510579 h 5363272"/>
              <a:gd name="connsiteX71" fmla="*/ 3236990 w 4081049"/>
              <a:gd name="connsiteY71" fmla="*/ 4305188 h 5363272"/>
              <a:gd name="connsiteX72" fmla="*/ 3248852 w 4081049"/>
              <a:gd name="connsiteY72" fmla="*/ 4130057 h 5363272"/>
              <a:gd name="connsiteX73" fmla="*/ 3209233 w 4081049"/>
              <a:gd name="connsiteY73" fmla="*/ 3822043 h 5363272"/>
              <a:gd name="connsiteX74" fmla="*/ 3131280 w 4081049"/>
              <a:gd name="connsiteY74" fmla="*/ 3480370 h 5363272"/>
              <a:gd name="connsiteX75" fmla="*/ 3031297 w 4081049"/>
              <a:gd name="connsiteY75" fmla="*/ 3360402 h 5363272"/>
              <a:gd name="connsiteX76" fmla="*/ 2892278 w 4081049"/>
              <a:gd name="connsiteY76" fmla="*/ 3185329 h 5363272"/>
              <a:gd name="connsiteX77" fmla="*/ 2824668 w 4081049"/>
              <a:gd name="connsiteY77" fmla="*/ 3050927 h 5363272"/>
              <a:gd name="connsiteX78" fmla="*/ 2802696 w 4081049"/>
              <a:gd name="connsiteY78" fmla="*/ 2970052 h 5363272"/>
              <a:gd name="connsiteX79" fmla="*/ 2758753 w 4081049"/>
              <a:gd name="connsiteY79" fmla="*/ 2937328 h 5363272"/>
              <a:gd name="connsiteX80" fmla="*/ 2591627 w 4081049"/>
              <a:gd name="connsiteY80" fmla="*/ 2710832 h 5363272"/>
              <a:gd name="connsiteX81" fmla="*/ 2620202 w 4081049"/>
              <a:gd name="connsiteY81" fmla="*/ 2577482 h 5363272"/>
              <a:gd name="connsiteX82" fmla="*/ 2563052 w 4081049"/>
              <a:gd name="connsiteY82" fmla="*/ 2520332 h 5363272"/>
              <a:gd name="connsiteX83" fmla="*/ 2610677 w 4081049"/>
              <a:gd name="connsiteY83" fmla="*/ 2461546 h 5363272"/>
              <a:gd name="connsiteX84" fmla="*/ 2688981 w 4081049"/>
              <a:gd name="connsiteY84" fmla="*/ 2501282 h 5363272"/>
              <a:gd name="connsiteX85" fmla="*/ 2918633 w 4081049"/>
              <a:gd name="connsiteY85" fmla="*/ 2508177 h 5363272"/>
              <a:gd name="connsiteX86" fmla="*/ 3258377 w 4081049"/>
              <a:gd name="connsiteY86" fmla="*/ 2367932 h 5363272"/>
              <a:gd name="connsiteX87" fmla="*/ 3626017 w 4081049"/>
              <a:gd name="connsiteY87" fmla="*/ 2430896 h 5363272"/>
              <a:gd name="connsiteX88" fmla="*/ 3687002 w 4081049"/>
              <a:gd name="connsiteY88" fmla="*/ 2291732 h 5363272"/>
              <a:gd name="connsiteX89" fmla="*/ 3648902 w 4081049"/>
              <a:gd name="connsiteY89" fmla="*/ 1691657 h 5363272"/>
              <a:gd name="connsiteX90" fmla="*/ 3667952 w 4081049"/>
              <a:gd name="connsiteY90" fmla="*/ 1558307 h 5363272"/>
              <a:gd name="connsiteX91" fmla="*/ 3839402 w 4081049"/>
              <a:gd name="connsiteY91" fmla="*/ 1558307 h 5363272"/>
              <a:gd name="connsiteX92" fmla="*/ 3963227 w 4081049"/>
              <a:gd name="connsiteY92" fmla="*/ 1434482 h 5363272"/>
              <a:gd name="connsiteX93" fmla="*/ 4001327 w 4081049"/>
              <a:gd name="connsiteY93" fmla="*/ 1529732 h 5363272"/>
              <a:gd name="connsiteX94" fmla="*/ 4077527 w 4081049"/>
              <a:gd name="connsiteY94" fmla="*/ 1396382 h 5363272"/>
              <a:gd name="connsiteX95" fmla="*/ 3953702 w 4081049"/>
              <a:gd name="connsiteY95" fmla="*/ 1234457 h 5363272"/>
              <a:gd name="connsiteX96" fmla="*/ 3744152 w 4081049"/>
              <a:gd name="connsiteY96" fmla="*/ 1377332 h 5363272"/>
              <a:gd name="connsiteX97" fmla="*/ 3639377 w 4081049"/>
              <a:gd name="connsiteY97" fmla="*/ 1329707 h 5363272"/>
              <a:gd name="connsiteX98" fmla="*/ 3477452 w 4081049"/>
              <a:gd name="connsiteY98" fmla="*/ 996332 h 5363272"/>
              <a:gd name="connsiteX99" fmla="*/ 3115502 w 4081049"/>
              <a:gd name="connsiteY99" fmla="*/ 729632 h 5363272"/>
              <a:gd name="connsiteX100" fmla="*/ 3048827 w 4081049"/>
              <a:gd name="connsiteY100" fmla="*/ 720107 h 5363272"/>
              <a:gd name="connsiteX0" fmla="*/ 3048827 w 4081049"/>
              <a:gd name="connsiteY0" fmla="*/ 720107 h 5363272"/>
              <a:gd name="connsiteX1" fmla="*/ 3069114 w 4081049"/>
              <a:gd name="connsiteY1" fmla="*/ 503506 h 5363272"/>
              <a:gd name="connsiteX2" fmla="*/ 3160529 w 4081049"/>
              <a:gd name="connsiteY2" fmla="*/ 364589 h 5363272"/>
              <a:gd name="connsiteX3" fmla="*/ 3117605 w 4081049"/>
              <a:gd name="connsiteY3" fmla="*/ 259072 h 5363272"/>
              <a:gd name="connsiteX4" fmla="*/ 3115502 w 4081049"/>
              <a:gd name="connsiteY4" fmla="*/ 148607 h 5363272"/>
              <a:gd name="connsiteX5" fmla="*/ 2923641 w 4081049"/>
              <a:gd name="connsiteY5" fmla="*/ 64119 h 5363272"/>
              <a:gd name="connsiteX6" fmla="*/ 2750460 w 4081049"/>
              <a:gd name="connsiteY6" fmla="*/ 63129 h 5363272"/>
              <a:gd name="connsiteX7" fmla="*/ 2634428 w 4081049"/>
              <a:gd name="connsiteY7" fmla="*/ 33317 h 5363272"/>
              <a:gd name="connsiteX8" fmla="*/ 2502067 w 4081049"/>
              <a:gd name="connsiteY8" fmla="*/ 222457 h 5363272"/>
              <a:gd name="connsiteX9" fmla="*/ 2444422 w 4081049"/>
              <a:gd name="connsiteY9" fmla="*/ 428667 h 5363272"/>
              <a:gd name="connsiteX10" fmla="*/ 2469410 w 4081049"/>
              <a:gd name="connsiteY10" fmla="*/ 628197 h 5363272"/>
              <a:gd name="connsiteX11" fmla="*/ 2524952 w 4081049"/>
              <a:gd name="connsiteY11" fmla="*/ 701057 h 5363272"/>
              <a:gd name="connsiteX12" fmla="*/ 2383314 w 4081049"/>
              <a:gd name="connsiteY12" fmla="*/ 797421 h 5363272"/>
              <a:gd name="connsiteX13" fmla="*/ 2279405 w 4081049"/>
              <a:gd name="connsiteY13" fmla="*/ 818202 h 5363272"/>
              <a:gd name="connsiteX14" fmla="*/ 2086802 w 4081049"/>
              <a:gd name="connsiteY14" fmla="*/ 882032 h 5363272"/>
              <a:gd name="connsiteX15" fmla="*/ 1970646 w 4081049"/>
              <a:gd name="connsiteY15" fmla="*/ 871641 h 5363272"/>
              <a:gd name="connsiteX16" fmla="*/ 1877252 w 4081049"/>
              <a:gd name="connsiteY16" fmla="*/ 939182 h 5363272"/>
              <a:gd name="connsiteX17" fmla="*/ 1876633 w 4081049"/>
              <a:gd name="connsiteY17" fmla="*/ 1037896 h 5363272"/>
              <a:gd name="connsiteX18" fmla="*/ 1722756 w 4081049"/>
              <a:gd name="connsiteY18" fmla="*/ 1147077 h 5363272"/>
              <a:gd name="connsiteX19" fmla="*/ 1305752 w 4081049"/>
              <a:gd name="connsiteY19" fmla="*/ 1415432 h 5363272"/>
              <a:gd name="connsiteX20" fmla="*/ 1210502 w 4081049"/>
              <a:gd name="connsiteY20" fmla="*/ 1720232 h 5363272"/>
              <a:gd name="connsiteX21" fmla="*/ 1129557 w 4081049"/>
              <a:gd name="connsiteY21" fmla="*/ 1901612 h 5363272"/>
              <a:gd name="connsiteX22" fmla="*/ 1137023 w 4081049"/>
              <a:gd name="connsiteY22" fmla="*/ 2251058 h 5363272"/>
              <a:gd name="connsiteX23" fmla="*/ 1248602 w 4081049"/>
              <a:gd name="connsiteY23" fmla="*/ 2539382 h 5363272"/>
              <a:gd name="connsiteX24" fmla="*/ 1362902 w 4081049"/>
              <a:gd name="connsiteY24" fmla="*/ 2710832 h 5363272"/>
              <a:gd name="connsiteX25" fmla="*/ 1467677 w 4081049"/>
              <a:gd name="connsiteY25" fmla="*/ 2510807 h 5363272"/>
              <a:gd name="connsiteX26" fmla="*/ 1401002 w 4081049"/>
              <a:gd name="connsiteY26" fmla="*/ 2396507 h 5363272"/>
              <a:gd name="connsiteX27" fmla="*/ 1448627 w 4081049"/>
              <a:gd name="connsiteY27" fmla="*/ 2329832 h 5363272"/>
              <a:gd name="connsiteX28" fmla="*/ 1421266 w 4081049"/>
              <a:gd name="connsiteY28" fmla="*/ 1831994 h 5363272"/>
              <a:gd name="connsiteX29" fmla="*/ 1515854 w 4081049"/>
              <a:gd name="connsiteY29" fmla="*/ 1746196 h 5363272"/>
              <a:gd name="connsiteX30" fmla="*/ 1543877 w 4081049"/>
              <a:gd name="connsiteY30" fmla="*/ 1596407 h 5363272"/>
              <a:gd name="connsiteX31" fmla="*/ 1743902 w 4081049"/>
              <a:gd name="connsiteY31" fmla="*/ 1596407 h 5363272"/>
              <a:gd name="connsiteX32" fmla="*/ 1839152 w 4081049"/>
              <a:gd name="connsiteY32" fmla="*/ 1510682 h 5363272"/>
              <a:gd name="connsiteX33" fmla="*/ 1674726 w 4081049"/>
              <a:gd name="connsiteY33" fmla="*/ 1980607 h 5363272"/>
              <a:gd name="connsiteX34" fmla="*/ 1677227 w 4081049"/>
              <a:gd name="connsiteY34" fmla="*/ 2196482 h 5363272"/>
              <a:gd name="connsiteX35" fmla="*/ 1465691 w 4081049"/>
              <a:gd name="connsiteY35" fmla="*/ 2706161 h 5363272"/>
              <a:gd name="connsiteX36" fmla="*/ 1601027 w 4081049"/>
              <a:gd name="connsiteY36" fmla="*/ 2758457 h 5363272"/>
              <a:gd name="connsiteX37" fmla="*/ 1762952 w 4081049"/>
              <a:gd name="connsiteY37" fmla="*/ 2653682 h 5363272"/>
              <a:gd name="connsiteX38" fmla="*/ 1800843 w 4081049"/>
              <a:gd name="connsiteY38" fmla="*/ 2475711 h 5363272"/>
              <a:gd name="connsiteX39" fmla="*/ 1886777 w 4081049"/>
              <a:gd name="connsiteY39" fmla="*/ 2434607 h 5363272"/>
              <a:gd name="connsiteX40" fmla="*/ 1820102 w 4081049"/>
              <a:gd name="connsiteY40" fmla="*/ 2625107 h 5363272"/>
              <a:gd name="connsiteX41" fmla="*/ 1829627 w 4081049"/>
              <a:gd name="connsiteY41" fmla="*/ 2872757 h 5363272"/>
              <a:gd name="connsiteX42" fmla="*/ 1805061 w 4081049"/>
              <a:gd name="connsiteY42" fmla="*/ 3037845 h 5363272"/>
              <a:gd name="connsiteX43" fmla="*/ 1601027 w 4081049"/>
              <a:gd name="connsiteY43" fmla="*/ 3529982 h 5363272"/>
              <a:gd name="connsiteX44" fmla="*/ 1439102 w 4081049"/>
              <a:gd name="connsiteY44" fmla="*/ 3615707 h 5363272"/>
              <a:gd name="connsiteX45" fmla="*/ 715202 w 4081049"/>
              <a:gd name="connsiteY45" fmla="*/ 3653807 h 5363272"/>
              <a:gd name="connsiteX46" fmla="*/ 509072 w 4081049"/>
              <a:gd name="connsiteY46" fmla="*/ 3661861 h 5363272"/>
              <a:gd name="connsiteX47" fmla="*/ 391352 w 4081049"/>
              <a:gd name="connsiteY47" fmla="*/ 3739532 h 5363272"/>
              <a:gd name="connsiteX48" fmla="*/ 267527 w 4081049"/>
              <a:gd name="connsiteY48" fmla="*/ 3663332 h 5363272"/>
              <a:gd name="connsiteX49" fmla="*/ 153227 w 4081049"/>
              <a:gd name="connsiteY49" fmla="*/ 3882407 h 5363272"/>
              <a:gd name="connsiteX50" fmla="*/ 153227 w 4081049"/>
              <a:gd name="connsiteY50" fmla="*/ 4482482 h 5363272"/>
              <a:gd name="connsiteX51" fmla="*/ 286577 w 4081049"/>
              <a:gd name="connsiteY51" fmla="*/ 4206257 h 5363272"/>
              <a:gd name="connsiteX52" fmla="*/ 477077 w 4081049"/>
              <a:gd name="connsiteY52" fmla="*/ 4034807 h 5363272"/>
              <a:gd name="connsiteX53" fmla="*/ 572327 w 4081049"/>
              <a:gd name="connsiteY53" fmla="*/ 4120532 h 5363272"/>
              <a:gd name="connsiteX54" fmla="*/ 1753427 w 4081049"/>
              <a:gd name="connsiteY54" fmla="*/ 4025282 h 5363272"/>
              <a:gd name="connsiteX55" fmla="*/ 2229677 w 4081049"/>
              <a:gd name="connsiteY55" fmla="*/ 3244232 h 5363272"/>
              <a:gd name="connsiteX56" fmla="*/ 2829752 w 4081049"/>
              <a:gd name="connsiteY56" fmla="*/ 3749057 h 5363272"/>
              <a:gd name="connsiteX57" fmla="*/ 2858327 w 4081049"/>
              <a:gd name="connsiteY57" fmla="*/ 4272932 h 5363272"/>
              <a:gd name="connsiteX58" fmla="*/ 3001821 w 4081049"/>
              <a:gd name="connsiteY58" fmla="*/ 4756852 h 5363272"/>
              <a:gd name="connsiteX59" fmla="*/ 3029777 w 4081049"/>
              <a:gd name="connsiteY59" fmla="*/ 5034932 h 5363272"/>
              <a:gd name="connsiteX60" fmla="*/ 3086927 w 4081049"/>
              <a:gd name="connsiteY60" fmla="*/ 5101607 h 5363272"/>
              <a:gd name="connsiteX61" fmla="*/ 3029777 w 4081049"/>
              <a:gd name="connsiteY61" fmla="*/ 5263532 h 5363272"/>
              <a:gd name="connsiteX62" fmla="*/ 3172652 w 4081049"/>
              <a:gd name="connsiteY62" fmla="*/ 5358782 h 5363272"/>
              <a:gd name="connsiteX63" fmla="*/ 3201227 w 4081049"/>
              <a:gd name="connsiteY63" fmla="*/ 5349257 h 5363272"/>
              <a:gd name="connsiteX64" fmla="*/ 3429827 w 4081049"/>
              <a:gd name="connsiteY64" fmla="*/ 5254007 h 5363272"/>
              <a:gd name="connsiteX65" fmla="*/ 3544127 w 4081049"/>
              <a:gd name="connsiteY65" fmla="*/ 5254007 h 5363272"/>
              <a:gd name="connsiteX66" fmla="*/ 3906077 w 4081049"/>
              <a:gd name="connsiteY66" fmla="*/ 5025407 h 5363272"/>
              <a:gd name="connsiteX67" fmla="*/ 3706052 w 4081049"/>
              <a:gd name="connsiteY67" fmla="*/ 5025407 h 5363272"/>
              <a:gd name="connsiteX68" fmla="*/ 3486977 w 4081049"/>
              <a:gd name="connsiteY68" fmla="*/ 4968257 h 5363272"/>
              <a:gd name="connsiteX69" fmla="*/ 3391727 w 4081049"/>
              <a:gd name="connsiteY69" fmla="*/ 4720607 h 5363272"/>
              <a:gd name="connsiteX70" fmla="*/ 3315527 w 4081049"/>
              <a:gd name="connsiteY70" fmla="*/ 4577732 h 5363272"/>
              <a:gd name="connsiteX71" fmla="*/ 3328068 w 4081049"/>
              <a:gd name="connsiteY71" fmla="*/ 4510579 h 5363272"/>
              <a:gd name="connsiteX72" fmla="*/ 3236990 w 4081049"/>
              <a:gd name="connsiteY72" fmla="*/ 4305188 h 5363272"/>
              <a:gd name="connsiteX73" fmla="*/ 3248852 w 4081049"/>
              <a:gd name="connsiteY73" fmla="*/ 4130057 h 5363272"/>
              <a:gd name="connsiteX74" fmla="*/ 3209233 w 4081049"/>
              <a:gd name="connsiteY74" fmla="*/ 3822043 h 5363272"/>
              <a:gd name="connsiteX75" fmla="*/ 3131280 w 4081049"/>
              <a:gd name="connsiteY75" fmla="*/ 3480370 h 5363272"/>
              <a:gd name="connsiteX76" fmla="*/ 3031297 w 4081049"/>
              <a:gd name="connsiteY76" fmla="*/ 3360402 h 5363272"/>
              <a:gd name="connsiteX77" fmla="*/ 2892278 w 4081049"/>
              <a:gd name="connsiteY77" fmla="*/ 3185329 h 5363272"/>
              <a:gd name="connsiteX78" fmla="*/ 2824668 w 4081049"/>
              <a:gd name="connsiteY78" fmla="*/ 3050927 h 5363272"/>
              <a:gd name="connsiteX79" fmla="*/ 2802696 w 4081049"/>
              <a:gd name="connsiteY79" fmla="*/ 2970052 h 5363272"/>
              <a:gd name="connsiteX80" fmla="*/ 2758753 w 4081049"/>
              <a:gd name="connsiteY80" fmla="*/ 2937328 h 5363272"/>
              <a:gd name="connsiteX81" fmla="*/ 2591627 w 4081049"/>
              <a:gd name="connsiteY81" fmla="*/ 2710832 h 5363272"/>
              <a:gd name="connsiteX82" fmla="*/ 2620202 w 4081049"/>
              <a:gd name="connsiteY82" fmla="*/ 2577482 h 5363272"/>
              <a:gd name="connsiteX83" fmla="*/ 2563052 w 4081049"/>
              <a:gd name="connsiteY83" fmla="*/ 2520332 h 5363272"/>
              <a:gd name="connsiteX84" fmla="*/ 2610677 w 4081049"/>
              <a:gd name="connsiteY84" fmla="*/ 2461546 h 5363272"/>
              <a:gd name="connsiteX85" fmla="*/ 2688981 w 4081049"/>
              <a:gd name="connsiteY85" fmla="*/ 2501282 h 5363272"/>
              <a:gd name="connsiteX86" fmla="*/ 2918633 w 4081049"/>
              <a:gd name="connsiteY86" fmla="*/ 2508177 h 5363272"/>
              <a:gd name="connsiteX87" fmla="*/ 3258377 w 4081049"/>
              <a:gd name="connsiteY87" fmla="*/ 2367932 h 5363272"/>
              <a:gd name="connsiteX88" fmla="*/ 3626017 w 4081049"/>
              <a:gd name="connsiteY88" fmla="*/ 2430896 h 5363272"/>
              <a:gd name="connsiteX89" fmla="*/ 3687002 w 4081049"/>
              <a:gd name="connsiteY89" fmla="*/ 2291732 h 5363272"/>
              <a:gd name="connsiteX90" fmla="*/ 3648902 w 4081049"/>
              <a:gd name="connsiteY90" fmla="*/ 1691657 h 5363272"/>
              <a:gd name="connsiteX91" fmla="*/ 3667952 w 4081049"/>
              <a:gd name="connsiteY91" fmla="*/ 1558307 h 5363272"/>
              <a:gd name="connsiteX92" fmla="*/ 3839402 w 4081049"/>
              <a:gd name="connsiteY92" fmla="*/ 1558307 h 5363272"/>
              <a:gd name="connsiteX93" fmla="*/ 3963227 w 4081049"/>
              <a:gd name="connsiteY93" fmla="*/ 1434482 h 5363272"/>
              <a:gd name="connsiteX94" fmla="*/ 4001327 w 4081049"/>
              <a:gd name="connsiteY94" fmla="*/ 1529732 h 5363272"/>
              <a:gd name="connsiteX95" fmla="*/ 4077527 w 4081049"/>
              <a:gd name="connsiteY95" fmla="*/ 1396382 h 5363272"/>
              <a:gd name="connsiteX96" fmla="*/ 3953702 w 4081049"/>
              <a:gd name="connsiteY96" fmla="*/ 1234457 h 5363272"/>
              <a:gd name="connsiteX97" fmla="*/ 3744152 w 4081049"/>
              <a:gd name="connsiteY97" fmla="*/ 1377332 h 5363272"/>
              <a:gd name="connsiteX98" fmla="*/ 3639377 w 4081049"/>
              <a:gd name="connsiteY98" fmla="*/ 1329707 h 5363272"/>
              <a:gd name="connsiteX99" fmla="*/ 3477452 w 4081049"/>
              <a:gd name="connsiteY99" fmla="*/ 996332 h 5363272"/>
              <a:gd name="connsiteX100" fmla="*/ 3115502 w 4081049"/>
              <a:gd name="connsiteY100" fmla="*/ 729632 h 5363272"/>
              <a:gd name="connsiteX101" fmla="*/ 3048827 w 4081049"/>
              <a:gd name="connsiteY101" fmla="*/ 720107 h 5363272"/>
              <a:gd name="connsiteX0" fmla="*/ 3041900 w 4074122"/>
              <a:gd name="connsiteY0" fmla="*/ 720107 h 5363272"/>
              <a:gd name="connsiteX1" fmla="*/ 3062187 w 4074122"/>
              <a:gd name="connsiteY1" fmla="*/ 503506 h 5363272"/>
              <a:gd name="connsiteX2" fmla="*/ 3153602 w 4074122"/>
              <a:gd name="connsiteY2" fmla="*/ 364589 h 5363272"/>
              <a:gd name="connsiteX3" fmla="*/ 3110678 w 4074122"/>
              <a:gd name="connsiteY3" fmla="*/ 259072 h 5363272"/>
              <a:gd name="connsiteX4" fmla="*/ 3108575 w 4074122"/>
              <a:gd name="connsiteY4" fmla="*/ 148607 h 5363272"/>
              <a:gd name="connsiteX5" fmla="*/ 2916714 w 4074122"/>
              <a:gd name="connsiteY5" fmla="*/ 64119 h 5363272"/>
              <a:gd name="connsiteX6" fmla="*/ 2743533 w 4074122"/>
              <a:gd name="connsiteY6" fmla="*/ 63129 h 5363272"/>
              <a:gd name="connsiteX7" fmla="*/ 2627501 w 4074122"/>
              <a:gd name="connsiteY7" fmla="*/ 33317 h 5363272"/>
              <a:gd name="connsiteX8" fmla="*/ 2495140 w 4074122"/>
              <a:gd name="connsiteY8" fmla="*/ 222457 h 5363272"/>
              <a:gd name="connsiteX9" fmla="*/ 2437495 w 4074122"/>
              <a:gd name="connsiteY9" fmla="*/ 428667 h 5363272"/>
              <a:gd name="connsiteX10" fmla="*/ 2462483 w 4074122"/>
              <a:gd name="connsiteY10" fmla="*/ 628197 h 5363272"/>
              <a:gd name="connsiteX11" fmla="*/ 2518025 w 4074122"/>
              <a:gd name="connsiteY11" fmla="*/ 701057 h 5363272"/>
              <a:gd name="connsiteX12" fmla="*/ 2376387 w 4074122"/>
              <a:gd name="connsiteY12" fmla="*/ 797421 h 5363272"/>
              <a:gd name="connsiteX13" fmla="*/ 2272478 w 4074122"/>
              <a:gd name="connsiteY13" fmla="*/ 818202 h 5363272"/>
              <a:gd name="connsiteX14" fmla="*/ 2079875 w 4074122"/>
              <a:gd name="connsiteY14" fmla="*/ 882032 h 5363272"/>
              <a:gd name="connsiteX15" fmla="*/ 1963719 w 4074122"/>
              <a:gd name="connsiteY15" fmla="*/ 871641 h 5363272"/>
              <a:gd name="connsiteX16" fmla="*/ 1870325 w 4074122"/>
              <a:gd name="connsiteY16" fmla="*/ 939182 h 5363272"/>
              <a:gd name="connsiteX17" fmla="*/ 1869706 w 4074122"/>
              <a:gd name="connsiteY17" fmla="*/ 1037896 h 5363272"/>
              <a:gd name="connsiteX18" fmla="*/ 1715829 w 4074122"/>
              <a:gd name="connsiteY18" fmla="*/ 1147077 h 5363272"/>
              <a:gd name="connsiteX19" fmla="*/ 1298825 w 4074122"/>
              <a:gd name="connsiteY19" fmla="*/ 1415432 h 5363272"/>
              <a:gd name="connsiteX20" fmla="*/ 1203575 w 4074122"/>
              <a:gd name="connsiteY20" fmla="*/ 1720232 h 5363272"/>
              <a:gd name="connsiteX21" fmla="*/ 1122630 w 4074122"/>
              <a:gd name="connsiteY21" fmla="*/ 1901612 h 5363272"/>
              <a:gd name="connsiteX22" fmla="*/ 1130096 w 4074122"/>
              <a:gd name="connsiteY22" fmla="*/ 2251058 h 5363272"/>
              <a:gd name="connsiteX23" fmla="*/ 1241675 w 4074122"/>
              <a:gd name="connsiteY23" fmla="*/ 2539382 h 5363272"/>
              <a:gd name="connsiteX24" fmla="*/ 1355975 w 4074122"/>
              <a:gd name="connsiteY24" fmla="*/ 2710832 h 5363272"/>
              <a:gd name="connsiteX25" fmla="*/ 1460750 w 4074122"/>
              <a:gd name="connsiteY25" fmla="*/ 2510807 h 5363272"/>
              <a:gd name="connsiteX26" fmla="*/ 1394075 w 4074122"/>
              <a:gd name="connsiteY26" fmla="*/ 2396507 h 5363272"/>
              <a:gd name="connsiteX27" fmla="*/ 1441700 w 4074122"/>
              <a:gd name="connsiteY27" fmla="*/ 2329832 h 5363272"/>
              <a:gd name="connsiteX28" fmla="*/ 1414339 w 4074122"/>
              <a:gd name="connsiteY28" fmla="*/ 1831994 h 5363272"/>
              <a:gd name="connsiteX29" fmla="*/ 1508927 w 4074122"/>
              <a:gd name="connsiteY29" fmla="*/ 1746196 h 5363272"/>
              <a:gd name="connsiteX30" fmla="*/ 1536950 w 4074122"/>
              <a:gd name="connsiteY30" fmla="*/ 1596407 h 5363272"/>
              <a:gd name="connsiteX31" fmla="*/ 1736975 w 4074122"/>
              <a:gd name="connsiteY31" fmla="*/ 1596407 h 5363272"/>
              <a:gd name="connsiteX32" fmla="*/ 1832225 w 4074122"/>
              <a:gd name="connsiteY32" fmla="*/ 1510682 h 5363272"/>
              <a:gd name="connsiteX33" fmla="*/ 1667799 w 4074122"/>
              <a:gd name="connsiteY33" fmla="*/ 1980607 h 5363272"/>
              <a:gd name="connsiteX34" fmla="*/ 1670300 w 4074122"/>
              <a:gd name="connsiteY34" fmla="*/ 2196482 h 5363272"/>
              <a:gd name="connsiteX35" fmla="*/ 1458764 w 4074122"/>
              <a:gd name="connsiteY35" fmla="*/ 2706161 h 5363272"/>
              <a:gd name="connsiteX36" fmla="*/ 1594100 w 4074122"/>
              <a:gd name="connsiteY36" fmla="*/ 2758457 h 5363272"/>
              <a:gd name="connsiteX37" fmla="*/ 1756025 w 4074122"/>
              <a:gd name="connsiteY37" fmla="*/ 2653682 h 5363272"/>
              <a:gd name="connsiteX38" fmla="*/ 1793916 w 4074122"/>
              <a:gd name="connsiteY38" fmla="*/ 2475711 h 5363272"/>
              <a:gd name="connsiteX39" fmla="*/ 1879850 w 4074122"/>
              <a:gd name="connsiteY39" fmla="*/ 2434607 h 5363272"/>
              <a:gd name="connsiteX40" fmla="*/ 1813175 w 4074122"/>
              <a:gd name="connsiteY40" fmla="*/ 2625107 h 5363272"/>
              <a:gd name="connsiteX41" fmla="*/ 1822700 w 4074122"/>
              <a:gd name="connsiteY41" fmla="*/ 2872757 h 5363272"/>
              <a:gd name="connsiteX42" fmla="*/ 1798134 w 4074122"/>
              <a:gd name="connsiteY42" fmla="*/ 3037845 h 5363272"/>
              <a:gd name="connsiteX43" fmla="*/ 1594100 w 4074122"/>
              <a:gd name="connsiteY43" fmla="*/ 3529982 h 5363272"/>
              <a:gd name="connsiteX44" fmla="*/ 1432175 w 4074122"/>
              <a:gd name="connsiteY44" fmla="*/ 3615707 h 5363272"/>
              <a:gd name="connsiteX45" fmla="*/ 708275 w 4074122"/>
              <a:gd name="connsiteY45" fmla="*/ 3653807 h 5363272"/>
              <a:gd name="connsiteX46" fmla="*/ 502145 w 4074122"/>
              <a:gd name="connsiteY46" fmla="*/ 3661861 h 5363272"/>
              <a:gd name="connsiteX47" fmla="*/ 384425 w 4074122"/>
              <a:gd name="connsiteY47" fmla="*/ 3739532 h 5363272"/>
              <a:gd name="connsiteX48" fmla="*/ 260600 w 4074122"/>
              <a:gd name="connsiteY48" fmla="*/ 3663332 h 5363272"/>
              <a:gd name="connsiteX49" fmla="*/ 146300 w 4074122"/>
              <a:gd name="connsiteY49" fmla="*/ 3882407 h 5363272"/>
              <a:gd name="connsiteX50" fmla="*/ 146300 w 4074122"/>
              <a:gd name="connsiteY50" fmla="*/ 4482482 h 5363272"/>
              <a:gd name="connsiteX51" fmla="*/ 279650 w 4074122"/>
              <a:gd name="connsiteY51" fmla="*/ 4206257 h 5363272"/>
              <a:gd name="connsiteX52" fmla="*/ 470150 w 4074122"/>
              <a:gd name="connsiteY52" fmla="*/ 4034807 h 5363272"/>
              <a:gd name="connsiteX53" fmla="*/ 565400 w 4074122"/>
              <a:gd name="connsiteY53" fmla="*/ 4120532 h 5363272"/>
              <a:gd name="connsiteX54" fmla="*/ 1746500 w 4074122"/>
              <a:gd name="connsiteY54" fmla="*/ 4025282 h 5363272"/>
              <a:gd name="connsiteX55" fmla="*/ 2222750 w 4074122"/>
              <a:gd name="connsiteY55" fmla="*/ 3244232 h 5363272"/>
              <a:gd name="connsiteX56" fmla="*/ 2822825 w 4074122"/>
              <a:gd name="connsiteY56" fmla="*/ 3749057 h 5363272"/>
              <a:gd name="connsiteX57" fmla="*/ 2851400 w 4074122"/>
              <a:gd name="connsiteY57" fmla="*/ 4272932 h 5363272"/>
              <a:gd name="connsiteX58" fmla="*/ 2994894 w 4074122"/>
              <a:gd name="connsiteY58" fmla="*/ 4756852 h 5363272"/>
              <a:gd name="connsiteX59" fmla="*/ 3022850 w 4074122"/>
              <a:gd name="connsiteY59" fmla="*/ 5034932 h 5363272"/>
              <a:gd name="connsiteX60" fmla="*/ 3080000 w 4074122"/>
              <a:gd name="connsiteY60" fmla="*/ 5101607 h 5363272"/>
              <a:gd name="connsiteX61" fmla="*/ 3022850 w 4074122"/>
              <a:gd name="connsiteY61" fmla="*/ 5263532 h 5363272"/>
              <a:gd name="connsiteX62" fmla="*/ 3165725 w 4074122"/>
              <a:gd name="connsiteY62" fmla="*/ 5358782 h 5363272"/>
              <a:gd name="connsiteX63" fmla="*/ 3194300 w 4074122"/>
              <a:gd name="connsiteY63" fmla="*/ 5349257 h 5363272"/>
              <a:gd name="connsiteX64" fmla="*/ 3422900 w 4074122"/>
              <a:gd name="connsiteY64" fmla="*/ 5254007 h 5363272"/>
              <a:gd name="connsiteX65" fmla="*/ 3537200 w 4074122"/>
              <a:gd name="connsiteY65" fmla="*/ 5254007 h 5363272"/>
              <a:gd name="connsiteX66" fmla="*/ 3899150 w 4074122"/>
              <a:gd name="connsiteY66" fmla="*/ 5025407 h 5363272"/>
              <a:gd name="connsiteX67" fmla="*/ 3699125 w 4074122"/>
              <a:gd name="connsiteY67" fmla="*/ 5025407 h 5363272"/>
              <a:gd name="connsiteX68" fmla="*/ 3480050 w 4074122"/>
              <a:gd name="connsiteY68" fmla="*/ 4968257 h 5363272"/>
              <a:gd name="connsiteX69" fmla="*/ 3384800 w 4074122"/>
              <a:gd name="connsiteY69" fmla="*/ 4720607 h 5363272"/>
              <a:gd name="connsiteX70" fmla="*/ 3308600 w 4074122"/>
              <a:gd name="connsiteY70" fmla="*/ 4577732 h 5363272"/>
              <a:gd name="connsiteX71" fmla="*/ 3321141 w 4074122"/>
              <a:gd name="connsiteY71" fmla="*/ 4510579 h 5363272"/>
              <a:gd name="connsiteX72" fmla="*/ 3230063 w 4074122"/>
              <a:gd name="connsiteY72" fmla="*/ 4305188 h 5363272"/>
              <a:gd name="connsiteX73" fmla="*/ 3241925 w 4074122"/>
              <a:gd name="connsiteY73" fmla="*/ 4130057 h 5363272"/>
              <a:gd name="connsiteX74" fmla="*/ 3202306 w 4074122"/>
              <a:gd name="connsiteY74" fmla="*/ 3822043 h 5363272"/>
              <a:gd name="connsiteX75" fmla="*/ 3124353 w 4074122"/>
              <a:gd name="connsiteY75" fmla="*/ 3480370 h 5363272"/>
              <a:gd name="connsiteX76" fmla="*/ 3024370 w 4074122"/>
              <a:gd name="connsiteY76" fmla="*/ 3360402 h 5363272"/>
              <a:gd name="connsiteX77" fmla="*/ 2885351 w 4074122"/>
              <a:gd name="connsiteY77" fmla="*/ 3185329 h 5363272"/>
              <a:gd name="connsiteX78" fmla="*/ 2817741 w 4074122"/>
              <a:gd name="connsiteY78" fmla="*/ 3050927 h 5363272"/>
              <a:gd name="connsiteX79" fmla="*/ 2795769 w 4074122"/>
              <a:gd name="connsiteY79" fmla="*/ 2970052 h 5363272"/>
              <a:gd name="connsiteX80" fmla="*/ 2751826 w 4074122"/>
              <a:gd name="connsiteY80" fmla="*/ 2937328 h 5363272"/>
              <a:gd name="connsiteX81" fmla="*/ 2584700 w 4074122"/>
              <a:gd name="connsiteY81" fmla="*/ 2710832 h 5363272"/>
              <a:gd name="connsiteX82" fmla="*/ 2613275 w 4074122"/>
              <a:gd name="connsiteY82" fmla="*/ 2577482 h 5363272"/>
              <a:gd name="connsiteX83" fmla="*/ 2556125 w 4074122"/>
              <a:gd name="connsiteY83" fmla="*/ 2520332 h 5363272"/>
              <a:gd name="connsiteX84" fmla="*/ 2603750 w 4074122"/>
              <a:gd name="connsiteY84" fmla="*/ 2461546 h 5363272"/>
              <a:gd name="connsiteX85" fmla="*/ 2682054 w 4074122"/>
              <a:gd name="connsiteY85" fmla="*/ 2501282 h 5363272"/>
              <a:gd name="connsiteX86" fmla="*/ 2911706 w 4074122"/>
              <a:gd name="connsiteY86" fmla="*/ 2508177 h 5363272"/>
              <a:gd name="connsiteX87" fmla="*/ 3251450 w 4074122"/>
              <a:gd name="connsiteY87" fmla="*/ 2367932 h 5363272"/>
              <a:gd name="connsiteX88" fmla="*/ 3619090 w 4074122"/>
              <a:gd name="connsiteY88" fmla="*/ 2430896 h 5363272"/>
              <a:gd name="connsiteX89" fmla="*/ 3680075 w 4074122"/>
              <a:gd name="connsiteY89" fmla="*/ 2291732 h 5363272"/>
              <a:gd name="connsiteX90" fmla="*/ 3641975 w 4074122"/>
              <a:gd name="connsiteY90" fmla="*/ 1691657 h 5363272"/>
              <a:gd name="connsiteX91" fmla="*/ 3661025 w 4074122"/>
              <a:gd name="connsiteY91" fmla="*/ 1558307 h 5363272"/>
              <a:gd name="connsiteX92" fmla="*/ 3832475 w 4074122"/>
              <a:gd name="connsiteY92" fmla="*/ 1558307 h 5363272"/>
              <a:gd name="connsiteX93" fmla="*/ 3956300 w 4074122"/>
              <a:gd name="connsiteY93" fmla="*/ 1434482 h 5363272"/>
              <a:gd name="connsiteX94" fmla="*/ 3994400 w 4074122"/>
              <a:gd name="connsiteY94" fmla="*/ 1529732 h 5363272"/>
              <a:gd name="connsiteX95" fmla="*/ 4070600 w 4074122"/>
              <a:gd name="connsiteY95" fmla="*/ 1396382 h 5363272"/>
              <a:gd name="connsiteX96" fmla="*/ 3946775 w 4074122"/>
              <a:gd name="connsiteY96" fmla="*/ 1234457 h 5363272"/>
              <a:gd name="connsiteX97" fmla="*/ 3737225 w 4074122"/>
              <a:gd name="connsiteY97" fmla="*/ 1377332 h 5363272"/>
              <a:gd name="connsiteX98" fmla="*/ 3632450 w 4074122"/>
              <a:gd name="connsiteY98" fmla="*/ 1329707 h 5363272"/>
              <a:gd name="connsiteX99" fmla="*/ 3470525 w 4074122"/>
              <a:gd name="connsiteY99" fmla="*/ 996332 h 5363272"/>
              <a:gd name="connsiteX100" fmla="*/ 3108575 w 4074122"/>
              <a:gd name="connsiteY100" fmla="*/ 729632 h 5363272"/>
              <a:gd name="connsiteX101" fmla="*/ 3041900 w 4074122"/>
              <a:gd name="connsiteY101" fmla="*/ 720107 h 5363272"/>
              <a:gd name="connsiteX0" fmla="*/ 3041900 w 4074122"/>
              <a:gd name="connsiteY0" fmla="*/ 720107 h 5363272"/>
              <a:gd name="connsiteX1" fmla="*/ 3062187 w 4074122"/>
              <a:gd name="connsiteY1" fmla="*/ 503506 h 5363272"/>
              <a:gd name="connsiteX2" fmla="*/ 3153602 w 4074122"/>
              <a:gd name="connsiteY2" fmla="*/ 364589 h 5363272"/>
              <a:gd name="connsiteX3" fmla="*/ 3110678 w 4074122"/>
              <a:gd name="connsiteY3" fmla="*/ 259072 h 5363272"/>
              <a:gd name="connsiteX4" fmla="*/ 3108575 w 4074122"/>
              <a:gd name="connsiteY4" fmla="*/ 148607 h 5363272"/>
              <a:gd name="connsiteX5" fmla="*/ 2916714 w 4074122"/>
              <a:gd name="connsiteY5" fmla="*/ 64119 h 5363272"/>
              <a:gd name="connsiteX6" fmla="*/ 2743533 w 4074122"/>
              <a:gd name="connsiteY6" fmla="*/ 63129 h 5363272"/>
              <a:gd name="connsiteX7" fmla="*/ 2627501 w 4074122"/>
              <a:gd name="connsiteY7" fmla="*/ 33317 h 5363272"/>
              <a:gd name="connsiteX8" fmla="*/ 2495140 w 4074122"/>
              <a:gd name="connsiteY8" fmla="*/ 222457 h 5363272"/>
              <a:gd name="connsiteX9" fmla="*/ 2437495 w 4074122"/>
              <a:gd name="connsiteY9" fmla="*/ 428667 h 5363272"/>
              <a:gd name="connsiteX10" fmla="*/ 2462483 w 4074122"/>
              <a:gd name="connsiteY10" fmla="*/ 628197 h 5363272"/>
              <a:gd name="connsiteX11" fmla="*/ 2518025 w 4074122"/>
              <a:gd name="connsiteY11" fmla="*/ 701057 h 5363272"/>
              <a:gd name="connsiteX12" fmla="*/ 2376387 w 4074122"/>
              <a:gd name="connsiteY12" fmla="*/ 797421 h 5363272"/>
              <a:gd name="connsiteX13" fmla="*/ 2272478 w 4074122"/>
              <a:gd name="connsiteY13" fmla="*/ 818202 h 5363272"/>
              <a:gd name="connsiteX14" fmla="*/ 2079875 w 4074122"/>
              <a:gd name="connsiteY14" fmla="*/ 882032 h 5363272"/>
              <a:gd name="connsiteX15" fmla="*/ 1963719 w 4074122"/>
              <a:gd name="connsiteY15" fmla="*/ 871641 h 5363272"/>
              <a:gd name="connsiteX16" fmla="*/ 1870325 w 4074122"/>
              <a:gd name="connsiteY16" fmla="*/ 939182 h 5363272"/>
              <a:gd name="connsiteX17" fmla="*/ 1869706 w 4074122"/>
              <a:gd name="connsiteY17" fmla="*/ 1037896 h 5363272"/>
              <a:gd name="connsiteX18" fmla="*/ 1715829 w 4074122"/>
              <a:gd name="connsiteY18" fmla="*/ 1147077 h 5363272"/>
              <a:gd name="connsiteX19" fmla="*/ 1298825 w 4074122"/>
              <a:gd name="connsiteY19" fmla="*/ 1415432 h 5363272"/>
              <a:gd name="connsiteX20" fmla="*/ 1203575 w 4074122"/>
              <a:gd name="connsiteY20" fmla="*/ 1720232 h 5363272"/>
              <a:gd name="connsiteX21" fmla="*/ 1122630 w 4074122"/>
              <a:gd name="connsiteY21" fmla="*/ 1901612 h 5363272"/>
              <a:gd name="connsiteX22" fmla="*/ 1130096 w 4074122"/>
              <a:gd name="connsiteY22" fmla="*/ 2251058 h 5363272"/>
              <a:gd name="connsiteX23" fmla="*/ 1241675 w 4074122"/>
              <a:gd name="connsiteY23" fmla="*/ 2539382 h 5363272"/>
              <a:gd name="connsiteX24" fmla="*/ 1355975 w 4074122"/>
              <a:gd name="connsiteY24" fmla="*/ 2710832 h 5363272"/>
              <a:gd name="connsiteX25" fmla="*/ 1460750 w 4074122"/>
              <a:gd name="connsiteY25" fmla="*/ 2510807 h 5363272"/>
              <a:gd name="connsiteX26" fmla="*/ 1394075 w 4074122"/>
              <a:gd name="connsiteY26" fmla="*/ 2396507 h 5363272"/>
              <a:gd name="connsiteX27" fmla="*/ 1441700 w 4074122"/>
              <a:gd name="connsiteY27" fmla="*/ 2329832 h 5363272"/>
              <a:gd name="connsiteX28" fmla="*/ 1414339 w 4074122"/>
              <a:gd name="connsiteY28" fmla="*/ 1831994 h 5363272"/>
              <a:gd name="connsiteX29" fmla="*/ 1508927 w 4074122"/>
              <a:gd name="connsiteY29" fmla="*/ 1746196 h 5363272"/>
              <a:gd name="connsiteX30" fmla="*/ 1536950 w 4074122"/>
              <a:gd name="connsiteY30" fmla="*/ 1596407 h 5363272"/>
              <a:gd name="connsiteX31" fmla="*/ 1736975 w 4074122"/>
              <a:gd name="connsiteY31" fmla="*/ 1596407 h 5363272"/>
              <a:gd name="connsiteX32" fmla="*/ 1832225 w 4074122"/>
              <a:gd name="connsiteY32" fmla="*/ 1510682 h 5363272"/>
              <a:gd name="connsiteX33" fmla="*/ 1667799 w 4074122"/>
              <a:gd name="connsiteY33" fmla="*/ 1980607 h 5363272"/>
              <a:gd name="connsiteX34" fmla="*/ 1670300 w 4074122"/>
              <a:gd name="connsiteY34" fmla="*/ 2196482 h 5363272"/>
              <a:gd name="connsiteX35" fmla="*/ 1458764 w 4074122"/>
              <a:gd name="connsiteY35" fmla="*/ 2706161 h 5363272"/>
              <a:gd name="connsiteX36" fmla="*/ 1594100 w 4074122"/>
              <a:gd name="connsiteY36" fmla="*/ 2758457 h 5363272"/>
              <a:gd name="connsiteX37" fmla="*/ 1756025 w 4074122"/>
              <a:gd name="connsiteY37" fmla="*/ 2653682 h 5363272"/>
              <a:gd name="connsiteX38" fmla="*/ 1793916 w 4074122"/>
              <a:gd name="connsiteY38" fmla="*/ 2475711 h 5363272"/>
              <a:gd name="connsiteX39" fmla="*/ 1879850 w 4074122"/>
              <a:gd name="connsiteY39" fmla="*/ 2434607 h 5363272"/>
              <a:gd name="connsiteX40" fmla="*/ 1813175 w 4074122"/>
              <a:gd name="connsiteY40" fmla="*/ 2625107 h 5363272"/>
              <a:gd name="connsiteX41" fmla="*/ 1822700 w 4074122"/>
              <a:gd name="connsiteY41" fmla="*/ 2872757 h 5363272"/>
              <a:gd name="connsiteX42" fmla="*/ 1798134 w 4074122"/>
              <a:gd name="connsiteY42" fmla="*/ 3037845 h 5363272"/>
              <a:gd name="connsiteX43" fmla="*/ 1594100 w 4074122"/>
              <a:gd name="connsiteY43" fmla="*/ 3529982 h 5363272"/>
              <a:gd name="connsiteX44" fmla="*/ 1432175 w 4074122"/>
              <a:gd name="connsiteY44" fmla="*/ 3615707 h 5363272"/>
              <a:gd name="connsiteX45" fmla="*/ 708275 w 4074122"/>
              <a:gd name="connsiteY45" fmla="*/ 3653807 h 5363272"/>
              <a:gd name="connsiteX46" fmla="*/ 502145 w 4074122"/>
              <a:gd name="connsiteY46" fmla="*/ 3661861 h 5363272"/>
              <a:gd name="connsiteX47" fmla="*/ 384425 w 4074122"/>
              <a:gd name="connsiteY47" fmla="*/ 3739532 h 5363272"/>
              <a:gd name="connsiteX48" fmla="*/ 260600 w 4074122"/>
              <a:gd name="connsiteY48" fmla="*/ 3663332 h 5363272"/>
              <a:gd name="connsiteX49" fmla="*/ 146300 w 4074122"/>
              <a:gd name="connsiteY49" fmla="*/ 3882407 h 5363272"/>
              <a:gd name="connsiteX50" fmla="*/ 146300 w 4074122"/>
              <a:gd name="connsiteY50" fmla="*/ 4482482 h 5363272"/>
              <a:gd name="connsiteX51" fmla="*/ 279650 w 4074122"/>
              <a:gd name="connsiteY51" fmla="*/ 4206257 h 5363272"/>
              <a:gd name="connsiteX52" fmla="*/ 470150 w 4074122"/>
              <a:gd name="connsiteY52" fmla="*/ 4034807 h 5363272"/>
              <a:gd name="connsiteX53" fmla="*/ 565400 w 4074122"/>
              <a:gd name="connsiteY53" fmla="*/ 4120532 h 5363272"/>
              <a:gd name="connsiteX54" fmla="*/ 1746500 w 4074122"/>
              <a:gd name="connsiteY54" fmla="*/ 4025282 h 5363272"/>
              <a:gd name="connsiteX55" fmla="*/ 2222750 w 4074122"/>
              <a:gd name="connsiteY55" fmla="*/ 3244232 h 5363272"/>
              <a:gd name="connsiteX56" fmla="*/ 2822825 w 4074122"/>
              <a:gd name="connsiteY56" fmla="*/ 3749057 h 5363272"/>
              <a:gd name="connsiteX57" fmla="*/ 2851400 w 4074122"/>
              <a:gd name="connsiteY57" fmla="*/ 4272932 h 5363272"/>
              <a:gd name="connsiteX58" fmla="*/ 2994894 w 4074122"/>
              <a:gd name="connsiteY58" fmla="*/ 4756852 h 5363272"/>
              <a:gd name="connsiteX59" fmla="*/ 3022850 w 4074122"/>
              <a:gd name="connsiteY59" fmla="*/ 5034932 h 5363272"/>
              <a:gd name="connsiteX60" fmla="*/ 3080000 w 4074122"/>
              <a:gd name="connsiteY60" fmla="*/ 5101607 h 5363272"/>
              <a:gd name="connsiteX61" fmla="*/ 3022850 w 4074122"/>
              <a:gd name="connsiteY61" fmla="*/ 5263532 h 5363272"/>
              <a:gd name="connsiteX62" fmla="*/ 3165725 w 4074122"/>
              <a:gd name="connsiteY62" fmla="*/ 5358782 h 5363272"/>
              <a:gd name="connsiteX63" fmla="*/ 3194300 w 4074122"/>
              <a:gd name="connsiteY63" fmla="*/ 5349257 h 5363272"/>
              <a:gd name="connsiteX64" fmla="*/ 3422900 w 4074122"/>
              <a:gd name="connsiteY64" fmla="*/ 5254007 h 5363272"/>
              <a:gd name="connsiteX65" fmla="*/ 3537200 w 4074122"/>
              <a:gd name="connsiteY65" fmla="*/ 5254007 h 5363272"/>
              <a:gd name="connsiteX66" fmla="*/ 3899150 w 4074122"/>
              <a:gd name="connsiteY66" fmla="*/ 5025407 h 5363272"/>
              <a:gd name="connsiteX67" fmla="*/ 3699125 w 4074122"/>
              <a:gd name="connsiteY67" fmla="*/ 5025407 h 5363272"/>
              <a:gd name="connsiteX68" fmla="*/ 3480050 w 4074122"/>
              <a:gd name="connsiteY68" fmla="*/ 4968257 h 5363272"/>
              <a:gd name="connsiteX69" fmla="*/ 3384800 w 4074122"/>
              <a:gd name="connsiteY69" fmla="*/ 4720607 h 5363272"/>
              <a:gd name="connsiteX70" fmla="*/ 3308600 w 4074122"/>
              <a:gd name="connsiteY70" fmla="*/ 4577732 h 5363272"/>
              <a:gd name="connsiteX71" fmla="*/ 3321141 w 4074122"/>
              <a:gd name="connsiteY71" fmla="*/ 4510579 h 5363272"/>
              <a:gd name="connsiteX72" fmla="*/ 3230063 w 4074122"/>
              <a:gd name="connsiteY72" fmla="*/ 4305188 h 5363272"/>
              <a:gd name="connsiteX73" fmla="*/ 3241925 w 4074122"/>
              <a:gd name="connsiteY73" fmla="*/ 4130057 h 5363272"/>
              <a:gd name="connsiteX74" fmla="*/ 3202306 w 4074122"/>
              <a:gd name="connsiteY74" fmla="*/ 3822043 h 5363272"/>
              <a:gd name="connsiteX75" fmla="*/ 3124353 w 4074122"/>
              <a:gd name="connsiteY75" fmla="*/ 3480370 h 5363272"/>
              <a:gd name="connsiteX76" fmla="*/ 3024370 w 4074122"/>
              <a:gd name="connsiteY76" fmla="*/ 3360402 h 5363272"/>
              <a:gd name="connsiteX77" fmla="*/ 2885351 w 4074122"/>
              <a:gd name="connsiteY77" fmla="*/ 3185329 h 5363272"/>
              <a:gd name="connsiteX78" fmla="*/ 2817741 w 4074122"/>
              <a:gd name="connsiteY78" fmla="*/ 3050927 h 5363272"/>
              <a:gd name="connsiteX79" fmla="*/ 2795769 w 4074122"/>
              <a:gd name="connsiteY79" fmla="*/ 2970052 h 5363272"/>
              <a:gd name="connsiteX80" fmla="*/ 2751826 w 4074122"/>
              <a:gd name="connsiteY80" fmla="*/ 2937328 h 5363272"/>
              <a:gd name="connsiteX81" fmla="*/ 2584700 w 4074122"/>
              <a:gd name="connsiteY81" fmla="*/ 2710832 h 5363272"/>
              <a:gd name="connsiteX82" fmla="*/ 2613275 w 4074122"/>
              <a:gd name="connsiteY82" fmla="*/ 2577482 h 5363272"/>
              <a:gd name="connsiteX83" fmla="*/ 2556125 w 4074122"/>
              <a:gd name="connsiteY83" fmla="*/ 2520332 h 5363272"/>
              <a:gd name="connsiteX84" fmla="*/ 2603750 w 4074122"/>
              <a:gd name="connsiteY84" fmla="*/ 2461546 h 5363272"/>
              <a:gd name="connsiteX85" fmla="*/ 2682054 w 4074122"/>
              <a:gd name="connsiteY85" fmla="*/ 2501282 h 5363272"/>
              <a:gd name="connsiteX86" fmla="*/ 2911706 w 4074122"/>
              <a:gd name="connsiteY86" fmla="*/ 2508177 h 5363272"/>
              <a:gd name="connsiteX87" fmla="*/ 3251450 w 4074122"/>
              <a:gd name="connsiteY87" fmla="*/ 2367932 h 5363272"/>
              <a:gd name="connsiteX88" fmla="*/ 3619090 w 4074122"/>
              <a:gd name="connsiteY88" fmla="*/ 2430896 h 5363272"/>
              <a:gd name="connsiteX89" fmla="*/ 3680075 w 4074122"/>
              <a:gd name="connsiteY89" fmla="*/ 2291732 h 5363272"/>
              <a:gd name="connsiteX90" fmla="*/ 3641975 w 4074122"/>
              <a:gd name="connsiteY90" fmla="*/ 1691657 h 5363272"/>
              <a:gd name="connsiteX91" fmla="*/ 3661025 w 4074122"/>
              <a:gd name="connsiteY91" fmla="*/ 1558307 h 5363272"/>
              <a:gd name="connsiteX92" fmla="*/ 3832475 w 4074122"/>
              <a:gd name="connsiteY92" fmla="*/ 1558307 h 5363272"/>
              <a:gd name="connsiteX93" fmla="*/ 3956300 w 4074122"/>
              <a:gd name="connsiteY93" fmla="*/ 1434482 h 5363272"/>
              <a:gd name="connsiteX94" fmla="*/ 3994400 w 4074122"/>
              <a:gd name="connsiteY94" fmla="*/ 1529732 h 5363272"/>
              <a:gd name="connsiteX95" fmla="*/ 4070600 w 4074122"/>
              <a:gd name="connsiteY95" fmla="*/ 1396382 h 5363272"/>
              <a:gd name="connsiteX96" fmla="*/ 3946775 w 4074122"/>
              <a:gd name="connsiteY96" fmla="*/ 1234457 h 5363272"/>
              <a:gd name="connsiteX97" fmla="*/ 3737225 w 4074122"/>
              <a:gd name="connsiteY97" fmla="*/ 1377332 h 5363272"/>
              <a:gd name="connsiteX98" fmla="*/ 3632450 w 4074122"/>
              <a:gd name="connsiteY98" fmla="*/ 1329707 h 5363272"/>
              <a:gd name="connsiteX99" fmla="*/ 3470525 w 4074122"/>
              <a:gd name="connsiteY99" fmla="*/ 996332 h 5363272"/>
              <a:gd name="connsiteX100" fmla="*/ 3108575 w 4074122"/>
              <a:gd name="connsiteY100" fmla="*/ 729632 h 5363272"/>
              <a:gd name="connsiteX101" fmla="*/ 3041900 w 4074122"/>
              <a:gd name="connsiteY101" fmla="*/ 720107 h 5363272"/>
              <a:gd name="connsiteX0" fmla="*/ 3041900 w 4074122"/>
              <a:gd name="connsiteY0" fmla="*/ 720107 h 5363272"/>
              <a:gd name="connsiteX1" fmla="*/ 3062187 w 4074122"/>
              <a:gd name="connsiteY1" fmla="*/ 503506 h 5363272"/>
              <a:gd name="connsiteX2" fmla="*/ 3153602 w 4074122"/>
              <a:gd name="connsiteY2" fmla="*/ 364589 h 5363272"/>
              <a:gd name="connsiteX3" fmla="*/ 3110678 w 4074122"/>
              <a:gd name="connsiteY3" fmla="*/ 259072 h 5363272"/>
              <a:gd name="connsiteX4" fmla="*/ 3108575 w 4074122"/>
              <a:gd name="connsiteY4" fmla="*/ 148607 h 5363272"/>
              <a:gd name="connsiteX5" fmla="*/ 2916714 w 4074122"/>
              <a:gd name="connsiteY5" fmla="*/ 64119 h 5363272"/>
              <a:gd name="connsiteX6" fmla="*/ 2743533 w 4074122"/>
              <a:gd name="connsiteY6" fmla="*/ 63129 h 5363272"/>
              <a:gd name="connsiteX7" fmla="*/ 2627501 w 4074122"/>
              <a:gd name="connsiteY7" fmla="*/ 33317 h 5363272"/>
              <a:gd name="connsiteX8" fmla="*/ 2495140 w 4074122"/>
              <a:gd name="connsiteY8" fmla="*/ 222457 h 5363272"/>
              <a:gd name="connsiteX9" fmla="*/ 2437495 w 4074122"/>
              <a:gd name="connsiteY9" fmla="*/ 428667 h 5363272"/>
              <a:gd name="connsiteX10" fmla="*/ 2462483 w 4074122"/>
              <a:gd name="connsiteY10" fmla="*/ 628197 h 5363272"/>
              <a:gd name="connsiteX11" fmla="*/ 2518025 w 4074122"/>
              <a:gd name="connsiteY11" fmla="*/ 701057 h 5363272"/>
              <a:gd name="connsiteX12" fmla="*/ 2376387 w 4074122"/>
              <a:gd name="connsiteY12" fmla="*/ 797421 h 5363272"/>
              <a:gd name="connsiteX13" fmla="*/ 2272478 w 4074122"/>
              <a:gd name="connsiteY13" fmla="*/ 818202 h 5363272"/>
              <a:gd name="connsiteX14" fmla="*/ 2079875 w 4074122"/>
              <a:gd name="connsiteY14" fmla="*/ 882032 h 5363272"/>
              <a:gd name="connsiteX15" fmla="*/ 1963719 w 4074122"/>
              <a:gd name="connsiteY15" fmla="*/ 871641 h 5363272"/>
              <a:gd name="connsiteX16" fmla="*/ 1870325 w 4074122"/>
              <a:gd name="connsiteY16" fmla="*/ 939182 h 5363272"/>
              <a:gd name="connsiteX17" fmla="*/ 1869706 w 4074122"/>
              <a:gd name="connsiteY17" fmla="*/ 1037896 h 5363272"/>
              <a:gd name="connsiteX18" fmla="*/ 1715829 w 4074122"/>
              <a:gd name="connsiteY18" fmla="*/ 1147077 h 5363272"/>
              <a:gd name="connsiteX19" fmla="*/ 1298825 w 4074122"/>
              <a:gd name="connsiteY19" fmla="*/ 1415432 h 5363272"/>
              <a:gd name="connsiteX20" fmla="*/ 1203575 w 4074122"/>
              <a:gd name="connsiteY20" fmla="*/ 1720232 h 5363272"/>
              <a:gd name="connsiteX21" fmla="*/ 1122630 w 4074122"/>
              <a:gd name="connsiteY21" fmla="*/ 1901612 h 5363272"/>
              <a:gd name="connsiteX22" fmla="*/ 1130096 w 4074122"/>
              <a:gd name="connsiteY22" fmla="*/ 2251058 h 5363272"/>
              <a:gd name="connsiteX23" fmla="*/ 1241675 w 4074122"/>
              <a:gd name="connsiteY23" fmla="*/ 2539382 h 5363272"/>
              <a:gd name="connsiteX24" fmla="*/ 1355975 w 4074122"/>
              <a:gd name="connsiteY24" fmla="*/ 2710832 h 5363272"/>
              <a:gd name="connsiteX25" fmla="*/ 1460750 w 4074122"/>
              <a:gd name="connsiteY25" fmla="*/ 2510807 h 5363272"/>
              <a:gd name="connsiteX26" fmla="*/ 1394075 w 4074122"/>
              <a:gd name="connsiteY26" fmla="*/ 2396507 h 5363272"/>
              <a:gd name="connsiteX27" fmla="*/ 1441700 w 4074122"/>
              <a:gd name="connsiteY27" fmla="*/ 2329832 h 5363272"/>
              <a:gd name="connsiteX28" fmla="*/ 1414339 w 4074122"/>
              <a:gd name="connsiteY28" fmla="*/ 1831994 h 5363272"/>
              <a:gd name="connsiteX29" fmla="*/ 1508927 w 4074122"/>
              <a:gd name="connsiteY29" fmla="*/ 1746196 h 5363272"/>
              <a:gd name="connsiteX30" fmla="*/ 1536950 w 4074122"/>
              <a:gd name="connsiteY30" fmla="*/ 1596407 h 5363272"/>
              <a:gd name="connsiteX31" fmla="*/ 1736975 w 4074122"/>
              <a:gd name="connsiteY31" fmla="*/ 1596407 h 5363272"/>
              <a:gd name="connsiteX32" fmla="*/ 1832225 w 4074122"/>
              <a:gd name="connsiteY32" fmla="*/ 1510682 h 5363272"/>
              <a:gd name="connsiteX33" fmla="*/ 1667799 w 4074122"/>
              <a:gd name="connsiteY33" fmla="*/ 1980607 h 5363272"/>
              <a:gd name="connsiteX34" fmla="*/ 1670300 w 4074122"/>
              <a:gd name="connsiteY34" fmla="*/ 2196482 h 5363272"/>
              <a:gd name="connsiteX35" fmla="*/ 1458764 w 4074122"/>
              <a:gd name="connsiteY35" fmla="*/ 2706161 h 5363272"/>
              <a:gd name="connsiteX36" fmla="*/ 1594100 w 4074122"/>
              <a:gd name="connsiteY36" fmla="*/ 2758457 h 5363272"/>
              <a:gd name="connsiteX37" fmla="*/ 1756025 w 4074122"/>
              <a:gd name="connsiteY37" fmla="*/ 2653682 h 5363272"/>
              <a:gd name="connsiteX38" fmla="*/ 1793916 w 4074122"/>
              <a:gd name="connsiteY38" fmla="*/ 2475711 h 5363272"/>
              <a:gd name="connsiteX39" fmla="*/ 1879850 w 4074122"/>
              <a:gd name="connsiteY39" fmla="*/ 2434607 h 5363272"/>
              <a:gd name="connsiteX40" fmla="*/ 1813175 w 4074122"/>
              <a:gd name="connsiteY40" fmla="*/ 2625107 h 5363272"/>
              <a:gd name="connsiteX41" fmla="*/ 1822700 w 4074122"/>
              <a:gd name="connsiteY41" fmla="*/ 2872757 h 5363272"/>
              <a:gd name="connsiteX42" fmla="*/ 1798134 w 4074122"/>
              <a:gd name="connsiteY42" fmla="*/ 3037845 h 5363272"/>
              <a:gd name="connsiteX43" fmla="*/ 1594100 w 4074122"/>
              <a:gd name="connsiteY43" fmla="*/ 3529982 h 5363272"/>
              <a:gd name="connsiteX44" fmla="*/ 1432175 w 4074122"/>
              <a:gd name="connsiteY44" fmla="*/ 3615707 h 5363272"/>
              <a:gd name="connsiteX45" fmla="*/ 708275 w 4074122"/>
              <a:gd name="connsiteY45" fmla="*/ 3653807 h 5363272"/>
              <a:gd name="connsiteX46" fmla="*/ 502145 w 4074122"/>
              <a:gd name="connsiteY46" fmla="*/ 3661861 h 5363272"/>
              <a:gd name="connsiteX47" fmla="*/ 384425 w 4074122"/>
              <a:gd name="connsiteY47" fmla="*/ 3739532 h 5363272"/>
              <a:gd name="connsiteX48" fmla="*/ 260600 w 4074122"/>
              <a:gd name="connsiteY48" fmla="*/ 3663332 h 5363272"/>
              <a:gd name="connsiteX49" fmla="*/ 146300 w 4074122"/>
              <a:gd name="connsiteY49" fmla="*/ 3882407 h 5363272"/>
              <a:gd name="connsiteX50" fmla="*/ 146300 w 4074122"/>
              <a:gd name="connsiteY50" fmla="*/ 4482482 h 5363272"/>
              <a:gd name="connsiteX51" fmla="*/ 279650 w 4074122"/>
              <a:gd name="connsiteY51" fmla="*/ 4206257 h 5363272"/>
              <a:gd name="connsiteX52" fmla="*/ 470150 w 4074122"/>
              <a:gd name="connsiteY52" fmla="*/ 4034807 h 5363272"/>
              <a:gd name="connsiteX53" fmla="*/ 565400 w 4074122"/>
              <a:gd name="connsiteY53" fmla="*/ 4120532 h 5363272"/>
              <a:gd name="connsiteX54" fmla="*/ 1746500 w 4074122"/>
              <a:gd name="connsiteY54" fmla="*/ 4025282 h 5363272"/>
              <a:gd name="connsiteX55" fmla="*/ 2222750 w 4074122"/>
              <a:gd name="connsiteY55" fmla="*/ 3244232 h 5363272"/>
              <a:gd name="connsiteX56" fmla="*/ 2822825 w 4074122"/>
              <a:gd name="connsiteY56" fmla="*/ 3749057 h 5363272"/>
              <a:gd name="connsiteX57" fmla="*/ 2851400 w 4074122"/>
              <a:gd name="connsiteY57" fmla="*/ 4272932 h 5363272"/>
              <a:gd name="connsiteX58" fmla="*/ 2994894 w 4074122"/>
              <a:gd name="connsiteY58" fmla="*/ 4756852 h 5363272"/>
              <a:gd name="connsiteX59" fmla="*/ 3022850 w 4074122"/>
              <a:gd name="connsiteY59" fmla="*/ 5034932 h 5363272"/>
              <a:gd name="connsiteX60" fmla="*/ 3080000 w 4074122"/>
              <a:gd name="connsiteY60" fmla="*/ 5101607 h 5363272"/>
              <a:gd name="connsiteX61" fmla="*/ 3022850 w 4074122"/>
              <a:gd name="connsiteY61" fmla="*/ 5263532 h 5363272"/>
              <a:gd name="connsiteX62" fmla="*/ 3165725 w 4074122"/>
              <a:gd name="connsiteY62" fmla="*/ 5358782 h 5363272"/>
              <a:gd name="connsiteX63" fmla="*/ 3194300 w 4074122"/>
              <a:gd name="connsiteY63" fmla="*/ 5349257 h 5363272"/>
              <a:gd name="connsiteX64" fmla="*/ 3422900 w 4074122"/>
              <a:gd name="connsiteY64" fmla="*/ 5254007 h 5363272"/>
              <a:gd name="connsiteX65" fmla="*/ 3537200 w 4074122"/>
              <a:gd name="connsiteY65" fmla="*/ 5254007 h 5363272"/>
              <a:gd name="connsiteX66" fmla="*/ 3899150 w 4074122"/>
              <a:gd name="connsiteY66" fmla="*/ 5025407 h 5363272"/>
              <a:gd name="connsiteX67" fmla="*/ 3699125 w 4074122"/>
              <a:gd name="connsiteY67" fmla="*/ 5025407 h 5363272"/>
              <a:gd name="connsiteX68" fmla="*/ 3480050 w 4074122"/>
              <a:gd name="connsiteY68" fmla="*/ 4968257 h 5363272"/>
              <a:gd name="connsiteX69" fmla="*/ 3430322 w 4074122"/>
              <a:gd name="connsiteY69" fmla="*/ 4703784 h 5363272"/>
              <a:gd name="connsiteX70" fmla="*/ 3308600 w 4074122"/>
              <a:gd name="connsiteY70" fmla="*/ 4577732 h 5363272"/>
              <a:gd name="connsiteX71" fmla="*/ 3321141 w 4074122"/>
              <a:gd name="connsiteY71" fmla="*/ 4510579 h 5363272"/>
              <a:gd name="connsiteX72" fmla="*/ 3230063 w 4074122"/>
              <a:gd name="connsiteY72" fmla="*/ 4305188 h 5363272"/>
              <a:gd name="connsiteX73" fmla="*/ 3241925 w 4074122"/>
              <a:gd name="connsiteY73" fmla="*/ 4130057 h 5363272"/>
              <a:gd name="connsiteX74" fmla="*/ 3202306 w 4074122"/>
              <a:gd name="connsiteY74" fmla="*/ 3822043 h 5363272"/>
              <a:gd name="connsiteX75" fmla="*/ 3124353 w 4074122"/>
              <a:gd name="connsiteY75" fmla="*/ 3480370 h 5363272"/>
              <a:gd name="connsiteX76" fmla="*/ 3024370 w 4074122"/>
              <a:gd name="connsiteY76" fmla="*/ 3360402 h 5363272"/>
              <a:gd name="connsiteX77" fmla="*/ 2885351 w 4074122"/>
              <a:gd name="connsiteY77" fmla="*/ 3185329 h 5363272"/>
              <a:gd name="connsiteX78" fmla="*/ 2817741 w 4074122"/>
              <a:gd name="connsiteY78" fmla="*/ 3050927 h 5363272"/>
              <a:gd name="connsiteX79" fmla="*/ 2795769 w 4074122"/>
              <a:gd name="connsiteY79" fmla="*/ 2970052 h 5363272"/>
              <a:gd name="connsiteX80" fmla="*/ 2751826 w 4074122"/>
              <a:gd name="connsiteY80" fmla="*/ 2937328 h 5363272"/>
              <a:gd name="connsiteX81" fmla="*/ 2584700 w 4074122"/>
              <a:gd name="connsiteY81" fmla="*/ 2710832 h 5363272"/>
              <a:gd name="connsiteX82" fmla="*/ 2613275 w 4074122"/>
              <a:gd name="connsiteY82" fmla="*/ 2577482 h 5363272"/>
              <a:gd name="connsiteX83" fmla="*/ 2556125 w 4074122"/>
              <a:gd name="connsiteY83" fmla="*/ 2520332 h 5363272"/>
              <a:gd name="connsiteX84" fmla="*/ 2603750 w 4074122"/>
              <a:gd name="connsiteY84" fmla="*/ 2461546 h 5363272"/>
              <a:gd name="connsiteX85" fmla="*/ 2682054 w 4074122"/>
              <a:gd name="connsiteY85" fmla="*/ 2501282 h 5363272"/>
              <a:gd name="connsiteX86" fmla="*/ 2911706 w 4074122"/>
              <a:gd name="connsiteY86" fmla="*/ 2508177 h 5363272"/>
              <a:gd name="connsiteX87" fmla="*/ 3251450 w 4074122"/>
              <a:gd name="connsiteY87" fmla="*/ 2367932 h 5363272"/>
              <a:gd name="connsiteX88" fmla="*/ 3619090 w 4074122"/>
              <a:gd name="connsiteY88" fmla="*/ 2430896 h 5363272"/>
              <a:gd name="connsiteX89" fmla="*/ 3680075 w 4074122"/>
              <a:gd name="connsiteY89" fmla="*/ 2291732 h 5363272"/>
              <a:gd name="connsiteX90" fmla="*/ 3641975 w 4074122"/>
              <a:gd name="connsiteY90" fmla="*/ 1691657 h 5363272"/>
              <a:gd name="connsiteX91" fmla="*/ 3661025 w 4074122"/>
              <a:gd name="connsiteY91" fmla="*/ 1558307 h 5363272"/>
              <a:gd name="connsiteX92" fmla="*/ 3832475 w 4074122"/>
              <a:gd name="connsiteY92" fmla="*/ 1558307 h 5363272"/>
              <a:gd name="connsiteX93" fmla="*/ 3956300 w 4074122"/>
              <a:gd name="connsiteY93" fmla="*/ 1434482 h 5363272"/>
              <a:gd name="connsiteX94" fmla="*/ 3994400 w 4074122"/>
              <a:gd name="connsiteY94" fmla="*/ 1529732 h 5363272"/>
              <a:gd name="connsiteX95" fmla="*/ 4070600 w 4074122"/>
              <a:gd name="connsiteY95" fmla="*/ 1396382 h 5363272"/>
              <a:gd name="connsiteX96" fmla="*/ 3946775 w 4074122"/>
              <a:gd name="connsiteY96" fmla="*/ 1234457 h 5363272"/>
              <a:gd name="connsiteX97" fmla="*/ 3737225 w 4074122"/>
              <a:gd name="connsiteY97" fmla="*/ 1377332 h 5363272"/>
              <a:gd name="connsiteX98" fmla="*/ 3632450 w 4074122"/>
              <a:gd name="connsiteY98" fmla="*/ 1329707 h 5363272"/>
              <a:gd name="connsiteX99" fmla="*/ 3470525 w 4074122"/>
              <a:gd name="connsiteY99" fmla="*/ 996332 h 5363272"/>
              <a:gd name="connsiteX100" fmla="*/ 3108575 w 4074122"/>
              <a:gd name="connsiteY100" fmla="*/ 729632 h 5363272"/>
              <a:gd name="connsiteX101" fmla="*/ 3041900 w 4074122"/>
              <a:gd name="connsiteY101" fmla="*/ 720107 h 5363272"/>
              <a:gd name="connsiteX0" fmla="*/ 3041900 w 4074122"/>
              <a:gd name="connsiteY0" fmla="*/ 720107 h 5363272"/>
              <a:gd name="connsiteX1" fmla="*/ 3062187 w 4074122"/>
              <a:gd name="connsiteY1" fmla="*/ 503506 h 5363272"/>
              <a:gd name="connsiteX2" fmla="*/ 3153602 w 4074122"/>
              <a:gd name="connsiteY2" fmla="*/ 364589 h 5363272"/>
              <a:gd name="connsiteX3" fmla="*/ 3110678 w 4074122"/>
              <a:gd name="connsiteY3" fmla="*/ 259072 h 5363272"/>
              <a:gd name="connsiteX4" fmla="*/ 3108575 w 4074122"/>
              <a:gd name="connsiteY4" fmla="*/ 148607 h 5363272"/>
              <a:gd name="connsiteX5" fmla="*/ 2916714 w 4074122"/>
              <a:gd name="connsiteY5" fmla="*/ 64119 h 5363272"/>
              <a:gd name="connsiteX6" fmla="*/ 2743533 w 4074122"/>
              <a:gd name="connsiteY6" fmla="*/ 63129 h 5363272"/>
              <a:gd name="connsiteX7" fmla="*/ 2627501 w 4074122"/>
              <a:gd name="connsiteY7" fmla="*/ 33317 h 5363272"/>
              <a:gd name="connsiteX8" fmla="*/ 2495140 w 4074122"/>
              <a:gd name="connsiteY8" fmla="*/ 222457 h 5363272"/>
              <a:gd name="connsiteX9" fmla="*/ 2437495 w 4074122"/>
              <a:gd name="connsiteY9" fmla="*/ 428667 h 5363272"/>
              <a:gd name="connsiteX10" fmla="*/ 2462483 w 4074122"/>
              <a:gd name="connsiteY10" fmla="*/ 628197 h 5363272"/>
              <a:gd name="connsiteX11" fmla="*/ 2518025 w 4074122"/>
              <a:gd name="connsiteY11" fmla="*/ 701057 h 5363272"/>
              <a:gd name="connsiteX12" fmla="*/ 2376387 w 4074122"/>
              <a:gd name="connsiteY12" fmla="*/ 797421 h 5363272"/>
              <a:gd name="connsiteX13" fmla="*/ 2272478 w 4074122"/>
              <a:gd name="connsiteY13" fmla="*/ 818202 h 5363272"/>
              <a:gd name="connsiteX14" fmla="*/ 2079875 w 4074122"/>
              <a:gd name="connsiteY14" fmla="*/ 882032 h 5363272"/>
              <a:gd name="connsiteX15" fmla="*/ 1963719 w 4074122"/>
              <a:gd name="connsiteY15" fmla="*/ 871641 h 5363272"/>
              <a:gd name="connsiteX16" fmla="*/ 1870325 w 4074122"/>
              <a:gd name="connsiteY16" fmla="*/ 939182 h 5363272"/>
              <a:gd name="connsiteX17" fmla="*/ 1869706 w 4074122"/>
              <a:gd name="connsiteY17" fmla="*/ 1037896 h 5363272"/>
              <a:gd name="connsiteX18" fmla="*/ 1715829 w 4074122"/>
              <a:gd name="connsiteY18" fmla="*/ 1147077 h 5363272"/>
              <a:gd name="connsiteX19" fmla="*/ 1298825 w 4074122"/>
              <a:gd name="connsiteY19" fmla="*/ 1415432 h 5363272"/>
              <a:gd name="connsiteX20" fmla="*/ 1203575 w 4074122"/>
              <a:gd name="connsiteY20" fmla="*/ 1720232 h 5363272"/>
              <a:gd name="connsiteX21" fmla="*/ 1122630 w 4074122"/>
              <a:gd name="connsiteY21" fmla="*/ 1901612 h 5363272"/>
              <a:gd name="connsiteX22" fmla="*/ 1130096 w 4074122"/>
              <a:gd name="connsiteY22" fmla="*/ 2251058 h 5363272"/>
              <a:gd name="connsiteX23" fmla="*/ 1241675 w 4074122"/>
              <a:gd name="connsiteY23" fmla="*/ 2539382 h 5363272"/>
              <a:gd name="connsiteX24" fmla="*/ 1355975 w 4074122"/>
              <a:gd name="connsiteY24" fmla="*/ 2710832 h 5363272"/>
              <a:gd name="connsiteX25" fmla="*/ 1460750 w 4074122"/>
              <a:gd name="connsiteY25" fmla="*/ 2510807 h 5363272"/>
              <a:gd name="connsiteX26" fmla="*/ 1394075 w 4074122"/>
              <a:gd name="connsiteY26" fmla="*/ 2396507 h 5363272"/>
              <a:gd name="connsiteX27" fmla="*/ 1441700 w 4074122"/>
              <a:gd name="connsiteY27" fmla="*/ 2329832 h 5363272"/>
              <a:gd name="connsiteX28" fmla="*/ 1414339 w 4074122"/>
              <a:gd name="connsiteY28" fmla="*/ 1831994 h 5363272"/>
              <a:gd name="connsiteX29" fmla="*/ 1508927 w 4074122"/>
              <a:gd name="connsiteY29" fmla="*/ 1746196 h 5363272"/>
              <a:gd name="connsiteX30" fmla="*/ 1536950 w 4074122"/>
              <a:gd name="connsiteY30" fmla="*/ 1596407 h 5363272"/>
              <a:gd name="connsiteX31" fmla="*/ 1736975 w 4074122"/>
              <a:gd name="connsiteY31" fmla="*/ 1596407 h 5363272"/>
              <a:gd name="connsiteX32" fmla="*/ 1832225 w 4074122"/>
              <a:gd name="connsiteY32" fmla="*/ 1510682 h 5363272"/>
              <a:gd name="connsiteX33" fmla="*/ 1667799 w 4074122"/>
              <a:gd name="connsiteY33" fmla="*/ 1980607 h 5363272"/>
              <a:gd name="connsiteX34" fmla="*/ 1670300 w 4074122"/>
              <a:gd name="connsiteY34" fmla="*/ 2196482 h 5363272"/>
              <a:gd name="connsiteX35" fmla="*/ 1458764 w 4074122"/>
              <a:gd name="connsiteY35" fmla="*/ 2706161 h 5363272"/>
              <a:gd name="connsiteX36" fmla="*/ 1594100 w 4074122"/>
              <a:gd name="connsiteY36" fmla="*/ 2758457 h 5363272"/>
              <a:gd name="connsiteX37" fmla="*/ 1756025 w 4074122"/>
              <a:gd name="connsiteY37" fmla="*/ 2653682 h 5363272"/>
              <a:gd name="connsiteX38" fmla="*/ 1793916 w 4074122"/>
              <a:gd name="connsiteY38" fmla="*/ 2475711 h 5363272"/>
              <a:gd name="connsiteX39" fmla="*/ 1879850 w 4074122"/>
              <a:gd name="connsiteY39" fmla="*/ 2434607 h 5363272"/>
              <a:gd name="connsiteX40" fmla="*/ 1813175 w 4074122"/>
              <a:gd name="connsiteY40" fmla="*/ 2625107 h 5363272"/>
              <a:gd name="connsiteX41" fmla="*/ 1822700 w 4074122"/>
              <a:gd name="connsiteY41" fmla="*/ 2872757 h 5363272"/>
              <a:gd name="connsiteX42" fmla="*/ 1798134 w 4074122"/>
              <a:gd name="connsiteY42" fmla="*/ 3037845 h 5363272"/>
              <a:gd name="connsiteX43" fmla="*/ 1594100 w 4074122"/>
              <a:gd name="connsiteY43" fmla="*/ 3529982 h 5363272"/>
              <a:gd name="connsiteX44" fmla="*/ 1432175 w 4074122"/>
              <a:gd name="connsiteY44" fmla="*/ 3615707 h 5363272"/>
              <a:gd name="connsiteX45" fmla="*/ 708275 w 4074122"/>
              <a:gd name="connsiteY45" fmla="*/ 3653807 h 5363272"/>
              <a:gd name="connsiteX46" fmla="*/ 502145 w 4074122"/>
              <a:gd name="connsiteY46" fmla="*/ 3661861 h 5363272"/>
              <a:gd name="connsiteX47" fmla="*/ 384425 w 4074122"/>
              <a:gd name="connsiteY47" fmla="*/ 3739532 h 5363272"/>
              <a:gd name="connsiteX48" fmla="*/ 260600 w 4074122"/>
              <a:gd name="connsiteY48" fmla="*/ 3663332 h 5363272"/>
              <a:gd name="connsiteX49" fmla="*/ 146300 w 4074122"/>
              <a:gd name="connsiteY49" fmla="*/ 3882407 h 5363272"/>
              <a:gd name="connsiteX50" fmla="*/ 146300 w 4074122"/>
              <a:gd name="connsiteY50" fmla="*/ 4482482 h 5363272"/>
              <a:gd name="connsiteX51" fmla="*/ 279650 w 4074122"/>
              <a:gd name="connsiteY51" fmla="*/ 4206257 h 5363272"/>
              <a:gd name="connsiteX52" fmla="*/ 470150 w 4074122"/>
              <a:gd name="connsiteY52" fmla="*/ 4034807 h 5363272"/>
              <a:gd name="connsiteX53" fmla="*/ 565400 w 4074122"/>
              <a:gd name="connsiteY53" fmla="*/ 4120532 h 5363272"/>
              <a:gd name="connsiteX54" fmla="*/ 1746500 w 4074122"/>
              <a:gd name="connsiteY54" fmla="*/ 4025282 h 5363272"/>
              <a:gd name="connsiteX55" fmla="*/ 2222750 w 4074122"/>
              <a:gd name="connsiteY55" fmla="*/ 3244232 h 5363272"/>
              <a:gd name="connsiteX56" fmla="*/ 2822825 w 4074122"/>
              <a:gd name="connsiteY56" fmla="*/ 3749057 h 5363272"/>
              <a:gd name="connsiteX57" fmla="*/ 2851400 w 4074122"/>
              <a:gd name="connsiteY57" fmla="*/ 4272932 h 5363272"/>
              <a:gd name="connsiteX58" fmla="*/ 2994894 w 4074122"/>
              <a:gd name="connsiteY58" fmla="*/ 4756852 h 5363272"/>
              <a:gd name="connsiteX59" fmla="*/ 3022850 w 4074122"/>
              <a:gd name="connsiteY59" fmla="*/ 5034932 h 5363272"/>
              <a:gd name="connsiteX60" fmla="*/ 3080000 w 4074122"/>
              <a:gd name="connsiteY60" fmla="*/ 5101607 h 5363272"/>
              <a:gd name="connsiteX61" fmla="*/ 3022850 w 4074122"/>
              <a:gd name="connsiteY61" fmla="*/ 5263532 h 5363272"/>
              <a:gd name="connsiteX62" fmla="*/ 3165725 w 4074122"/>
              <a:gd name="connsiteY62" fmla="*/ 5358782 h 5363272"/>
              <a:gd name="connsiteX63" fmla="*/ 3194300 w 4074122"/>
              <a:gd name="connsiteY63" fmla="*/ 5349257 h 5363272"/>
              <a:gd name="connsiteX64" fmla="*/ 3422900 w 4074122"/>
              <a:gd name="connsiteY64" fmla="*/ 5254007 h 5363272"/>
              <a:gd name="connsiteX65" fmla="*/ 3537200 w 4074122"/>
              <a:gd name="connsiteY65" fmla="*/ 5254007 h 5363272"/>
              <a:gd name="connsiteX66" fmla="*/ 3899150 w 4074122"/>
              <a:gd name="connsiteY66" fmla="*/ 5025407 h 5363272"/>
              <a:gd name="connsiteX67" fmla="*/ 3699125 w 4074122"/>
              <a:gd name="connsiteY67" fmla="*/ 5025407 h 5363272"/>
              <a:gd name="connsiteX68" fmla="*/ 3480050 w 4074122"/>
              <a:gd name="connsiteY68" fmla="*/ 4968257 h 5363272"/>
              <a:gd name="connsiteX69" fmla="*/ 3430322 w 4074122"/>
              <a:gd name="connsiteY69" fmla="*/ 4703784 h 5363272"/>
              <a:gd name="connsiteX70" fmla="*/ 3308600 w 4074122"/>
              <a:gd name="connsiteY70" fmla="*/ 4577732 h 5363272"/>
              <a:gd name="connsiteX71" fmla="*/ 3321141 w 4074122"/>
              <a:gd name="connsiteY71" fmla="*/ 4510579 h 5363272"/>
              <a:gd name="connsiteX72" fmla="*/ 3230063 w 4074122"/>
              <a:gd name="connsiteY72" fmla="*/ 4305188 h 5363272"/>
              <a:gd name="connsiteX73" fmla="*/ 3241925 w 4074122"/>
              <a:gd name="connsiteY73" fmla="*/ 4130057 h 5363272"/>
              <a:gd name="connsiteX74" fmla="*/ 3202306 w 4074122"/>
              <a:gd name="connsiteY74" fmla="*/ 3822043 h 5363272"/>
              <a:gd name="connsiteX75" fmla="*/ 3124353 w 4074122"/>
              <a:gd name="connsiteY75" fmla="*/ 3480370 h 5363272"/>
              <a:gd name="connsiteX76" fmla="*/ 3024370 w 4074122"/>
              <a:gd name="connsiteY76" fmla="*/ 3360402 h 5363272"/>
              <a:gd name="connsiteX77" fmla="*/ 2885351 w 4074122"/>
              <a:gd name="connsiteY77" fmla="*/ 3185329 h 5363272"/>
              <a:gd name="connsiteX78" fmla="*/ 2817741 w 4074122"/>
              <a:gd name="connsiteY78" fmla="*/ 3050927 h 5363272"/>
              <a:gd name="connsiteX79" fmla="*/ 2795769 w 4074122"/>
              <a:gd name="connsiteY79" fmla="*/ 2970052 h 5363272"/>
              <a:gd name="connsiteX80" fmla="*/ 2751826 w 4074122"/>
              <a:gd name="connsiteY80" fmla="*/ 2937328 h 5363272"/>
              <a:gd name="connsiteX81" fmla="*/ 2584700 w 4074122"/>
              <a:gd name="connsiteY81" fmla="*/ 2710832 h 5363272"/>
              <a:gd name="connsiteX82" fmla="*/ 2613275 w 4074122"/>
              <a:gd name="connsiteY82" fmla="*/ 2577482 h 5363272"/>
              <a:gd name="connsiteX83" fmla="*/ 2556125 w 4074122"/>
              <a:gd name="connsiteY83" fmla="*/ 2520332 h 5363272"/>
              <a:gd name="connsiteX84" fmla="*/ 2603750 w 4074122"/>
              <a:gd name="connsiteY84" fmla="*/ 2461546 h 5363272"/>
              <a:gd name="connsiteX85" fmla="*/ 2682054 w 4074122"/>
              <a:gd name="connsiteY85" fmla="*/ 2501282 h 5363272"/>
              <a:gd name="connsiteX86" fmla="*/ 2911706 w 4074122"/>
              <a:gd name="connsiteY86" fmla="*/ 2508177 h 5363272"/>
              <a:gd name="connsiteX87" fmla="*/ 3251450 w 4074122"/>
              <a:gd name="connsiteY87" fmla="*/ 2367932 h 5363272"/>
              <a:gd name="connsiteX88" fmla="*/ 3619090 w 4074122"/>
              <a:gd name="connsiteY88" fmla="*/ 2430896 h 5363272"/>
              <a:gd name="connsiteX89" fmla="*/ 3680075 w 4074122"/>
              <a:gd name="connsiteY89" fmla="*/ 2291732 h 5363272"/>
              <a:gd name="connsiteX90" fmla="*/ 3641975 w 4074122"/>
              <a:gd name="connsiteY90" fmla="*/ 1691657 h 5363272"/>
              <a:gd name="connsiteX91" fmla="*/ 3661025 w 4074122"/>
              <a:gd name="connsiteY91" fmla="*/ 1558307 h 5363272"/>
              <a:gd name="connsiteX92" fmla="*/ 3832475 w 4074122"/>
              <a:gd name="connsiteY92" fmla="*/ 1558307 h 5363272"/>
              <a:gd name="connsiteX93" fmla="*/ 3956300 w 4074122"/>
              <a:gd name="connsiteY93" fmla="*/ 1434482 h 5363272"/>
              <a:gd name="connsiteX94" fmla="*/ 3994400 w 4074122"/>
              <a:gd name="connsiteY94" fmla="*/ 1529732 h 5363272"/>
              <a:gd name="connsiteX95" fmla="*/ 4070600 w 4074122"/>
              <a:gd name="connsiteY95" fmla="*/ 1396382 h 5363272"/>
              <a:gd name="connsiteX96" fmla="*/ 3946775 w 4074122"/>
              <a:gd name="connsiteY96" fmla="*/ 1234457 h 5363272"/>
              <a:gd name="connsiteX97" fmla="*/ 3737225 w 4074122"/>
              <a:gd name="connsiteY97" fmla="*/ 1377332 h 5363272"/>
              <a:gd name="connsiteX98" fmla="*/ 3632450 w 4074122"/>
              <a:gd name="connsiteY98" fmla="*/ 1329707 h 5363272"/>
              <a:gd name="connsiteX99" fmla="*/ 3470525 w 4074122"/>
              <a:gd name="connsiteY99" fmla="*/ 996332 h 5363272"/>
              <a:gd name="connsiteX100" fmla="*/ 3108575 w 4074122"/>
              <a:gd name="connsiteY100" fmla="*/ 729632 h 5363272"/>
              <a:gd name="connsiteX101" fmla="*/ 3041900 w 4074122"/>
              <a:gd name="connsiteY101" fmla="*/ 720107 h 5363272"/>
              <a:gd name="connsiteX0" fmla="*/ 3041900 w 4074122"/>
              <a:gd name="connsiteY0" fmla="*/ 720107 h 5363272"/>
              <a:gd name="connsiteX1" fmla="*/ 3062187 w 4074122"/>
              <a:gd name="connsiteY1" fmla="*/ 503506 h 5363272"/>
              <a:gd name="connsiteX2" fmla="*/ 3153602 w 4074122"/>
              <a:gd name="connsiteY2" fmla="*/ 364589 h 5363272"/>
              <a:gd name="connsiteX3" fmla="*/ 3110678 w 4074122"/>
              <a:gd name="connsiteY3" fmla="*/ 259072 h 5363272"/>
              <a:gd name="connsiteX4" fmla="*/ 3108575 w 4074122"/>
              <a:gd name="connsiteY4" fmla="*/ 148607 h 5363272"/>
              <a:gd name="connsiteX5" fmla="*/ 2916714 w 4074122"/>
              <a:gd name="connsiteY5" fmla="*/ 64119 h 5363272"/>
              <a:gd name="connsiteX6" fmla="*/ 2743533 w 4074122"/>
              <a:gd name="connsiteY6" fmla="*/ 63129 h 5363272"/>
              <a:gd name="connsiteX7" fmla="*/ 2627501 w 4074122"/>
              <a:gd name="connsiteY7" fmla="*/ 33317 h 5363272"/>
              <a:gd name="connsiteX8" fmla="*/ 2495140 w 4074122"/>
              <a:gd name="connsiteY8" fmla="*/ 222457 h 5363272"/>
              <a:gd name="connsiteX9" fmla="*/ 2437495 w 4074122"/>
              <a:gd name="connsiteY9" fmla="*/ 428667 h 5363272"/>
              <a:gd name="connsiteX10" fmla="*/ 2462483 w 4074122"/>
              <a:gd name="connsiteY10" fmla="*/ 628197 h 5363272"/>
              <a:gd name="connsiteX11" fmla="*/ 2518025 w 4074122"/>
              <a:gd name="connsiteY11" fmla="*/ 701057 h 5363272"/>
              <a:gd name="connsiteX12" fmla="*/ 2376387 w 4074122"/>
              <a:gd name="connsiteY12" fmla="*/ 797421 h 5363272"/>
              <a:gd name="connsiteX13" fmla="*/ 2272478 w 4074122"/>
              <a:gd name="connsiteY13" fmla="*/ 818202 h 5363272"/>
              <a:gd name="connsiteX14" fmla="*/ 2079875 w 4074122"/>
              <a:gd name="connsiteY14" fmla="*/ 882032 h 5363272"/>
              <a:gd name="connsiteX15" fmla="*/ 1963719 w 4074122"/>
              <a:gd name="connsiteY15" fmla="*/ 871641 h 5363272"/>
              <a:gd name="connsiteX16" fmla="*/ 1870325 w 4074122"/>
              <a:gd name="connsiteY16" fmla="*/ 939182 h 5363272"/>
              <a:gd name="connsiteX17" fmla="*/ 1869706 w 4074122"/>
              <a:gd name="connsiteY17" fmla="*/ 1037896 h 5363272"/>
              <a:gd name="connsiteX18" fmla="*/ 1715829 w 4074122"/>
              <a:gd name="connsiteY18" fmla="*/ 1147077 h 5363272"/>
              <a:gd name="connsiteX19" fmla="*/ 1298825 w 4074122"/>
              <a:gd name="connsiteY19" fmla="*/ 1415432 h 5363272"/>
              <a:gd name="connsiteX20" fmla="*/ 1203575 w 4074122"/>
              <a:gd name="connsiteY20" fmla="*/ 1720232 h 5363272"/>
              <a:gd name="connsiteX21" fmla="*/ 1122630 w 4074122"/>
              <a:gd name="connsiteY21" fmla="*/ 1901612 h 5363272"/>
              <a:gd name="connsiteX22" fmla="*/ 1130096 w 4074122"/>
              <a:gd name="connsiteY22" fmla="*/ 2251058 h 5363272"/>
              <a:gd name="connsiteX23" fmla="*/ 1241675 w 4074122"/>
              <a:gd name="connsiteY23" fmla="*/ 2539382 h 5363272"/>
              <a:gd name="connsiteX24" fmla="*/ 1355975 w 4074122"/>
              <a:gd name="connsiteY24" fmla="*/ 2710832 h 5363272"/>
              <a:gd name="connsiteX25" fmla="*/ 1460750 w 4074122"/>
              <a:gd name="connsiteY25" fmla="*/ 2510807 h 5363272"/>
              <a:gd name="connsiteX26" fmla="*/ 1394075 w 4074122"/>
              <a:gd name="connsiteY26" fmla="*/ 2396507 h 5363272"/>
              <a:gd name="connsiteX27" fmla="*/ 1441700 w 4074122"/>
              <a:gd name="connsiteY27" fmla="*/ 2329832 h 5363272"/>
              <a:gd name="connsiteX28" fmla="*/ 1414339 w 4074122"/>
              <a:gd name="connsiteY28" fmla="*/ 1831994 h 5363272"/>
              <a:gd name="connsiteX29" fmla="*/ 1508927 w 4074122"/>
              <a:gd name="connsiteY29" fmla="*/ 1746196 h 5363272"/>
              <a:gd name="connsiteX30" fmla="*/ 1536950 w 4074122"/>
              <a:gd name="connsiteY30" fmla="*/ 1596407 h 5363272"/>
              <a:gd name="connsiteX31" fmla="*/ 1736975 w 4074122"/>
              <a:gd name="connsiteY31" fmla="*/ 1596407 h 5363272"/>
              <a:gd name="connsiteX32" fmla="*/ 1832225 w 4074122"/>
              <a:gd name="connsiteY32" fmla="*/ 1510682 h 5363272"/>
              <a:gd name="connsiteX33" fmla="*/ 1667799 w 4074122"/>
              <a:gd name="connsiteY33" fmla="*/ 1980607 h 5363272"/>
              <a:gd name="connsiteX34" fmla="*/ 1670300 w 4074122"/>
              <a:gd name="connsiteY34" fmla="*/ 2196482 h 5363272"/>
              <a:gd name="connsiteX35" fmla="*/ 1458764 w 4074122"/>
              <a:gd name="connsiteY35" fmla="*/ 2706161 h 5363272"/>
              <a:gd name="connsiteX36" fmla="*/ 1594100 w 4074122"/>
              <a:gd name="connsiteY36" fmla="*/ 2758457 h 5363272"/>
              <a:gd name="connsiteX37" fmla="*/ 1756025 w 4074122"/>
              <a:gd name="connsiteY37" fmla="*/ 2653682 h 5363272"/>
              <a:gd name="connsiteX38" fmla="*/ 1793916 w 4074122"/>
              <a:gd name="connsiteY38" fmla="*/ 2475711 h 5363272"/>
              <a:gd name="connsiteX39" fmla="*/ 1879850 w 4074122"/>
              <a:gd name="connsiteY39" fmla="*/ 2434607 h 5363272"/>
              <a:gd name="connsiteX40" fmla="*/ 1813175 w 4074122"/>
              <a:gd name="connsiteY40" fmla="*/ 2625107 h 5363272"/>
              <a:gd name="connsiteX41" fmla="*/ 1822700 w 4074122"/>
              <a:gd name="connsiteY41" fmla="*/ 2872757 h 5363272"/>
              <a:gd name="connsiteX42" fmla="*/ 1798134 w 4074122"/>
              <a:gd name="connsiteY42" fmla="*/ 3037845 h 5363272"/>
              <a:gd name="connsiteX43" fmla="*/ 1594100 w 4074122"/>
              <a:gd name="connsiteY43" fmla="*/ 3529982 h 5363272"/>
              <a:gd name="connsiteX44" fmla="*/ 1432175 w 4074122"/>
              <a:gd name="connsiteY44" fmla="*/ 3615707 h 5363272"/>
              <a:gd name="connsiteX45" fmla="*/ 708275 w 4074122"/>
              <a:gd name="connsiteY45" fmla="*/ 3653807 h 5363272"/>
              <a:gd name="connsiteX46" fmla="*/ 502145 w 4074122"/>
              <a:gd name="connsiteY46" fmla="*/ 3661861 h 5363272"/>
              <a:gd name="connsiteX47" fmla="*/ 384425 w 4074122"/>
              <a:gd name="connsiteY47" fmla="*/ 3739532 h 5363272"/>
              <a:gd name="connsiteX48" fmla="*/ 260600 w 4074122"/>
              <a:gd name="connsiteY48" fmla="*/ 3663332 h 5363272"/>
              <a:gd name="connsiteX49" fmla="*/ 146300 w 4074122"/>
              <a:gd name="connsiteY49" fmla="*/ 3882407 h 5363272"/>
              <a:gd name="connsiteX50" fmla="*/ 146300 w 4074122"/>
              <a:gd name="connsiteY50" fmla="*/ 4482482 h 5363272"/>
              <a:gd name="connsiteX51" fmla="*/ 279650 w 4074122"/>
              <a:gd name="connsiteY51" fmla="*/ 4206257 h 5363272"/>
              <a:gd name="connsiteX52" fmla="*/ 470150 w 4074122"/>
              <a:gd name="connsiteY52" fmla="*/ 4034807 h 5363272"/>
              <a:gd name="connsiteX53" fmla="*/ 565400 w 4074122"/>
              <a:gd name="connsiteY53" fmla="*/ 4120532 h 5363272"/>
              <a:gd name="connsiteX54" fmla="*/ 1746500 w 4074122"/>
              <a:gd name="connsiteY54" fmla="*/ 4025282 h 5363272"/>
              <a:gd name="connsiteX55" fmla="*/ 2222750 w 4074122"/>
              <a:gd name="connsiteY55" fmla="*/ 3244232 h 5363272"/>
              <a:gd name="connsiteX56" fmla="*/ 2822825 w 4074122"/>
              <a:gd name="connsiteY56" fmla="*/ 3749057 h 5363272"/>
              <a:gd name="connsiteX57" fmla="*/ 2851400 w 4074122"/>
              <a:gd name="connsiteY57" fmla="*/ 4272932 h 5363272"/>
              <a:gd name="connsiteX58" fmla="*/ 2994894 w 4074122"/>
              <a:gd name="connsiteY58" fmla="*/ 4756852 h 5363272"/>
              <a:gd name="connsiteX59" fmla="*/ 3022850 w 4074122"/>
              <a:gd name="connsiteY59" fmla="*/ 5034932 h 5363272"/>
              <a:gd name="connsiteX60" fmla="*/ 3080000 w 4074122"/>
              <a:gd name="connsiteY60" fmla="*/ 5101607 h 5363272"/>
              <a:gd name="connsiteX61" fmla="*/ 3022850 w 4074122"/>
              <a:gd name="connsiteY61" fmla="*/ 5263532 h 5363272"/>
              <a:gd name="connsiteX62" fmla="*/ 3165725 w 4074122"/>
              <a:gd name="connsiteY62" fmla="*/ 5358782 h 5363272"/>
              <a:gd name="connsiteX63" fmla="*/ 3194300 w 4074122"/>
              <a:gd name="connsiteY63" fmla="*/ 5349257 h 5363272"/>
              <a:gd name="connsiteX64" fmla="*/ 3422900 w 4074122"/>
              <a:gd name="connsiteY64" fmla="*/ 5254007 h 5363272"/>
              <a:gd name="connsiteX65" fmla="*/ 3537200 w 4074122"/>
              <a:gd name="connsiteY65" fmla="*/ 5254007 h 5363272"/>
              <a:gd name="connsiteX66" fmla="*/ 3899150 w 4074122"/>
              <a:gd name="connsiteY66" fmla="*/ 5025407 h 5363272"/>
              <a:gd name="connsiteX67" fmla="*/ 3699125 w 4074122"/>
              <a:gd name="connsiteY67" fmla="*/ 5025407 h 5363272"/>
              <a:gd name="connsiteX68" fmla="*/ 3480050 w 4074122"/>
              <a:gd name="connsiteY68" fmla="*/ 4968257 h 5363272"/>
              <a:gd name="connsiteX69" fmla="*/ 3430322 w 4074122"/>
              <a:gd name="connsiteY69" fmla="*/ 4703784 h 5363272"/>
              <a:gd name="connsiteX70" fmla="*/ 3308600 w 4074122"/>
              <a:gd name="connsiteY70" fmla="*/ 4577732 h 5363272"/>
              <a:gd name="connsiteX71" fmla="*/ 3321141 w 4074122"/>
              <a:gd name="connsiteY71" fmla="*/ 4510579 h 5363272"/>
              <a:gd name="connsiteX72" fmla="*/ 3230063 w 4074122"/>
              <a:gd name="connsiteY72" fmla="*/ 4305188 h 5363272"/>
              <a:gd name="connsiteX73" fmla="*/ 3241925 w 4074122"/>
              <a:gd name="connsiteY73" fmla="*/ 4130057 h 5363272"/>
              <a:gd name="connsiteX74" fmla="*/ 3202306 w 4074122"/>
              <a:gd name="connsiteY74" fmla="*/ 3822043 h 5363272"/>
              <a:gd name="connsiteX75" fmla="*/ 3124353 w 4074122"/>
              <a:gd name="connsiteY75" fmla="*/ 3480370 h 5363272"/>
              <a:gd name="connsiteX76" fmla="*/ 3024370 w 4074122"/>
              <a:gd name="connsiteY76" fmla="*/ 3360402 h 5363272"/>
              <a:gd name="connsiteX77" fmla="*/ 2885351 w 4074122"/>
              <a:gd name="connsiteY77" fmla="*/ 3185329 h 5363272"/>
              <a:gd name="connsiteX78" fmla="*/ 2817741 w 4074122"/>
              <a:gd name="connsiteY78" fmla="*/ 3050927 h 5363272"/>
              <a:gd name="connsiteX79" fmla="*/ 2795769 w 4074122"/>
              <a:gd name="connsiteY79" fmla="*/ 2970052 h 5363272"/>
              <a:gd name="connsiteX80" fmla="*/ 2751826 w 4074122"/>
              <a:gd name="connsiteY80" fmla="*/ 2937328 h 5363272"/>
              <a:gd name="connsiteX81" fmla="*/ 2584700 w 4074122"/>
              <a:gd name="connsiteY81" fmla="*/ 2710832 h 5363272"/>
              <a:gd name="connsiteX82" fmla="*/ 2613275 w 4074122"/>
              <a:gd name="connsiteY82" fmla="*/ 2577482 h 5363272"/>
              <a:gd name="connsiteX83" fmla="*/ 2556125 w 4074122"/>
              <a:gd name="connsiteY83" fmla="*/ 2520332 h 5363272"/>
              <a:gd name="connsiteX84" fmla="*/ 2603750 w 4074122"/>
              <a:gd name="connsiteY84" fmla="*/ 2461546 h 5363272"/>
              <a:gd name="connsiteX85" fmla="*/ 2682054 w 4074122"/>
              <a:gd name="connsiteY85" fmla="*/ 2501282 h 5363272"/>
              <a:gd name="connsiteX86" fmla="*/ 2911706 w 4074122"/>
              <a:gd name="connsiteY86" fmla="*/ 2508177 h 5363272"/>
              <a:gd name="connsiteX87" fmla="*/ 3251450 w 4074122"/>
              <a:gd name="connsiteY87" fmla="*/ 2367932 h 5363272"/>
              <a:gd name="connsiteX88" fmla="*/ 3619090 w 4074122"/>
              <a:gd name="connsiteY88" fmla="*/ 2430896 h 5363272"/>
              <a:gd name="connsiteX89" fmla="*/ 3680075 w 4074122"/>
              <a:gd name="connsiteY89" fmla="*/ 2291732 h 5363272"/>
              <a:gd name="connsiteX90" fmla="*/ 3641975 w 4074122"/>
              <a:gd name="connsiteY90" fmla="*/ 1691657 h 5363272"/>
              <a:gd name="connsiteX91" fmla="*/ 3661025 w 4074122"/>
              <a:gd name="connsiteY91" fmla="*/ 1558307 h 5363272"/>
              <a:gd name="connsiteX92" fmla="*/ 3832475 w 4074122"/>
              <a:gd name="connsiteY92" fmla="*/ 1558307 h 5363272"/>
              <a:gd name="connsiteX93" fmla="*/ 3956300 w 4074122"/>
              <a:gd name="connsiteY93" fmla="*/ 1434482 h 5363272"/>
              <a:gd name="connsiteX94" fmla="*/ 3994400 w 4074122"/>
              <a:gd name="connsiteY94" fmla="*/ 1529732 h 5363272"/>
              <a:gd name="connsiteX95" fmla="*/ 4070600 w 4074122"/>
              <a:gd name="connsiteY95" fmla="*/ 1396382 h 5363272"/>
              <a:gd name="connsiteX96" fmla="*/ 3946775 w 4074122"/>
              <a:gd name="connsiteY96" fmla="*/ 1234457 h 5363272"/>
              <a:gd name="connsiteX97" fmla="*/ 3737225 w 4074122"/>
              <a:gd name="connsiteY97" fmla="*/ 1377332 h 5363272"/>
              <a:gd name="connsiteX98" fmla="*/ 3632450 w 4074122"/>
              <a:gd name="connsiteY98" fmla="*/ 1329707 h 5363272"/>
              <a:gd name="connsiteX99" fmla="*/ 3470525 w 4074122"/>
              <a:gd name="connsiteY99" fmla="*/ 996332 h 5363272"/>
              <a:gd name="connsiteX100" fmla="*/ 3108575 w 4074122"/>
              <a:gd name="connsiteY100" fmla="*/ 729632 h 5363272"/>
              <a:gd name="connsiteX101" fmla="*/ 3041900 w 4074122"/>
              <a:gd name="connsiteY101" fmla="*/ 720107 h 5363272"/>
              <a:gd name="connsiteX0" fmla="*/ 3041900 w 4074122"/>
              <a:gd name="connsiteY0" fmla="*/ 720107 h 5363272"/>
              <a:gd name="connsiteX1" fmla="*/ 3062187 w 4074122"/>
              <a:gd name="connsiteY1" fmla="*/ 503506 h 5363272"/>
              <a:gd name="connsiteX2" fmla="*/ 3153602 w 4074122"/>
              <a:gd name="connsiteY2" fmla="*/ 364589 h 5363272"/>
              <a:gd name="connsiteX3" fmla="*/ 3110678 w 4074122"/>
              <a:gd name="connsiteY3" fmla="*/ 259072 h 5363272"/>
              <a:gd name="connsiteX4" fmla="*/ 3108575 w 4074122"/>
              <a:gd name="connsiteY4" fmla="*/ 148607 h 5363272"/>
              <a:gd name="connsiteX5" fmla="*/ 2916714 w 4074122"/>
              <a:gd name="connsiteY5" fmla="*/ 64119 h 5363272"/>
              <a:gd name="connsiteX6" fmla="*/ 2743533 w 4074122"/>
              <a:gd name="connsiteY6" fmla="*/ 63129 h 5363272"/>
              <a:gd name="connsiteX7" fmla="*/ 2627501 w 4074122"/>
              <a:gd name="connsiteY7" fmla="*/ 33317 h 5363272"/>
              <a:gd name="connsiteX8" fmla="*/ 2495140 w 4074122"/>
              <a:gd name="connsiteY8" fmla="*/ 222457 h 5363272"/>
              <a:gd name="connsiteX9" fmla="*/ 2437495 w 4074122"/>
              <a:gd name="connsiteY9" fmla="*/ 428667 h 5363272"/>
              <a:gd name="connsiteX10" fmla="*/ 2462483 w 4074122"/>
              <a:gd name="connsiteY10" fmla="*/ 628197 h 5363272"/>
              <a:gd name="connsiteX11" fmla="*/ 2518025 w 4074122"/>
              <a:gd name="connsiteY11" fmla="*/ 701057 h 5363272"/>
              <a:gd name="connsiteX12" fmla="*/ 2376387 w 4074122"/>
              <a:gd name="connsiteY12" fmla="*/ 797421 h 5363272"/>
              <a:gd name="connsiteX13" fmla="*/ 2272478 w 4074122"/>
              <a:gd name="connsiteY13" fmla="*/ 818202 h 5363272"/>
              <a:gd name="connsiteX14" fmla="*/ 2079875 w 4074122"/>
              <a:gd name="connsiteY14" fmla="*/ 882032 h 5363272"/>
              <a:gd name="connsiteX15" fmla="*/ 1963719 w 4074122"/>
              <a:gd name="connsiteY15" fmla="*/ 871641 h 5363272"/>
              <a:gd name="connsiteX16" fmla="*/ 1870325 w 4074122"/>
              <a:gd name="connsiteY16" fmla="*/ 939182 h 5363272"/>
              <a:gd name="connsiteX17" fmla="*/ 1869706 w 4074122"/>
              <a:gd name="connsiteY17" fmla="*/ 1037896 h 5363272"/>
              <a:gd name="connsiteX18" fmla="*/ 1715829 w 4074122"/>
              <a:gd name="connsiteY18" fmla="*/ 1147077 h 5363272"/>
              <a:gd name="connsiteX19" fmla="*/ 1298825 w 4074122"/>
              <a:gd name="connsiteY19" fmla="*/ 1415432 h 5363272"/>
              <a:gd name="connsiteX20" fmla="*/ 1203575 w 4074122"/>
              <a:gd name="connsiteY20" fmla="*/ 1720232 h 5363272"/>
              <a:gd name="connsiteX21" fmla="*/ 1122630 w 4074122"/>
              <a:gd name="connsiteY21" fmla="*/ 1901612 h 5363272"/>
              <a:gd name="connsiteX22" fmla="*/ 1130096 w 4074122"/>
              <a:gd name="connsiteY22" fmla="*/ 2251058 h 5363272"/>
              <a:gd name="connsiteX23" fmla="*/ 1241675 w 4074122"/>
              <a:gd name="connsiteY23" fmla="*/ 2539382 h 5363272"/>
              <a:gd name="connsiteX24" fmla="*/ 1355975 w 4074122"/>
              <a:gd name="connsiteY24" fmla="*/ 2710832 h 5363272"/>
              <a:gd name="connsiteX25" fmla="*/ 1460750 w 4074122"/>
              <a:gd name="connsiteY25" fmla="*/ 2510807 h 5363272"/>
              <a:gd name="connsiteX26" fmla="*/ 1394075 w 4074122"/>
              <a:gd name="connsiteY26" fmla="*/ 2396507 h 5363272"/>
              <a:gd name="connsiteX27" fmla="*/ 1441700 w 4074122"/>
              <a:gd name="connsiteY27" fmla="*/ 2329832 h 5363272"/>
              <a:gd name="connsiteX28" fmla="*/ 1414339 w 4074122"/>
              <a:gd name="connsiteY28" fmla="*/ 1831994 h 5363272"/>
              <a:gd name="connsiteX29" fmla="*/ 1508927 w 4074122"/>
              <a:gd name="connsiteY29" fmla="*/ 1746196 h 5363272"/>
              <a:gd name="connsiteX30" fmla="*/ 1536950 w 4074122"/>
              <a:gd name="connsiteY30" fmla="*/ 1596407 h 5363272"/>
              <a:gd name="connsiteX31" fmla="*/ 1736975 w 4074122"/>
              <a:gd name="connsiteY31" fmla="*/ 1596407 h 5363272"/>
              <a:gd name="connsiteX32" fmla="*/ 1832225 w 4074122"/>
              <a:gd name="connsiteY32" fmla="*/ 1510682 h 5363272"/>
              <a:gd name="connsiteX33" fmla="*/ 1667799 w 4074122"/>
              <a:gd name="connsiteY33" fmla="*/ 1980607 h 5363272"/>
              <a:gd name="connsiteX34" fmla="*/ 1670300 w 4074122"/>
              <a:gd name="connsiteY34" fmla="*/ 2196482 h 5363272"/>
              <a:gd name="connsiteX35" fmla="*/ 1458764 w 4074122"/>
              <a:gd name="connsiteY35" fmla="*/ 2706161 h 5363272"/>
              <a:gd name="connsiteX36" fmla="*/ 1594100 w 4074122"/>
              <a:gd name="connsiteY36" fmla="*/ 2758457 h 5363272"/>
              <a:gd name="connsiteX37" fmla="*/ 1756025 w 4074122"/>
              <a:gd name="connsiteY37" fmla="*/ 2653682 h 5363272"/>
              <a:gd name="connsiteX38" fmla="*/ 1793916 w 4074122"/>
              <a:gd name="connsiteY38" fmla="*/ 2475711 h 5363272"/>
              <a:gd name="connsiteX39" fmla="*/ 1879850 w 4074122"/>
              <a:gd name="connsiteY39" fmla="*/ 2434607 h 5363272"/>
              <a:gd name="connsiteX40" fmla="*/ 1813175 w 4074122"/>
              <a:gd name="connsiteY40" fmla="*/ 2625107 h 5363272"/>
              <a:gd name="connsiteX41" fmla="*/ 1822700 w 4074122"/>
              <a:gd name="connsiteY41" fmla="*/ 2872757 h 5363272"/>
              <a:gd name="connsiteX42" fmla="*/ 1798134 w 4074122"/>
              <a:gd name="connsiteY42" fmla="*/ 3037845 h 5363272"/>
              <a:gd name="connsiteX43" fmla="*/ 1594100 w 4074122"/>
              <a:gd name="connsiteY43" fmla="*/ 3529982 h 5363272"/>
              <a:gd name="connsiteX44" fmla="*/ 1432175 w 4074122"/>
              <a:gd name="connsiteY44" fmla="*/ 3615707 h 5363272"/>
              <a:gd name="connsiteX45" fmla="*/ 708275 w 4074122"/>
              <a:gd name="connsiteY45" fmla="*/ 3653807 h 5363272"/>
              <a:gd name="connsiteX46" fmla="*/ 502145 w 4074122"/>
              <a:gd name="connsiteY46" fmla="*/ 3661861 h 5363272"/>
              <a:gd name="connsiteX47" fmla="*/ 384425 w 4074122"/>
              <a:gd name="connsiteY47" fmla="*/ 3739532 h 5363272"/>
              <a:gd name="connsiteX48" fmla="*/ 260600 w 4074122"/>
              <a:gd name="connsiteY48" fmla="*/ 3663332 h 5363272"/>
              <a:gd name="connsiteX49" fmla="*/ 146300 w 4074122"/>
              <a:gd name="connsiteY49" fmla="*/ 3882407 h 5363272"/>
              <a:gd name="connsiteX50" fmla="*/ 146300 w 4074122"/>
              <a:gd name="connsiteY50" fmla="*/ 4482482 h 5363272"/>
              <a:gd name="connsiteX51" fmla="*/ 279650 w 4074122"/>
              <a:gd name="connsiteY51" fmla="*/ 4206257 h 5363272"/>
              <a:gd name="connsiteX52" fmla="*/ 470150 w 4074122"/>
              <a:gd name="connsiteY52" fmla="*/ 4034807 h 5363272"/>
              <a:gd name="connsiteX53" fmla="*/ 565400 w 4074122"/>
              <a:gd name="connsiteY53" fmla="*/ 4120532 h 5363272"/>
              <a:gd name="connsiteX54" fmla="*/ 1746500 w 4074122"/>
              <a:gd name="connsiteY54" fmla="*/ 4025282 h 5363272"/>
              <a:gd name="connsiteX55" fmla="*/ 2222750 w 4074122"/>
              <a:gd name="connsiteY55" fmla="*/ 3244232 h 5363272"/>
              <a:gd name="connsiteX56" fmla="*/ 2822825 w 4074122"/>
              <a:gd name="connsiteY56" fmla="*/ 3749057 h 5363272"/>
              <a:gd name="connsiteX57" fmla="*/ 2851400 w 4074122"/>
              <a:gd name="connsiteY57" fmla="*/ 4272932 h 5363272"/>
              <a:gd name="connsiteX58" fmla="*/ 2994894 w 4074122"/>
              <a:gd name="connsiteY58" fmla="*/ 4756852 h 5363272"/>
              <a:gd name="connsiteX59" fmla="*/ 3022850 w 4074122"/>
              <a:gd name="connsiteY59" fmla="*/ 5034932 h 5363272"/>
              <a:gd name="connsiteX60" fmla="*/ 3080000 w 4074122"/>
              <a:gd name="connsiteY60" fmla="*/ 5101607 h 5363272"/>
              <a:gd name="connsiteX61" fmla="*/ 3022850 w 4074122"/>
              <a:gd name="connsiteY61" fmla="*/ 5263532 h 5363272"/>
              <a:gd name="connsiteX62" fmla="*/ 3165725 w 4074122"/>
              <a:gd name="connsiteY62" fmla="*/ 5358782 h 5363272"/>
              <a:gd name="connsiteX63" fmla="*/ 3194300 w 4074122"/>
              <a:gd name="connsiteY63" fmla="*/ 5349257 h 5363272"/>
              <a:gd name="connsiteX64" fmla="*/ 3422900 w 4074122"/>
              <a:gd name="connsiteY64" fmla="*/ 5254007 h 5363272"/>
              <a:gd name="connsiteX65" fmla="*/ 3537200 w 4074122"/>
              <a:gd name="connsiteY65" fmla="*/ 5254007 h 5363272"/>
              <a:gd name="connsiteX66" fmla="*/ 3899150 w 4074122"/>
              <a:gd name="connsiteY66" fmla="*/ 5025407 h 5363272"/>
              <a:gd name="connsiteX67" fmla="*/ 3699125 w 4074122"/>
              <a:gd name="connsiteY67" fmla="*/ 5025407 h 5363272"/>
              <a:gd name="connsiteX68" fmla="*/ 3480050 w 4074122"/>
              <a:gd name="connsiteY68" fmla="*/ 4968257 h 5363272"/>
              <a:gd name="connsiteX69" fmla="*/ 3430322 w 4074122"/>
              <a:gd name="connsiteY69" fmla="*/ 4703784 h 5363272"/>
              <a:gd name="connsiteX70" fmla="*/ 3308600 w 4074122"/>
              <a:gd name="connsiteY70" fmla="*/ 4577732 h 5363272"/>
              <a:gd name="connsiteX71" fmla="*/ 3321141 w 4074122"/>
              <a:gd name="connsiteY71" fmla="*/ 4510579 h 5363272"/>
              <a:gd name="connsiteX72" fmla="*/ 3230063 w 4074122"/>
              <a:gd name="connsiteY72" fmla="*/ 4305188 h 5363272"/>
              <a:gd name="connsiteX73" fmla="*/ 3241925 w 4074122"/>
              <a:gd name="connsiteY73" fmla="*/ 4130057 h 5363272"/>
              <a:gd name="connsiteX74" fmla="*/ 3202306 w 4074122"/>
              <a:gd name="connsiteY74" fmla="*/ 3822043 h 5363272"/>
              <a:gd name="connsiteX75" fmla="*/ 3124353 w 4074122"/>
              <a:gd name="connsiteY75" fmla="*/ 3480370 h 5363272"/>
              <a:gd name="connsiteX76" fmla="*/ 3024370 w 4074122"/>
              <a:gd name="connsiteY76" fmla="*/ 3360402 h 5363272"/>
              <a:gd name="connsiteX77" fmla="*/ 2885351 w 4074122"/>
              <a:gd name="connsiteY77" fmla="*/ 3185329 h 5363272"/>
              <a:gd name="connsiteX78" fmla="*/ 2817741 w 4074122"/>
              <a:gd name="connsiteY78" fmla="*/ 3050927 h 5363272"/>
              <a:gd name="connsiteX79" fmla="*/ 2795769 w 4074122"/>
              <a:gd name="connsiteY79" fmla="*/ 2970052 h 5363272"/>
              <a:gd name="connsiteX80" fmla="*/ 2751826 w 4074122"/>
              <a:gd name="connsiteY80" fmla="*/ 2937328 h 5363272"/>
              <a:gd name="connsiteX81" fmla="*/ 2584700 w 4074122"/>
              <a:gd name="connsiteY81" fmla="*/ 2710832 h 5363272"/>
              <a:gd name="connsiteX82" fmla="*/ 2613275 w 4074122"/>
              <a:gd name="connsiteY82" fmla="*/ 2577482 h 5363272"/>
              <a:gd name="connsiteX83" fmla="*/ 2556125 w 4074122"/>
              <a:gd name="connsiteY83" fmla="*/ 2520332 h 5363272"/>
              <a:gd name="connsiteX84" fmla="*/ 2603750 w 4074122"/>
              <a:gd name="connsiteY84" fmla="*/ 2461546 h 5363272"/>
              <a:gd name="connsiteX85" fmla="*/ 2682054 w 4074122"/>
              <a:gd name="connsiteY85" fmla="*/ 2501282 h 5363272"/>
              <a:gd name="connsiteX86" fmla="*/ 2911706 w 4074122"/>
              <a:gd name="connsiteY86" fmla="*/ 2508177 h 5363272"/>
              <a:gd name="connsiteX87" fmla="*/ 3251450 w 4074122"/>
              <a:gd name="connsiteY87" fmla="*/ 2367932 h 5363272"/>
              <a:gd name="connsiteX88" fmla="*/ 3619090 w 4074122"/>
              <a:gd name="connsiteY88" fmla="*/ 2430896 h 5363272"/>
              <a:gd name="connsiteX89" fmla="*/ 3680075 w 4074122"/>
              <a:gd name="connsiteY89" fmla="*/ 2291732 h 5363272"/>
              <a:gd name="connsiteX90" fmla="*/ 3641975 w 4074122"/>
              <a:gd name="connsiteY90" fmla="*/ 1691657 h 5363272"/>
              <a:gd name="connsiteX91" fmla="*/ 3661025 w 4074122"/>
              <a:gd name="connsiteY91" fmla="*/ 1558307 h 5363272"/>
              <a:gd name="connsiteX92" fmla="*/ 3832475 w 4074122"/>
              <a:gd name="connsiteY92" fmla="*/ 1558307 h 5363272"/>
              <a:gd name="connsiteX93" fmla="*/ 3956300 w 4074122"/>
              <a:gd name="connsiteY93" fmla="*/ 1434482 h 5363272"/>
              <a:gd name="connsiteX94" fmla="*/ 3994400 w 4074122"/>
              <a:gd name="connsiteY94" fmla="*/ 1529732 h 5363272"/>
              <a:gd name="connsiteX95" fmla="*/ 4070600 w 4074122"/>
              <a:gd name="connsiteY95" fmla="*/ 1396382 h 5363272"/>
              <a:gd name="connsiteX96" fmla="*/ 3946775 w 4074122"/>
              <a:gd name="connsiteY96" fmla="*/ 1234457 h 5363272"/>
              <a:gd name="connsiteX97" fmla="*/ 3737225 w 4074122"/>
              <a:gd name="connsiteY97" fmla="*/ 1377332 h 5363272"/>
              <a:gd name="connsiteX98" fmla="*/ 3632450 w 4074122"/>
              <a:gd name="connsiteY98" fmla="*/ 1329707 h 5363272"/>
              <a:gd name="connsiteX99" fmla="*/ 3470525 w 4074122"/>
              <a:gd name="connsiteY99" fmla="*/ 996332 h 5363272"/>
              <a:gd name="connsiteX100" fmla="*/ 3108575 w 4074122"/>
              <a:gd name="connsiteY100" fmla="*/ 729632 h 5363272"/>
              <a:gd name="connsiteX101" fmla="*/ 3041900 w 4074122"/>
              <a:gd name="connsiteY101" fmla="*/ 720107 h 5363272"/>
              <a:gd name="connsiteX0" fmla="*/ 3041900 w 4074122"/>
              <a:gd name="connsiteY0" fmla="*/ 720107 h 5363272"/>
              <a:gd name="connsiteX1" fmla="*/ 3062187 w 4074122"/>
              <a:gd name="connsiteY1" fmla="*/ 503506 h 5363272"/>
              <a:gd name="connsiteX2" fmla="*/ 3153602 w 4074122"/>
              <a:gd name="connsiteY2" fmla="*/ 364589 h 5363272"/>
              <a:gd name="connsiteX3" fmla="*/ 3110678 w 4074122"/>
              <a:gd name="connsiteY3" fmla="*/ 259072 h 5363272"/>
              <a:gd name="connsiteX4" fmla="*/ 3108575 w 4074122"/>
              <a:gd name="connsiteY4" fmla="*/ 148607 h 5363272"/>
              <a:gd name="connsiteX5" fmla="*/ 2916714 w 4074122"/>
              <a:gd name="connsiteY5" fmla="*/ 64119 h 5363272"/>
              <a:gd name="connsiteX6" fmla="*/ 2743533 w 4074122"/>
              <a:gd name="connsiteY6" fmla="*/ 63129 h 5363272"/>
              <a:gd name="connsiteX7" fmla="*/ 2627501 w 4074122"/>
              <a:gd name="connsiteY7" fmla="*/ 33317 h 5363272"/>
              <a:gd name="connsiteX8" fmla="*/ 2495140 w 4074122"/>
              <a:gd name="connsiteY8" fmla="*/ 222457 h 5363272"/>
              <a:gd name="connsiteX9" fmla="*/ 2437495 w 4074122"/>
              <a:gd name="connsiteY9" fmla="*/ 428667 h 5363272"/>
              <a:gd name="connsiteX10" fmla="*/ 2462483 w 4074122"/>
              <a:gd name="connsiteY10" fmla="*/ 628197 h 5363272"/>
              <a:gd name="connsiteX11" fmla="*/ 2518025 w 4074122"/>
              <a:gd name="connsiteY11" fmla="*/ 701057 h 5363272"/>
              <a:gd name="connsiteX12" fmla="*/ 2376387 w 4074122"/>
              <a:gd name="connsiteY12" fmla="*/ 797421 h 5363272"/>
              <a:gd name="connsiteX13" fmla="*/ 2272478 w 4074122"/>
              <a:gd name="connsiteY13" fmla="*/ 818202 h 5363272"/>
              <a:gd name="connsiteX14" fmla="*/ 2079875 w 4074122"/>
              <a:gd name="connsiteY14" fmla="*/ 882032 h 5363272"/>
              <a:gd name="connsiteX15" fmla="*/ 1963719 w 4074122"/>
              <a:gd name="connsiteY15" fmla="*/ 871641 h 5363272"/>
              <a:gd name="connsiteX16" fmla="*/ 1870325 w 4074122"/>
              <a:gd name="connsiteY16" fmla="*/ 939182 h 5363272"/>
              <a:gd name="connsiteX17" fmla="*/ 1869706 w 4074122"/>
              <a:gd name="connsiteY17" fmla="*/ 1037896 h 5363272"/>
              <a:gd name="connsiteX18" fmla="*/ 1715829 w 4074122"/>
              <a:gd name="connsiteY18" fmla="*/ 1147077 h 5363272"/>
              <a:gd name="connsiteX19" fmla="*/ 1298825 w 4074122"/>
              <a:gd name="connsiteY19" fmla="*/ 1415432 h 5363272"/>
              <a:gd name="connsiteX20" fmla="*/ 1203575 w 4074122"/>
              <a:gd name="connsiteY20" fmla="*/ 1720232 h 5363272"/>
              <a:gd name="connsiteX21" fmla="*/ 1122630 w 4074122"/>
              <a:gd name="connsiteY21" fmla="*/ 1901612 h 5363272"/>
              <a:gd name="connsiteX22" fmla="*/ 1130096 w 4074122"/>
              <a:gd name="connsiteY22" fmla="*/ 2251058 h 5363272"/>
              <a:gd name="connsiteX23" fmla="*/ 1241675 w 4074122"/>
              <a:gd name="connsiteY23" fmla="*/ 2539382 h 5363272"/>
              <a:gd name="connsiteX24" fmla="*/ 1230275 w 4074122"/>
              <a:gd name="connsiteY24" fmla="*/ 2645376 h 5363272"/>
              <a:gd name="connsiteX25" fmla="*/ 1355975 w 4074122"/>
              <a:gd name="connsiteY25" fmla="*/ 2710832 h 5363272"/>
              <a:gd name="connsiteX26" fmla="*/ 1460750 w 4074122"/>
              <a:gd name="connsiteY26" fmla="*/ 2510807 h 5363272"/>
              <a:gd name="connsiteX27" fmla="*/ 1394075 w 4074122"/>
              <a:gd name="connsiteY27" fmla="*/ 2396507 h 5363272"/>
              <a:gd name="connsiteX28" fmla="*/ 1441700 w 4074122"/>
              <a:gd name="connsiteY28" fmla="*/ 2329832 h 5363272"/>
              <a:gd name="connsiteX29" fmla="*/ 1414339 w 4074122"/>
              <a:gd name="connsiteY29" fmla="*/ 1831994 h 5363272"/>
              <a:gd name="connsiteX30" fmla="*/ 1508927 w 4074122"/>
              <a:gd name="connsiteY30" fmla="*/ 1746196 h 5363272"/>
              <a:gd name="connsiteX31" fmla="*/ 1536950 w 4074122"/>
              <a:gd name="connsiteY31" fmla="*/ 1596407 h 5363272"/>
              <a:gd name="connsiteX32" fmla="*/ 1736975 w 4074122"/>
              <a:gd name="connsiteY32" fmla="*/ 1596407 h 5363272"/>
              <a:gd name="connsiteX33" fmla="*/ 1832225 w 4074122"/>
              <a:gd name="connsiteY33" fmla="*/ 1510682 h 5363272"/>
              <a:gd name="connsiteX34" fmla="*/ 1667799 w 4074122"/>
              <a:gd name="connsiteY34" fmla="*/ 1980607 h 5363272"/>
              <a:gd name="connsiteX35" fmla="*/ 1670300 w 4074122"/>
              <a:gd name="connsiteY35" fmla="*/ 2196482 h 5363272"/>
              <a:gd name="connsiteX36" fmla="*/ 1458764 w 4074122"/>
              <a:gd name="connsiteY36" fmla="*/ 2706161 h 5363272"/>
              <a:gd name="connsiteX37" fmla="*/ 1594100 w 4074122"/>
              <a:gd name="connsiteY37" fmla="*/ 2758457 h 5363272"/>
              <a:gd name="connsiteX38" fmla="*/ 1756025 w 4074122"/>
              <a:gd name="connsiteY38" fmla="*/ 2653682 h 5363272"/>
              <a:gd name="connsiteX39" fmla="*/ 1793916 w 4074122"/>
              <a:gd name="connsiteY39" fmla="*/ 2475711 h 5363272"/>
              <a:gd name="connsiteX40" fmla="*/ 1879850 w 4074122"/>
              <a:gd name="connsiteY40" fmla="*/ 2434607 h 5363272"/>
              <a:gd name="connsiteX41" fmla="*/ 1813175 w 4074122"/>
              <a:gd name="connsiteY41" fmla="*/ 2625107 h 5363272"/>
              <a:gd name="connsiteX42" fmla="*/ 1822700 w 4074122"/>
              <a:gd name="connsiteY42" fmla="*/ 2872757 h 5363272"/>
              <a:gd name="connsiteX43" fmla="*/ 1798134 w 4074122"/>
              <a:gd name="connsiteY43" fmla="*/ 3037845 h 5363272"/>
              <a:gd name="connsiteX44" fmla="*/ 1594100 w 4074122"/>
              <a:gd name="connsiteY44" fmla="*/ 3529982 h 5363272"/>
              <a:gd name="connsiteX45" fmla="*/ 1432175 w 4074122"/>
              <a:gd name="connsiteY45" fmla="*/ 3615707 h 5363272"/>
              <a:gd name="connsiteX46" fmla="*/ 708275 w 4074122"/>
              <a:gd name="connsiteY46" fmla="*/ 3653807 h 5363272"/>
              <a:gd name="connsiteX47" fmla="*/ 502145 w 4074122"/>
              <a:gd name="connsiteY47" fmla="*/ 3661861 h 5363272"/>
              <a:gd name="connsiteX48" fmla="*/ 384425 w 4074122"/>
              <a:gd name="connsiteY48" fmla="*/ 3739532 h 5363272"/>
              <a:gd name="connsiteX49" fmla="*/ 260600 w 4074122"/>
              <a:gd name="connsiteY49" fmla="*/ 3663332 h 5363272"/>
              <a:gd name="connsiteX50" fmla="*/ 146300 w 4074122"/>
              <a:gd name="connsiteY50" fmla="*/ 3882407 h 5363272"/>
              <a:gd name="connsiteX51" fmla="*/ 146300 w 4074122"/>
              <a:gd name="connsiteY51" fmla="*/ 4482482 h 5363272"/>
              <a:gd name="connsiteX52" fmla="*/ 279650 w 4074122"/>
              <a:gd name="connsiteY52" fmla="*/ 4206257 h 5363272"/>
              <a:gd name="connsiteX53" fmla="*/ 470150 w 4074122"/>
              <a:gd name="connsiteY53" fmla="*/ 4034807 h 5363272"/>
              <a:gd name="connsiteX54" fmla="*/ 565400 w 4074122"/>
              <a:gd name="connsiteY54" fmla="*/ 4120532 h 5363272"/>
              <a:gd name="connsiteX55" fmla="*/ 1746500 w 4074122"/>
              <a:gd name="connsiteY55" fmla="*/ 4025282 h 5363272"/>
              <a:gd name="connsiteX56" fmla="*/ 2222750 w 4074122"/>
              <a:gd name="connsiteY56" fmla="*/ 3244232 h 5363272"/>
              <a:gd name="connsiteX57" fmla="*/ 2822825 w 4074122"/>
              <a:gd name="connsiteY57" fmla="*/ 3749057 h 5363272"/>
              <a:gd name="connsiteX58" fmla="*/ 2851400 w 4074122"/>
              <a:gd name="connsiteY58" fmla="*/ 4272932 h 5363272"/>
              <a:gd name="connsiteX59" fmla="*/ 2994894 w 4074122"/>
              <a:gd name="connsiteY59" fmla="*/ 4756852 h 5363272"/>
              <a:gd name="connsiteX60" fmla="*/ 3022850 w 4074122"/>
              <a:gd name="connsiteY60" fmla="*/ 5034932 h 5363272"/>
              <a:gd name="connsiteX61" fmla="*/ 3080000 w 4074122"/>
              <a:gd name="connsiteY61" fmla="*/ 5101607 h 5363272"/>
              <a:gd name="connsiteX62" fmla="*/ 3022850 w 4074122"/>
              <a:gd name="connsiteY62" fmla="*/ 5263532 h 5363272"/>
              <a:gd name="connsiteX63" fmla="*/ 3165725 w 4074122"/>
              <a:gd name="connsiteY63" fmla="*/ 5358782 h 5363272"/>
              <a:gd name="connsiteX64" fmla="*/ 3194300 w 4074122"/>
              <a:gd name="connsiteY64" fmla="*/ 5349257 h 5363272"/>
              <a:gd name="connsiteX65" fmla="*/ 3422900 w 4074122"/>
              <a:gd name="connsiteY65" fmla="*/ 5254007 h 5363272"/>
              <a:gd name="connsiteX66" fmla="*/ 3537200 w 4074122"/>
              <a:gd name="connsiteY66" fmla="*/ 5254007 h 5363272"/>
              <a:gd name="connsiteX67" fmla="*/ 3899150 w 4074122"/>
              <a:gd name="connsiteY67" fmla="*/ 5025407 h 5363272"/>
              <a:gd name="connsiteX68" fmla="*/ 3699125 w 4074122"/>
              <a:gd name="connsiteY68" fmla="*/ 5025407 h 5363272"/>
              <a:gd name="connsiteX69" fmla="*/ 3480050 w 4074122"/>
              <a:gd name="connsiteY69" fmla="*/ 4968257 h 5363272"/>
              <a:gd name="connsiteX70" fmla="*/ 3430322 w 4074122"/>
              <a:gd name="connsiteY70" fmla="*/ 4703784 h 5363272"/>
              <a:gd name="connsiteX71" fmla="*/ 3308600 w 4074122"/>
              <a:gd name="connsiteY71" fmla="*/ 4577732 h 5363272"/>
              <a:gd name="connsiteX72" fmla="*/ 3321141 w 4074122"/>
              <a:gd name="connsiteY72" fmla="*/ 4510579 h 5363272"/>
              <a:gd name="connsiteX73" fmla="*/ 3230063 w 4074122"/>
              <a:gd name="connsiteY73" fmla="*/ 4305188 h 5363272"/>
              <a:gd name="connsiteX74" fmla="*/ 3241925 w 4074122"/>
              <a:gd name="connsiteY74" fmla="*/ 4130057 h 5363272"/>
              <a:gd name="connsiteX75" fmla="*/ 3202306 w 4074122"/>
              <a:gd name="connsiteY75" fmla="*/ 3822043 h 5363272"/>
              <a:gd name="connsiteX76" fmla="*/ 3124353 w 4074122"/>
              <a:gd name="connsiteY76" fmla="*/ 3480370 h 5363272"/>
              <a:gd name="connsiteX77" fmla="*/ 3024370 w 4074122"/>
              <a:gd name="connsiteY77" fmla="*/ 3360402 h 5363272"/>
              <a:gd name="connsiteX78" fmla="*/ 2885351 w 4074122"/>
              <a:gd name="connsiteY78" fmla="*/ 3185329 h 5363272"/>
              <a:gd name="connsiteX79" fmla="*/ 2817741 w 4074122"/>
              <a:gd name="connsiteY79" fmla="*/ 3050927 h 5363272"/>
              <a:gd name="connsiteX80" fmla="*/ 2795769 w 4074122"/>
              <a:gd name="connsiteY80" fmla="*/ 2970052 h 5363272"/>
              <a:gd name="connsiteX81" fmla="*/ 2751826 w 4074122"/>
              <a:gd name="connsiteY81" fmla="*/ 2937328 h 5363272"/>
              <a:gd name="connsiteX82" fmla="*/ 2584700 w 4074122"/>
              <a:gd name="connsiteY82" fmla="*/ 2710832 h 5363272"/>
              <a:gd name="connsiteX83" fmla="*/ 2613275 w 4074122"/>
              <a:gd name="connsiteY83" fmla="*/ 2577482 h 5363272"/>
              <a:gd name="connsiteX84" fmla="*/ 2556125 w 4074122"/>
              <a:gd name="connsiteY84" fmla="*/ 2520332 h 5363272"/>
              <a:gd name="connsiteX85" fmla="*/ 2603750 w 4074122"/>
              <a:gd name="connsiteY85" fmla="*/ 2461546 h 5363272"/>
              <a:gd name="connsiteX86" fmla="*/ 2682054 w 4074122"/>
              <a:gd name="connsiteY86" fmla="*/ 2501282 h 5363272"/>
              <a:gd name="connsiteX87" fmla="*/ 2911706 w 4074122"/>
              <a:gd name="connsiteY87" fmla="*/ 2508177 h 5363272"/>
              <a:gd name="connsiteX88" fmla="*/ 3251450 w 4074122"/>
              <a:gd name="connsiteY88" fmla="*/ 2367932 h 5363272"/>
              <a:gd name="connsiteX89" fmla="*/ 3619090 w 4074122"/>
              <a:gd name="connsiteY89" fmla="*/ 2430896 h 5363272"/>
              <a:gd name="connsiteX90" fmla="*/ 3680075 w 4074122"/>
              <a:gd name="connsiteY90" fmla="*/ 2291732 h 5363272"/>
              <a:gd name="connsiteX91" fmla="*/ 3641975 w 4074122"/>
              <a:gd name="connsiteY91" fmla="*/ 1691657 h 5363272"/>
              <a:gd name="connsiteX92" fmla="*/ 3661025 w 4074122"/>
              <a:gd name="connsiteY92" fmla="*/ 1558307 h 5363272"/>
              <a:gd name="connsiteX93" fmla="*/ 3832475 w 4074122"/>
              <a:gd name="connsiteY93" fmla="*/ 1558307 h 5363272"/>
              <a:gd name="connsiteX94" fmla="*/ 3956300 w 4074122"/>
              <a:gd name="connsiteY94" fmla="*/ 1434482 h 5363272"/>
              <a:gd name="connsiteX95" fmla="*/ 3994400 w 4074122"/>
              <a:gd name="connsiteY95" fmla="*/ 1529732 h 5363272"/>
              <a:gd name="connsiteX96" fmla="*/ 4070600 w 4074122"/>
              <a:gd name="connsiteY96" fmla="*/ 1396382 h 5363272"/>
              <a:gd name="connsiteX97" fmla="*/ 3946775 w 4074122"/>
              <a:gd name="connsiteY97" fmla="*/ 1234457 h 5363272"/>
              <a:gd name="connsiteX98" fmla="*/ 3737225 w 4074122"/>
              <a:gd name="connsiteY98" fmla="*/ 1377332 h 5363272"/>
              <a:gd name="connsiteX99" fmla="*/ 3632450 w 4074122"/>
              <a:gd name="connsiteY99" fmla="*/ 1329707 h 5363272"/>
              <a:gd name="connsiteX100" fmla="*/ 3470525 w 4074122"/>
              <a:gd name="connsiteY100" fmla="*/ 996332 h 5363272"/>
              <a:gd name="connsiteX101" fmla="*/ 3108575 w 4074122"/>
              <a:gd name="connsiteY101" fmla="*/ 729632 h 5363272"/>
              <a:gd name="connsiteX102" fmla="*/ 3041900 w 4074122"/>
              <a:gd name="connsiteY102" fmla="*/ 720107 h 5363272"/>
              <a:gd name="connsiteX0" fmla="*/ 3041900 w 4074122"/>
              <a:gd name="connsiteY0" fmla="*/ 720107 h 5363272"/>
              <a:gd name="connsiteX1" fmla="*/ 3062187 w 4074122"/>
              <a:gd name="connsiteY1" fmla="*/ 503506 h 5363272"/>
              <a:gd name="connsiteX2" fmla="*/ 3153602 w 4074122"/>
              <a:gd name="connsiteY2" fmla="*/ 364589 h 5363272"/>
              <a:gd name="connsiteX3" fmla="*/ 3110678 w 4074122"/>
              <a:gd name="connsiteY3" fmla="*/ 259072 h 5363272"/>
              <a:gd name="connsiteX4" fmla="*/ 3108575 w 4074122"/>
              <a:gd name="connsiteY4" fmla="*/ 148607 h 5363272"/>
              <a:gd name="connsiteX5" fmla="*/ 2916714 w 4074122"/>
              <a:gd name="connsiteY5" fmla="*/ 64119 h 5363272"/>
              <a:gd name="connsiteX6" fmla="*/ 2743533 w 4074122"/>
              <a:gd name="connsiteY6" fmla="*/ 63129 h 5363272"/>
              <a:gd name="connsiteX7" fmla="*/ 2627501 w 4074122"/>
              <a:gd name="connsiteY7" fmla="*/ 33317 h 5363272"/>
              <a:gd name="connsiteX8" fmla="*/ 2495140 w 4074122"/>
              <a:gd name="connsiteY8" fmla="*/ 222457 h 5363272"/>
              <a:gd name="connsiteX9" fmla="*/ 2437495 w 4074122"/>
              <a:gd name="connsiteY9" fmla="*/ 428667 h 5363272"/>
              <a:gd name="connsiteX10" fmla="*/ 2462483 w 4074122"/>
              <a:gd name="connsiteY10" fmla="*/ 628197 h 5363272"/>
              <a:gd name="connsiteX11" fmla="*/ 2518025 w 4074122"/>
              <a:gd name="connsiteY11" fmla="*/ 701057 h 5363272"/>
              <a:gd name="connsiteX12" fmla="*/ 2376387 w 4074122"/>
              <a:gd name="connsiteY12" fmla="*/ 797421 h 5363272"/>
              <a:gd name="connsiteX13" fmla="*/ 2272478 w 4074122"/>
              <a:gd name="connsiteY13" fmla="*/ 818202 h 5363272"/>
              <a:gd name="connsiteX14" fmla="*/ 2079875 w 4074122"/>
              <a:gd name="connsiteY14" fmla="*/ 882032 h 5363272"/>
              <a:gd name="connsiteX15" fmla="*/ 1963719 w 4074122"/>
              <a:gd name="connsiteY15" fmla="*/ 871641 h 5363272"/>
              <a:gd name="connsiteX16" fmla="*/ 1870325 w 4074122"/>
              <a:gd name="connsiteY16" fmla="*/ 939182 h 5363272"/>
              <a:gd name="connsiteX17" fmla="*/ 1869706 w 4074122"/>
              <a:gd name="connsiteY17" fmla="*/ 1037896 h 5363272"/>
              <a:gd name="connsiteX18" fmla="*/ 1715829 w 4074122"/>
              <a:gd name="connsiteY18" fmla="*/ 1147077 h 5363272"/>
              <a:gd name="connsiteX19" fmla="*/ 1298825 w 4074122"/>
              <a:gd name="connsiteY19" fmla="*/ 1415432 h 5363272"/>
              <a:gd name="connsiteX20" fmla="*/ 1203575 w 4074122"/>
              <a:gd name="connsiteY20" fmla="*/ 1720232 h 5363272"/>
              <a:gd name="connsiteX21" fmla="*/ 1122630 w 4074122"/>
              <a:gd name="connsiteY21" fmla="*/ 1901612 h 5363272"/>
              <a:gd name="connsiteX22" fmla="*/ 1130096 w 4074122"/>
              <a:gd name="connsiteY22" fmla="*/ 2251058 h 5363272"/>
              <a:gd name="connsiteX23" fmla="*/ 1241675 w 4074122"/>
              <a:gd name="connsiteY23" fmla="*/ 2539382 h 5363272"/>
              <a:gd name="connsiteX24" fmla="*/ 1230275 w 4074122"/>
              <a:gd name="connsiteY24" fmla="*/ 2645376 h 5363272"/>
              <a:gd name="connsiteX25" fmla="*/ 1348035 w 4074122"/>
              <a:gd name="connsiteY25" fmla="*/ 2754061 h 5363272"/>
              <a:gd name="connsiteX26" fmla="*/ 1460750 w 4074122"/>
              <a:gd name="connsiteY26" fmla="*/ 2510807 h 5363272"/>
              <a:gd name="connsiteX27" fmla="*/ 1394075 w 4074122"/>
              <a:gd name="connsiteY27" fmla="*/ 2396507 h 5363272"/>
              <a:gd name="connsiteX28" fmla="*/ 1441700 w 4074122"/>
              <a:gd name="connsiteY28" fmla="*/ 2329832 h 5363272"/>
              <a:gd name="connsiteX29" fmla="*/ 1414339 w 4074122"/>
              <a:gd name="connsiteY29" fmla="*/ 1831994 h 5363272"/>
              <a:gd name="connsiteX30" fmla="*/ 1508927 w 4074122"/>
              <a:gd name="connsiteY30" fmla="*/ 1746196 h 5363272"/>
              <a:gd name="connsiteX31" fmla="*/ 1536950 w 4074122"/>
              <a:gd name="connsiteY31" fmla="*/ 1596407 h 5363272"/>
              <a:gd name="connsiteX32" fmla="*/ 1736975 w 4074122"/>
              <a:gd name="connsiteY32" fmla="*/ 1596407 h 5363272"/>
              <a:gd name="connsiteX33" fmla="*/ 1832225 w 4074122"/>
              <a:gd name="connsiteY33" fmla="*/ 1510682 h 5363272"/>
              <a:gd name="connsiteX34" fmla="*/ 1667799 w 4074122"/>
              <a:gd name="connsiteY34" fmla="*/ 1980607 h 5363272"/>
              <a:gd name="connsiteX35" fmla="*/ 1670300 w 4074122"/>
              <a:gd name="connsiteY35" fmla="*/ 2196482 h 5363272"/>
              <a:gd name="connsiteX36" fmla="*/ 1458764 w 4074122"/>
              <a:gd name="connsiteY36" fmla="*/ 2706161 h 5363272"/>
              <a:gd name="connsiteX37" fmla="*/ 1594100 w 4074122"/>
              <a:gd name="connsiteY37" fmla="*/ 2758457 h 5363272"/>
              <a:gd name="connsiteX38" fmla="*/ 1756025 w 4074122"/>
              <a:gd name="connsiteY38" fmla="*/ 2653682 h 5363272"/>
              <a:gd name="connsiteX39" fmla="*/ 1793916 w 4074122"/>
              <a:gd name="connsiteY39" fmla="*/ 2475711 h 5363272"/>
              <a:gd name="connsiteX40" fmla="*/ 1879850 w 4074122"/>
              <a:gd name="connsiteY40" fmla="*/ 2434607 h 5363272"/>
              <a:gd name="connsiteX41" fmla="*/ 1813175 w 4074122"/>
              <a:gd name="connsiteY41" fmla="*/ 2625107 h 5363272"/>
              <a:gd name="connsiteX42" fmla="*/ 1822700 w 4074122"/>
              <a:gd name="connsiteY42" fmla="*/ 2872757 h 5363272"/>
              <a:gd name="connsiteX43" fmla="*/ 1798134 w 4074122"/>
              <a:gd name="connsiteY43" fmla="*/ 3037845 h 5363272"/>
              <a:gd name="connsiteX44" fmla="*/ 1594100 w 4074122"/>
              <a:gd name="connsiteY44" fmla="*/ 3529982 h 5363272"/>
              <a:gd name="connsiteX45" fmla="*/ 1432175 w 4074122"/>
              <a:gd name="connsiteY45" fmla="*/ 3615707 h 5363272"/>
              <a:gd name="connsiteX46" fmla="*/ 708275 w 4074122"/>
              <a:gd name="connsiteY46" fmla="*/ 3653807 h 5363272"/>
              <a:gd name="connsiteX47" fmla="*/ 502145 w 4074122"/>
              <a:gd name="connsiteY47" fmla="*/ 3661861 h 5363272"/>
              <a:gd name="connsiteX48" fmla="*/ 384425 w 4074122"/>
              <a:gd name="connsiteY48" fmla="*/ 3739532 h 5363272"/>
              <a:gd name="connsiteX49" fmla="*/ 260600 w 4074122"/>
              <a:gd name="connsiteY49" fmla="*/ 3663332 h 5363272"/>
              <a:gd name="connsiteX50" fmla="*/ 146300 w 4074122"/>
              <a:gd name="connsiteY50" fmla="*/ 3882407 h 5363272"/>
              <a:gd name="connsiteX51" fmla="*/ 146300 w 4074122"/>
              <a:gd name="connsiteY51" fmla="*/ 4482482 h 5363272"/>
              <a:gd name="connsiteX52" fmla="*/ 279650 w 4074122"/>
              <a:gd name="connsiteY52" fmla="*/ 4206257 h 5363272"/>
              <a:gd name="connsiteX53" fmla="*/ 470150 w 4074122"/>
              <a:gd name="connsiteY53" fmla="*/ 4034807 h 5363272"/>
              <a:gd name="connsiteX54" fmla="*/ 565400 w 4074122"/>
              <a:gd name="connsiteY54" fmla="*/ 4120532 h 5363272"/>
              <a:gd name="connsiteX55" fmla="*/ 1746500 w 4074122"/>
              <a:gd name="connsiteY55" fmla="*/ 4025282 h 5363272"/>
              <a:gd name="connsiteX56" fmla="*/ 2222750 w 4074122"/>
              <a:gd name="connsiteY56" fmla="*/ 3244232 h 5363272"/>
              <a:gd name="connsiteX57" fmla="*/ 2822825 w 4074122"/>
              <a:gd name="connsiteY57" fmla="*/ 3749057 h 5363272"/>
              <a:gd name="connsiteX58" fmla="*/ 2851400 w 4074122"/>
              <a:gd name="connsiteY58" fmla="*/ 4272932 h 5363272"/>
              <a:gd name="connsiteX59" fmla="*/ 2994894 w 4074122"/>
              <a:gd name="connsiteY59" fmla="*/ 4756852 h 5363272"/>
              <a:gd name="connsiteX60" fmla="*/ 3022850 w 4074122"/>
              <a:gd name="connsiteY60" fmla="*/ 5034932 h 5363272"/>
              <a:gd name="connsiteX61" fmla="*/ 3080000 w 4074122"/>
              <a:gd name="connsiteY61" fmla="*/ 5101607 h 5363272"/>
              <a:gd name="connsiteX62" fmla="*/ 3022850 w 4074122"/>
              <a:gd name="connsiteY62" fmla="*/ 5263532 h 5363272"/>
              <a:gd name="connsiteX63" fmla="*/ 3165725 w 4074122"/>
              <a:gd name="connsiteY63" fmla="*/ 5358782 h 5363272"/>
              <a:gd name="connsiteX64" fmla="*/ 3194300 w 4074122"/>
              <a:gd name="connsiteY64" fmla="*/ 5349257 h 5363272"/>
              <a:gd name="connsiteX65" fmla="*/ 3422900 w 4074122"/>
              <a:gd name="connsiteY65" fmla="*/ 5254007 h 5363272"/>
              <a:gd name="connsiteX66" fmla="*/ 3537200 w 4074122"/>
              <a:gd name="connsiteY66" fmla="*/ 5254007 h 5363272"/>
              <a:gd name="connsiteX67" fmla="*/ 3899150 w 4074122"/>
              <a:gd name="connsiteY67" fmla="*/ 5025407 h 5363272"/>
              <a:gd name="connsiteX68" fmla="*/ 3699125 w 4074122"/>
              <a:gd name="connsiteY68" fmla="*/ 5025407 h 5363272"/>
              <a:gd name="connsiteX69" fmla="*/ 3480050 w 4074122"/>
              <a:gd name="connsiteY69" fmla="*/ 4968257 h 5363272"/>
              <a:gd name="connsiteX70" fmla="*/ 3430322 w 4074122"/>
              <a:gd name="connsiteY70" fmla="*/ 4703784 h 5363272"/>
              <a:gd name="connsiteX71" fmla="*/ 3308600 w 4074122"/>
              <a:gd name="connsiteY71" fmla="*/ 4577732 h 5363272"/>
              <a:gd name="connsiteX72" fmla="*/ 3321141 w 4074122"/>
              <a:gd name="connsiteY72" fmla="*/ 4510579 h 5363272"/>
              <a:gd name="connsiteX73" fmla="*/ 3230063 w 4074122"/>
              <a:gd name="connsiteY73" fmla="*/ 4305188 h 5363272"/>
              <a:gd name="connsiteX74" fmla="*/ 3241925 w 4074122"/>
              <a:gd name="connsiteY74" fmla="*/ 4130057 h 5363272"/>
              <a:gd name="connsiteX75" fmla="*/ 3202306 w 4074122"/>
              <a:gd name="connsiteY75" fmla="*/ 3822043 h 5363272"/>
              <a:gd name="connsiteX76" fmla="*/ 3124353 w 4074122"/>
              <a:gd name="connsiteY76" fmla="*/ 3480370 h 5363272"/>
              <a:gd name="connsiteX77" fmla="*/ 3024370 w 4074122"/>
              <a:gd name="connsiteY77" fmla="*/ 3360402 h 5363272"/>
              <a:gd name="connsiteX78" fmla="*/ 2885351 w 4074122"/>
              <a:gd name="connsiteY78" fmla="*/ 3185329 h 5363272"/>
              <a:gd name="connsiteX79" fmla="*/ 2817741 w 4074122"/>
              <a:gd name="connsiteY79" fmla="*/ 3050927 h 5363272"/>
              <a:gd name="connsiteX80" fmla="*/ 2795769 w 4074122"/>
              <a:gd name="connsiteY80" fmla="*/ 2970052 h 5363272"/>
              <a:gd name="connsiteX81" fmla="*/ 2751826 w 4074122"/>
              <a:gd name="connsiteY81" fmla="*/ 2937328 h 5363272"/>
              <a:gd name="connsiteX82" fmla="*/ 2584700 w 4074122"/>
              <a:gd name="connsiteY82" fmla="*/ 2710832 h 5363272"/>
              <a:gd name="connsiteX83" fmla="*/ 2613275 w 4074122"/>
              <a:gd name="connsiteY83" fmla="*/ 2577482 h 5363272"/>
              <a:gd name="connsiteX84" fmla="*/ 2556125 w 4074122"/>
              <a:gd name="connsiteY84" fmla="*/ 2520332 h 5363272"/>
              <a:gd name="connsiteX85" fmla="*/ 2603750 w 4074122"/>
              <a:gd name="connsiteY85" fmla="*/ 2461546 h 5363272"/>
              <a:gd name="connsiteX86" fmla="*/ 2682054 w 4074122"/>
              <a:gd name="connsiteY86" fmla="*/ 2501282 h 5363272"/>
              <a:gd name="connsiteX87" fmla="*/ 2911706 w 4074122"/>
              <a:gd name="connsiteY87" fmla="*/ 2508177 h 5363272"/>
              <a:gd name="connsiteX88" fmla="*/ 3251450 w 4074122"/>
              <a:gd name="connsiteY88" fmla="*/ 2367932 h 5363272"/>
              <a:gd name="connsiteX89" fmla="*/ 3619090 w 4074122"/>
              <a:gd name="connsiteY89" fmla="*/ 2430896 h 5363272"/>
              <a:gd name="connsiteX90" fmla="*/ 3680075 w 4074122"/>
              <a:gd name="connsiteY90" fmla="*/ 2291732 h 5363272"/>
              <a:gd name="connsiteX91" fmla="*/ 3641975 w 4074122"/>
              <a:gd name="connsiteY91" fmla="*/ 1691657 h 5363272"/>
              <a:gd name="connsiteX92" fmla="*/ 3661025 w 4074122"/>
              <a:gd name="connsiteY92" fmla="*/ 1558307 h 5363272"/>
              <a:gd name="connsiteX93" fmla="*/ 3832475 w 4074122"/>
              <a:gd name="connsiteY93" fmla="*/ 1558307 h 5363272"/>
              <a:gd name="connsiteX94" fmla="*/ 3956300 w 4074122"/>
              <a:gd name="connsiteY94" fmla="*/ 1434482 h 5363272"/>
              <a:gd name="connsiteX95" fmla="*/ 3994400 w 4074122"/>
              <a:gd name="connsiteY95" fmla="*/ 1529732 h 5363272"/>
              <a:gd name="connsiteX96" fmla="*/ 4070600 w 4074122"/>
              <a:gd name="connsiteY96" fmla="*/ 1396382 h 5363272"/>
              <a:gd name="connsiteX97" fmla="*/ 3946775 w 4074122"/>
              <a:gd name="connsiteY97" fmla="*/ 1234457 h 5363272"/>
              <a:gd name="connsiteX98" fmla="*/ 3737225 w 4074122"/>
              <a:gd name="connsiteY98" fmla="*/ 1377332 h 5363272"/>
              <a:gd name="connsiteX99" fmla="*/ 3632450 w 4074122"/>
              <a:gd name="connsiteY99" fmla="*/ 1329707 h 5363272"/>
              <a:gd name="connsiteX100" fmla="*/ 3470525 w 4074122"/>
              <a:gd name="connsiteY100" fmla="*/ 996332 h 5363272"/>
              <a:gd name="connsiteX101" fmla="*/ 3108575 w 4074122"/>
              <a:gd name="connsiteY101" fmla="*/ 729632 h 5363272"/>
              <a:gd name="connsiteX102" fmla="*/ 3041900 w 4074122"/>
              <a:gd name="connsiteY102" fmla="*/ 720107 h 5363272"/>
              <a:gd name="connsiteX0" fmla="*/ 3041900 w 4074122"/>
              <a:gd name="connsiteY0" fmla="*/ 720107 h 5363272"/>
              <a:gd name="connsiteX1" fmla="*/ 3062187 w 4074122"/>
              <a:gd name="connsiteY1" fmla="*/ 503506 h 5363272"/>
              <a:gd name="connsiteX2" fmla="*/ 3153602 w 4074122"/>
              <a:gd name="connsiteY2" fmla="*/ 364589 h 5363272"/>
              <a:gd name="connsiteX3" fmla="*/ 3110678 w 4074122"/>
              <a:gd name="connsiteY3" fmla="*/ 259072 h 5363272"/>
              <a:gd name="connsiteX4" fmla="*/ 3108575 w 4074122"/>
              <a:gd name="connsiteY4" fmla="*/ 148607 h 5363272"/>
              <a:gd name="connsiteX5" fmla="*/ 2916714 w 4074122"/>
              <a:gd name="connsiteY5" fmla="*/ 64119 h 5363272"/>
              <a:gd name="connsiteX6" fmla="*/ 2743533 w 4074122"/>
              <a:gd name="connsiteY6" fmla="*/ 63129 h 5363272"/>
              <a:gd name="connsiteX7" fmla="*/ 2627501 w 4074122"/>
              <a:gd name="connsiteY7" fmla="*/ 33317 h 5363272"/>
              <a:gd name="connsiteX8" fmla="*/ 2495140 w 4074122"/>
              <a:gd name="connsiteY8" fmla="*/ 222457 h 5363272"/>
              <a:gd name="connsiteX9" fmla="*/ 2437495 w 4074122"/>
              <a:gd name="connsiteY9" fmla="*/ 428667 h 5363272"/>
              <a:gd name="connsiteX10" fmla="*/ 2462483 w 4074122"/>
              <a:gd name="connsiteY10" fmla="*/ 628197 h 5363272"/>
              <a:gd name="connsiteX11" fmla="*/ 2518025 w 4074122"/>
              <a:gd name="connsiteY11" fmla="*/ 701057 h 5363272"/>
              <a:gd name="connsiteX12" fmla="*/ 2376387 w 4074122"/>
              <a:gd name="connsiteY12" fmla="*/ 797421 h 5363272"/>
              <a:gd name="connsiteX13" fmla="*/ 2272478 w 4074122"/>
              <a:gd name="connsiteY13" fmla="*/ 818202 h 5363272"/>
              <a:gd name="connsiteX14" fmla="*/ 2079875 w 4074122"/>
              <a:gd name="connsiteY14" fmla="*/ 882032 h 5363272"/>
              <a:gd name="connsiteX15" fmla="*/ 1963719 w 4074122"/>
              <a:gd name="connsiteY15" fmla="*/ 871641 h 5363272"/>
              <a:gd name="connsiteX16" fmla="*/ 1870325 w 4074122"/>
              <a:gd name="connsiteY16" fmla="*/ 939182 h 5363272"/>
              <a:gd name="connsiteX17" fmla="*/ 1869706 w 4074122"/>
              <a:gd name="connsiteY17" fmla="*/ 1037896 h 5363272"/>
              <a:gd name="connsiteX18" fmla="*/ 1715829 w 4074122"/>
              <a:gd name="connsiteY18" fmla="*/ 1147077 h 5363272"/>
              <a:gd name="connsiteX19" fmla="*/ 1298825 w 4074122"/>
              <a:gd name="connsiteY19" fmla="*/ 1415432 h 5363272"/>
              <a:gd name="connsiteX20" fmla="*/ 1203575 w 4074122"/>
              <a:gd name="connsiteY20" fmla="*/ 1720232 h 5363272"/>
              <a:gd name="connsiteX21" fmla="*/ 1122630 w 4074122"/>
              <a:gd name="connsiteY21" fmla="*/ 1901612 h 5363272"/>
              <a:gd name="connsiteX22" fmla="*/ 1130096 w 4074122"/>
              <a:gd name="connsiteY22" fmla="*/ 2251058 h 5363272"/>
              <a:gd name="connsiteX23" fmla="*/ 1241675 w 4074122"/>
              <a:gd name="connsiteY23" fmla="*/ 2539382 h 5363272"/>
              <a:gd name="connsiteX24" fmla="*/ 1230275 w 4074122"/>
              <a:gd name="connsiteY24" fmla="*/ 2645376 h 5363272"/>
              <a:gd name="connsiteX25" fmla="*/ 1331290 w 4074122"/>
              <a:gd name="connsiteY25" fmla="*/ 2658170 h 5363272"/>
              <a:gd name="connsiteX26" fmla="*/ 1348035 w 4074122"/>
              <a:gd name="connsiteY26" fmla="*/ 2754061 h 5363272"/>
              <a:gd name="connsiteX27" fmla="*/ 1460750 w 4074122"/>
              <a:gd name="connsiteY27" fmla="*/ 2510807 h 5363272"/>
              <a:gd name="connsiteX28" fmla="*/ 1394075 w 4074122"/>
              <a:gd name="connsiteY28" fmla="*/ 2396507 h 5363272"/>
              <a:gd name="connsiteX29" fmla="*/ 1441700 w 4074122"/>
              <a:gd name="connsiteY29" fmla="*/ 2329832 h 5363272"/>
              <a:gd name="connsiteX30" fmla="*/ 1414339 w 4074122"/>
              <a:gd name="connsiteY30" fmla="*/ 1831994 h 5363272"/>
              <a:gd name="connsiteX31" fmla="*/ 1508927 w 4074122"/>
              <a:gd name="connsiteY31" fmla="*/ 1746196 h 5363272"/>
              <a:gd name="connsiteX32" fmla="*/ 1536950 w 4074122"/>
              <a:gd name="connsiteY32" fmla="*/ 1596407 h 5363272"/>
              <a:gd name="connsiteX33" fmla="*/ 1736975 w 4074122"/>
              <a:gd name="connsiteY33" fmla="*/ 1596407 h 5363272"/>
              <a:gd name="connsiteX34" fmla="*/ 1832225 w 4074122"/>
              <a:gd name="connsiteY34" fmla="*/ 1510682 h 5363272"/>
              <a:gd name="connsiteX35" fmla="*/ 1667799 w 4074122"/>
              <a:gd name="connsiteY35" fmla="*/ 1980607 h 5363272"/>
              <a:gd name="connsiteX36" fmla="*/ 1670300 w 4074122"/>
              <a:gd name="connsiteY36" fmla="*/ 2196482 h 5363272"/>
              <a:gd name="connsiteX37" fmla="*/ 1458764 w 4074122"/>
              <a:gd name="connsiteY37" fmla="*/ 2706161 h 5363272"/>
              <a:gd name="connsiteX38" fmla="*/ 1594100 w 4074122"/>
              <a:gd name="connsiteY38" fmla="*/ 2758457 h 5363272"/>
              <a:gd name="connsiteX39" fmla="*/ 1756025 w 4074122"/>
              <a:gd name="connsiteY39" fmla="*/ 2653682 h 5363272"/>
              <a:gd name="connsiteX40" fmla="*/ 1793916 w 4074122"/>
              <a:gd name="connsiteY40" fmla="*/ 2475711 h 5363272"/>
              <a:gd name="connsiteX41" fmla="*/ 1879850 w 4074122"/>
              <a:gd name="connsiteY41" fmla="*/ 2434607 h 5363272"/>
              <a:gd name="connsiteX42" fmla="*/ 1813175 w 4074122"/>
              <a:gd name="connsiteY42" fmla="*/ 2625107 h 5363272"/>
              <a:gd name="connsiteX43" fmla="*/ 1822700 w 4074122"/>
              <a:gd name="connsiteY43" fmla="*/ 2872757 h 5363272"/>
              <a:gd name="connsiteX44" fmla="*/ 1798134 w 4074122"/>
              <a:gd name="connsiteY44" fmla="*/ 3037845 h 5363272"/>
              <a:gd name="connsiteX45" fmla="*/ 1594100 w 4074122"/>
              <a:gd name="connsiteY45" fmla="*/ 3529982 h 5363272"/>
              <a:gd name="connsiteX46" fmla="*/ 1432175 w 4074122"/>
              <a:gd name="connsiteY46" fmla="*/ 3615707 h 5363272"/>
              <a:gd name="connsiteX47" fmla="*/ 708275 w 4074122"/>
              <a:gd name="connsiteY47" fmla="*/ 3653807 h 5363272"/>
              <a:gd name="connsiteX48" fmla="*/ 502145 w 4074122"/>
              <a:gd name="connsiteY48" fmla="*/ 3661861 h 5363272"/>
              <a:gd name="connsiteX49" fmla="*/ 384425 w 4074122"/>
              <a:gd name="connsiteY49" fmla="*/ 3739532 h 5363272"/>
              <a:gd name="connsiteX50" fmla="*/ 260600 w 4074122"/>
              <a:gd name="connsiteY50" fmla="*/ 3663332 h 5363272"/>
              <a:gd name="connsiteX51" fmla="*/ 146300 w 4074122"/>
              <a:gd name="connsiteY51" fmla="*/ 3882407 h 5363272"/>
              <a:gd name="connsiteX52" fmla="*/ 146300 w 4074122"/>
              <a:gd name="connsiteY52" fmla="*/ 4482482 h 5363272"/>
              <a:gd name="connsiteX53" fmla="*/ 279650 w 4074122"/>
              <a:gd name="connsiteY53" fmla="*/ 4206257 h 5363272"/>
              <a:gd name="connsiteX54" fmla="*/ 470150 w 4074122"/>
              <a:gd name="connsiteY54" fmla="*/ 4034807 h 5363272"/>
              <a:gd name="connsiteX55" fmla="*/ 565400 w 4074122"/>
              <a:gd name="connsiteY55" fmla="*/ 4120532 h 5363272"/>
              <a:gd name="connsiteX56" fmla="*/ 1746500 w 4074122"/>
              <a:gd name="connsiteY56" fmla="*/ 4025282 h 5363272"/>
              <a:gd name="connsiteX57" fmla="*/ 2222750 w 4074122"/>
              <a:gd name="connsiteY57" fmla="*/ 3244232 h 5363272"/>
              <a:gd name="connsiteX58" fmla="*/ 2822825 w 4074122"/>
              <a:gd name="connsiteY58" fmla="*/ 3749057 h 5363272"/>
              <a:gd name="connsiteX59" fmla="*/ 2851400 w 4074122"/>
              <a:gd name="connsiteY59" fmla="*/ 4272932 h 5363272"/>
              <a:gd name="connsiteX60" fmla="*/ 2994894 w 4074122"/>
              <a:gd name="connsiteY60" fmla="*/ 4756852 h 5363272"/>
              <a:gd name="connsiteX61" fmla="*/ 3022850 w 4074122"/>
              <a:gd name="connsiteY61" fmla="*/ 5034932 h 5363272"/>
              <a:gd name="connsiteX62" fmla="*/ 3080000 w 4074122"/>
              <a:gd name="connsiteY62" fmla="*/ 5101607 h 5363272"/>
              <a:gd name="connsiteX63" fmla="*/ 3022850 w 4074122"/>
              <a:gd name="connsiteY63" fmla="*/ 5263532 h 5363272"/>
              <a:gd name="connsiteX64" fmla="*/ 3165725 w 4074122"/>
              <a:gd name="connsiteY64" fmla="*/ 5358782 h 5363272"/>
              <a:gd name="connsiteX65" fmla="*/ 3194300 w 4074122"/>
              <a:gd name="connsiteY65" fmla="*/ 5349257 h 5363272"/>
              <a:gd name="connsiteX66" fmla="*/ 3422900 w 4074122"/>
              <a:gd name="connsiteY66" fmla="*/ 5254007 h 5363272"/>
              <a:gd name="connsiteX67" fmla="*/ 3537200 w 4074122"/>
              <a:gd name="connsiteY67" fmla="*/ 5254007 h 5363272"/>
              <a:gd name="connsiteX68" fmla="*/ 3899150 w 4074122"/>
              <a:gd name="connsiteY68" fmla="*/ 5025407 h 5363272"/>
              <a:gd name="connsiteX69" fmla="*/ 3699125 w 4074122"/>
              <a:gd name="connsiteY69" fmla="*/ 5025407 h 5363272"/>
              <a:gd name="connsiteX70" fmla="*/ 3480050 w 4074122"/>
              <a:gd name="connsiteY70" fmla="*/ 4968257 h 5363272"/>
              <a:gd name="connsiteX71" fmla="*/ 3430322 w 4074122"/>
              <a:gd name="connsiteY71" fmla="*/ 4703784 h 5363272"/>
              <a:gd name="connsiteX72" fmla="*/ 3308600 w 4074122"/>
              <a:gd name="connsiteY72" fmla="*/ 4577732 h 5363272"/>
              <a:gd name="connsiteX73" fmla="*/ 3321141 w 4074122"/>
              <a:gd name="connsiteY73" fmla="*/ 4510579 h 5363272"/>
              <a:gd name="connsiteX74" fmla="*/ 3230063 w 4074122"/>
              <a:gd name="connsiteY74" fmla="*/ 4305188 h 5363272"/>
              <a:gd name="connsiteX75" fmla="*/ 3241925 w 4074122"/>
              <a:gd name="connsiteY75" fmla="*/ 4130057 h 5363272"/>
              <a:gd name="connsiteX76" fmla="*/ 3202306 w 4074122"/>
              <a:gd name="connsiteY76" fmla="*/ 3822043 h 5363272"/>
              <a:gd name="connsiteX77" fmla="*/ 3124353 w 4074122"/>
              <a:gd name="connsiteY77" fmla="*/ 3480370 h 5363272"/>
              <a:gd name="connsiteX78" fmla="*/ 3024370 w 4074122"/>
              <a:gd name="connsiteY78" fmla="*/ 3360402 h 5363272"/>
              <a:gd name="connsiteX79" fmla="*/ 2885351 w 4074122"/>
              <a:gd name="connsiteY79" fmla="*/ 3185329 h 5363272"/>
              <a:gd name="connsiteX80" fmla="*/ 2817741 w 4074122"/>
              <a:gd name="connsiteY80" fmla="*/ 3050927 h 5363272"/>
              <a:gd name="connsiteX81" fmla="*/ 2795769 w 4074122"/>
              <a:gd name="connsiteY81" fmla="*/ 2970052 h 5363272"/>
              <a:gd name="connsiteX82" fmla="*/ 2751826 w 4074122"/>
              <a:gd name="connsiteY82" fmla="*/ 2937328 h 5363272"/>
              <a:gd name="connsiteX83" fmla="*/ 2584700 w 4074122"/>
              <a:gd name="connsiteY83" fmla="*/ 2710832 h 5363272"/>
              <a:gd name="connsiteX84" fmla="*/ 2613275 w 4074122"/>
              <a:gd name="connsiteY84" fmla="*/ 2577482 h 5363272"/>
              <a:gd name="connsiteX85" fmla="*/ 2556125 w 4074122"/>
              <a:gd name="connsiteY85" fmla="*/ 2520332 h 5363272"/>
              <a:gd name="connsiteX86" fmla="*/ 2603750 w 4074122"/>
              <a:gd name="connsiteY86" fmla="*/ 2461546 h 5363272"/>
              <a:gd name="connsiteX87" fmla="*/ 2682054 w 4074122"/>
              <a:gd name="connsiteY87" fmla="*/ 2501282 h 5363272"/>
              <a:gd name="connsiteX88" fmla="*/ 2911706 w 4074122"/>
              <a:gd name="connsiteY88" fmla="*/ 2508177 h 5363272"/>
              <a:gd name="connsiteX89" fmla="*/ 3251450 w 4074122"/>
              <a:gd name="connsiteY89" fmla="*/ 2367932 h 5363272"/>
              <a:gd name="connsiteX90" fmla="*/ 3619090 w 4074122"/>
              <a:gd name="connsiteY90" fmla="*/ 2430896 h 5363272"/>
              <a:gd name="connsiteX91" fmla="*/ 3680075 w 4074122"/>
              <a:gd name="connsiteY91" fmla="*/ 2291732 h 5363272"/>
              <a:gd name="connsiteX92" fmla="*/ 3641975 w 4074122"/>
              <a:gd name="connsiteY92" fmla="*/ 1691657 h 5363272"/>
              <a:gd name="connsiteX93" fmla="*/ 3661025 w 4074122"/>
              <a:gd name="connsiteY93" fmla="*/ 1558307 h 5363272"/>
              <a:gd name="connsiteX94" fmla="*/ 3832475 w 4074122"/>
              <a:gd name="connsiteY94" fmla="*/ 1558307 h 5363272"/>
              <a:gd name="connsiteX95" fmla="*/ 3956300 w 4074122"/>
              <a:gd name="connsiteY95" fmla="*/ 1434482 h 5363272"/>
              <a:gd name="connsiteX96" fmla="*/ 3994400 w 4074122"/>
              <a:gd name="connsiteY96" fmla="*/ 1529732 h 5363272"/>
              <a:gd name="connsiteX97" fmla="*/ 4070600 w 4074122"/>
              <a:gd name="connsiteY97" fmla="*/ 1396382 h 5363272"/>
              <a:gd name="connsiteX98" fmla="*/ 3946775 w 4074122"/>
              <a:gd name="connsiteY98" fmla="*/ 1234457 h 5363272"/>
              <a:gd name="connsiteX99" fmla="*/ 3737225 w 4074122"/>
              <a:gd name="connsiteY99" fmla="*/ 1377332 h 5363272"/>
              <a:gd name="connsiteX100" fmla="*/ 3632450 w 4074122"/>
              <a:gd name="connsiteY100" fmla="*/ 1329707 h 5363272"/>
              <a:gd name="connsiteX101" fmla="*/ 3470525 w 4074122"/>
              <a:gd name="connsiteY101" fmla="*/ 996332 h 5363272"/>
              <a:gd name="connsiteX102" fmla="*/ 3108575 w 4074122"/>
              <a:gd name="connsiteY102" fmla="*/ 729632 h 5363272"/>
              <a:gd name="connsiteX103" fmla="*/ 3041900 w 4074122"/>
              <a:gd name="connsiteY103" fmla="*/ 720107 h 5363272"/>
              <a:gd name="connsiteX0" fmla="*/ 3041900 w 4074122"/>
              <a:gd name="connsiteY0" fmla="*/ 720107 h 5363272"/>
              <a:gd name="connsiteX1" fmla="*/ 3062187 w 4074122"/>
              <a:gd name="connsiteY1" fmla="*/ 503506 h 5363272"/>
              <a:gd name="connsiteX2" fmla="*/ 3153602 w 4074122"/>
              <a:gd name="connsiteY2" fmla="*/ 364589 h 5363272"/>
              <a:gd name="connsiteX3" fmla="*/ 3110678 w 4074122"/>
              <a:gd name="connsiteY3" fmla="*/ 259072 h 5363272"/>
              <a:gd name="connsiteX4" fmla="*/ 3108575 w 4074122"/>
              <a:gd name="connsiteY4" fmla="*/ 148607 h 5363272"/>
              <a:gd name="connsiteX5" fmla="*/ 2916714 w 4074122"/>
              <a:gd name="connsiteY5" fmla="*/ 64119 h 5363272"/>
              <a:gd name="connsiteX6" fmla="*/ 2743533 w 4074122"/>
              <a:gd name="connsiteY6" fmla="*/ 63129 h 5363272"/>
              <a:gd name="connsiteX7" fmla="*/ 2627501 w 4074122"/>
              <a:gd name="connsiteY7" fmla="*/ 33317 h 5363272"/>
              <a:gd name="connsiteX8" fmla="*/ 2495140 w 4074122"/>
              <a:gd name="connsiteY8" fmla="*/ 222457 h 5363272"/>
              <a:gd name="connsiteX9" fmla="*/ 2437495 w 4074122"/>
              <a:gd name="connsiteY9" fmla="*/ 428667 h 5363272"/>
              <a:gd name="connsiteX10" fmla="*/ 2462483 w 4074122"/>
              <a:gd name="connsiteY10" fmla="*/ 628197 h 5363272"/>
              <a:gd name="connsiteX11" fmla="*/ 2518025 w 4074122"/>
              <a:gd name="connsiteY11" fmla="*/ 701057 h 5363272"/>
              <a:gd name="connsiteX12" fmla="*/ 2376387 w 4074122"/>
              <a:gd name="connsiteY12" fmla="*/ 797421 h 5363272"/>
              <a:gd name="connsiteX13" fmla="*/ 2272478 w 4074122"/>
              <a:gd name="connsiteY13" fmla="*/ 818202 h 5363272"/>
              <a:gd name="connsiteX14" fmla="*/ 2079875 w 4074122"/>
              <a:gd name="connsiteY14" fmla="*/ 882032 h 5363272"/>
              <a:gd name="connsiteX15" fmla="*/ 1963719 w 4074122"/>
              <a:gd name="connsiteY15" fmla="*/ 871641 h 5363272"/>
              <a:gd name="connsiteX16" fmla="*/ 1870325 w 4074122"/>
              <a:gd name="connsiteY16" fmla="*/ 939182 h 5363272"/>
              <a:gd name="connsiteX17" fmla="*/ 1869706 w 4074122"/>
              <a:gd name="connsiteY17" fmla="*/ 1037896 h 5363272"/>
              <a:gd name="connsiteX18" fmla="*/ 1715829 w 4074122"/>
              <a:gd name="connsiteY18" fmla="*/ 1147077 h 5363272"/>
              <a:gd name="connsiteX19" fmla="*/ 1298825 w 4074122"/>
              <a:gd name="connsiteY19" fmla="*/ 1415432 h 5363272"/>
              <a:gd name="connsiteX20" fmla="*/ 1203575 w 4074122"/>
              <a:gd name="connsiteY20" fmla="*/ 1720232 h 5363272"/>
              <a:gd name="connsiteX21" fmla="*/ 1122630 w 4074122"/>
              <a:gd name="connsiteY21" fmla="*/ 1901612 h 5363272"/>
              <a:gd name="connsiteX22" fmla="*/ 1130096 w 4074122"/>
              <a:gd name="connsiteY22" fmla="*/ 2251058 h 5363272"/>
              <a:gd name="connsiteX23" fmla="*/ 1241675 w 4074122"/>
              <a:gd name="connsiteY23" fmla="*/ 2539382 h 5363272"/>
              <a:gd name="connsiteX24" fmla="*/ 1230275 w 4074122"/>
              <a:gd name="connsiteY24" fmla="*/ 2645376 h 5363272"/>
              <a:gd name="connsiteX25" fmla="*/ 1331290 w 4074122"/>
              <a:gd name="connsiteY25" fmla="*/ 2658170 h 5363272"/>
              <a:gd name="connsiteX26" fmla="*/ 1348035 w 4074122"/>
              <a:gd name="connsiteY26" fmla="*/ 2754061 h 5363272"/>
              <a:gd name="connsiteX27" fmla="*/ 1460750 w 4074122"/>
              <a:gd name="connsiteY27" fmla="*/ 2510807 h 5363272"/>
              <a:gd name="connsiteX28" fmla="*/ 1394075 w 4074122"/>
              <a:gd name="connsiteY28" fmla="*/ 2396507 h 5363272"/>
              <a:gd name="connsiteX29" fmla="*/ 1441700 w 4074122"/>
              <a:gd name="connsiteY29" fmla="*/ 2329832 h 5363272"/>
              <a:gd name="connsiteX30" fmla="*/ 1414339 w 4074122"/>
              <a:gd name="connsiteY30" fmla="*/ 1831994 h 5363272"/>
              <a:gd name="connsiteX31" fmla="*/ 1508927 w 4074122"/>
              <a:gd name="connsiteY31" fmla="*/ 1746196 h 5363272"/>
              <a:gd name="connsiteX32" fmla="*/ 1536950 w 4074122"/>
              <a:gd name="connsiteY32" fmla="*/ 1596407 h 5363272"/>
              <a:gd name="connsiteX33" fmla="*/ 1736975 w 4074122"/>
              <a:gd name="connsiteY33" fmla="*/ 1596407 h 5363272"/>
              <a:gd name="connsiteX34" fmla="*/ 1832225 w 4074122"/>
              <a:gd name="connsiteY34" fmla="*/ 1510682 h 5363272"/>
              <a:gd name="connsiteX35" fmla="*/ 1667799 w 4074122"/>
              <a:gd name="connsiteY35" fmla="*/ 1980607 h 5363272"/>
              <a:gd name="connsiteX36" fmla="*/ 1670300 w 4074122"/>
              <a:gd name="connsiteY36" fmla="*/ 2196482 h 5363272"/>
              <a:gd name="connsiteX37" fmla="*/ 1458764 w 4074122"/>
              <a:gd name="connsiteY37" fmla="*/ 2706161 h 5363272"/>
              <a:gd name="connsiteX38" fmla="*/ 1594100 w 4074122"/>
              <a:gd name="connsiteY38" fmla="*/ 2758457 h 5363272"/>
              <a:gd name="connsiteX39" fmla="*/ 1756025 w 4074122"/>
              <a:gd name="connsiteY39" fmla="*/ 2653682 h 5363272"/>
              <a:gd name="connsiteX40" fmla="*/ 1793916 w 4074122"/>
              <a:gd name="connsiteY40" fmla="*/ 2475711 h 5363272"/>
              <a:gd name="connsiteX41" fmla="*/ 1879850 w 4074122"/>
              <a:gd name="connsiteY41" fmla="*/ 2434607 h 5363272"/>
              <a:gd name="connsiteX42" fmla="*/ 1813175 w 4074122"/>
              <a:gd name="connsiteY42" fmla="*/ 2625107 h 5363272"/>
              <a:gd name="connsiteX43" fmla="*/ 1822700 w 4074122"/>
              <a:gd name="connsiteY43" fmla="*/ 2872757 h 5363272"/>
              <a:gd name="connsiteX44" fmla="*/ 1798134 w 4074122"/>
              <a:gd name="connsiteY44" fmla="*/ 3037845 h 5363272"/>
              <a:gd name="connsiteX45" fmla="*/ 1594100 w 4074122"/>
              <a:gd name="connsiteY45" fmla="*/ 3529982 h 5363272"/>
              <a:gd name="connsiteX46" fmla="*/ 1432175 w 4074122"/>
              <a:gd name="connsiteY46" fmla="*/ 3615707 h 5363272"/>
              <a:gd name="connsiteX47" fmla="*/ 708275 w 4074122"/>
              <a:gd name="connsiteY47" fmla="*/ 3653807 h 5363272"/>
              <a:gd name="connsiteX48" fmla="*/ 502145 w 4074122"/>
              <a:gd name="connsiteY48" fmla="*/ 3661861 h 5363272"/>
              <a:gd name="connsiteX49" fmla="*/ 384425 w 4074122"/>
              <a:gd name="connsiteY49" fmla="*/ 3739532 h 5363272"/>
              <a:gd name="connsiteX50" fmla="*/ 260600 w 4074122"/>
              <a:gd name="connsiteY50" fmla="*/ 3663332 h 5363272"/>
              <a:gd name="connsiteX51" fmla="*/ 146300 w 4074122"/>
              <a:gd name="connsiteY51" fmla="*/ 3882407 h 5363272"/>
              <a:gd name="connsiteX52" fmla="*/ 146300 w 4074122"/>
              <a:gd name="connsiteY52" fmla="*/ 4482482 h 5363272"/>
              <a:gd name="connsiteX53" fmla="*/ 279650 w 4074122"/>
              <a:gd name="connsiteY53" fmla="*/ 4206257 h 5363272"/>
              <a:gd name="connsiteX54" fmla="*/ 470150 w 4074122"/>
              <a:gd name="connsiteY54" fmla="*/ 4034807 h 5363272"/>
              <a:gd name="connsiteX55" fmla="*/ 565400 w 4074122"/>
              <a:gd name="connsiteY55" fmla="*/ 4120532 h 5363272"/>
              <a:gd name="connsiteX56" fmla="*/ 1746500 w 4074122"/>
              <a:gd name="connsiteY56" fmla="*/ 4025282 h 5363272"/>
              <a:gd name="connsiteX57" fmla="*/ 2222750 w 4074122"/>
              <a:gd name="connsiteY57" fmla="*/ 3244232 h 5363272"/>
              <a:gd name="connsiteX58" fmla="*/ 2822825 w 4074122"/>
              <a:gd name="connsiteY58" fmla="*/ 3749057 h 5363272"/>
              <a:gd name="connsiteX59" fmla="*/ 2851400 w 4074122"/>
              <a:gd name="connsiteY59" fmla="*/ 4272932 h 5363272"/>
              <a:gd name="connsiteX60" fmla="*/ 2994894 w 4074122"/>
              <a:gd name="connsiteY60" fmla="*/ 4756852 h 5363272"/>
              <a:gd name="connsiteX61" fmla="*/ 3022850 w 4074122"/>
              <a:gd name="connsiteY61" fmla="*/ 5034932 h 5363272"/>
              <a:gd name="connsiteX62" fmla="*/ 3080000 w 4074122"/>
              <a:gd name="connsiteY62" fmla="*/ 5101607 h 5363272"/>
              <a:gd name="connsiteX63" fmla="*/ 3022850 w 4074122"/>
              <a:gd name="connsiteY63" fmla="*/ 5263532 h 5363272"/>
              <a:gd name="connsiteX64" fmla="*/ 3165725 w 4074122"/>
              <a:gd name="connsiteY64" fmla="*/ 5358782 h 5363272"/>
              <a:gd name="connsiteX65" fmla="*/ 3194300 w 4074122"/>
              <a:gd name="connsiteY65" fmla="*/ 5349257 h 5363272"/>
              <a:gd name="connsiteX66" fmla="*/ 3422900 w 4074122"/>
              <a:gd name="connsiteY66" fmla="*/ 5254007 h 5363272"/>
              <a:gd name="connsiteX67" fmla="*/ 3537200 w 4074122"/>
              <a:gd name="connsiteY67" fmla="*/ 5254007 h 5363272"/>
              <a:gd name="connsiteX68" fmla="*/ 3899150 w 4074122"/>
              <a:gd name="connsiteY68" fmla="*/ 5025407 h 5363272"/>
              <a:gd name="connsiteX69" fmla="*/ 3699125 w 4074122"/>
              <a:gd name="connsiteY69" fmla="*/ 5025407 h 5363272"/>
              <a:gd name="connsiteX70" fmla="*/ 3480050 w 4074122"/>
              <a:gd name="connsiteY70" fmla="*/ 4968257 h 5363272"/>
              <a:gd name="connsiteX71" fmla="*/ 3430322 w 4074122"/>
              <a:gd name="connsiteY71" fmla="*/ 4703784 h 5363272"/>
              <a:gd name="connsiteX72" fmla="*/ 3308600 w 4074122"/>
              <a:gd name="connsiteY72" fmla="*/ 4577732 h 5363272"/>
              <a:gd name="connsiteX73" fmla="*/ 3321141 w 4074122"/>
              <a:gd name="connsiteY73" fmla="*/ 4510579 h 5363272"/>
              <a:gd name="connsiteX74" fmla="*/ 3230063 w 4074122"/>
              <a:gd name="connsiteY74" fmla="*/ 4305188 h 5363272"/>
              <a:gd name="connsiteX75" fmla="*/ 3241925 w 4074122"/>
              <a:gd name="connsiteY75" fmla="*/ 4130057 h 5363272"/>
              <a:gd name="connsiteX76" fmla="*/ 3202306 w 4074122"/>
              <a:gd name="connsiteY76" fmla="*/ 3822043 h 5363272"/>
              <a:gd name="connsiteX77" fmla="*/ 3124353 w 4074122"/>
              <a:gd name="connsiteY77" fmla="*/ 3480370 h 5363272"/>
              <a:gd name="connsiteX78" fmla="*/ 3024370 w 4074122"/>
              <a:gd name="connsiteY78" fmla="*/ 3360402 h 5363272"/>
              <a:gd name="connsiteX79" fmla="*/ 2885351 w 4074122"/>
              <a:gd name="connsiteY79" fmla="*/ 3185329 h 5363272"/>
              <a:gd name="connsiteX80" fmla="*/ 2817741 w 4074122"/>
              <a:gd name="connsiteY80" fmla="*/ 3050927 h 5363272"/>
              <a:gd name="connsiteX81" fmla="*/ 2795769 w 4074122"/>
              <a:gd name="connsiteY81" fmla="*/ 2970052 h 5363272"/>
              <a:gd name="connsiteX82" fmla="*/ 2751826 w 4074122"/>
              <a:gd name="connsiteY82" fmla="*/ 2937328 h 5363272"/>
              <a:gd name="connsiteX83" fmla="*/ 2584700 w 4074122"/>
              <a:gd name="connsiteY83" fmla="*/ 2710832 h 5363272"/>
              <a:gd name="connsiteX84" fmla="*/ 2613275 w 4074122"/>
              <a:gd name="connsiteY84" fmla="*/ 2577482 h 5363272"/>
              <a:gd name="connsiteX85" fmla="*/ 2556125 w 4074122"/>
              <a:gd name="connsiteY85" fmla="*/ 2520332 h 5363272"/>
              <a:gd name="connsiteX86" fmla="*/ 2603750 w 4074122"/>
              <a:gd name="connsiteY86" fmla="*/ 2461546 h 5363272"/>
              <a:gd name="connsiteX87" fmla="*/ 2682054 w 4074122"/>
              <a:gd name="connsiteY87" fmla="*/ 2501282 h 5363272"/>
              <a:gd name="connsiteX88" fmla="*/ 2911706 w 4074122"/>
              <a:gd name="connsiteY88" fmla="*/ 2508177 h 5363272"/>
              <a:gd name="connsiteX89" fmla="*/ 3251450 w 4074122"/>
              <a:gd name="connsiteY89" fmla="*/ 2367932 h 5363272"/>
              <a:gd name="connsiteX90" fmla="*/ 3619090 w 4074122"/>
              <a:gd name="connsiteY90" fmla="*/ 2430896 h 5363272"/>
              <a:gd name="connsiteX91" fmla="*/ 3680075 w 4074122"/>
              <a:gd name="connsiteY91" fmla="*/ 2291732 h 5363272"/>
              <a:gd name="connsiteX92" fmla="*/ 3641975 w 4074122"/>
              <a:gd name="connsiteY92" fmla="*/ 1691657 h 5363272"/>
              <a:gd name="connsiteX93" fmla="*/ 3661025 w 4074122"/>
              <a:gd name="connsiteY93" fmla="*/ 1558307 h 5363272"/>
              <a:gd name="connsiteX94" fmla="*/ 3832475 w 4074122"/>
              <a:gd name="connsiteY94" fmla="*/ 1558307 h 5363272"/>
              <a:gd name="connsiteX95" fmla="*/ 3956300 w 4074122"/>
              <a:gd name="connsiteY95" fmla="*/ 1434482 h 5363272"/>
              <a:gd name="connsiteX96" fmla="*/ 3994400 w 4074122"/>
              <a:gd name="connsiteY96" fmla="*/ 1529732 h 5363272"/>
              <a:gd name="connsiteX97" fmla="*/ 4070600 w 4074122"/>
              <a:gd name="connsiteY97" fmla="*/ 1396382 h 5363272"/>
              <a:gd name="connsiteX98" fmla="*/ 3946775 w 4074122"/>
              <a:gd name="connsiteY98" fmla="*/ 1234457 h 5363272"/>
              <a:gd name="connsiteX99" fmla="*/ 3737225 w 4074122"/>
              <a:gd name="connsiteY99" fmla="*/ 1377332 h 5363272"/>
              <a:gd name="connsiteX100" fmla="*/ 3632450 w 4074122"/>
              <a:gd name="connsiteY100" fmla="*/ 1329707 h 5363272"/>
              <a:gd name="connsiteX101" fmla="*/ 3470525 w 4074122"/>
              <a:gd name="connsiteY101" fmla="*/ 996332 h 5363272"/>
              <a:gd name="connsiteX102" fmla="*/ 3108575 w 4074122"/>
              <a:gd name="connsiteY102" fmla="*/ 729632 h 5363272"/>
              <a:gd name="connsiteX103" fmla="*/ 3041900 w 4074122"/>
              <a:gd name="connsiteY103" fmla="*/ 720107 h 5363272"/>
              <a:gd name="connsiteX0" fmla="*/ 3041900 w 4074122"/>
              <a:gd name="connsiteY0" fmla="*/ 720107 h 5363272"/>
              <a:gd name="connsiteX1" fmla="*/ 3062187 w 4074122"/>
              <a:gd name="connsiteY1" fmla="*/ 503506 h 5363272"/>
              <a:gd name="connsiteX2" fmla="*/ 3153602 w 4074122"/>
              <a:gd name="connsiteY2" fmla="*/ 364589 h 5363272"/>
              <a:gd name="connsiteX3" fmla="*/ 3110678 w 4074122"/>
              <a:gd name="connsiteY3" fmla="*/ 259072 h 5363272"/>
              <a:gd name="connsiteX4" fmla="*/ 3108575 w 4074122"/>
              <a:gd name="connsiteY4" fmla="*/ 148607 h 5363272"/>
              <a:gd name="connsiteX5" fmla="*/ 2916714 w 4074122"/>
              <a:gd name="connsiteY5" fmla="*/ 64119 h 5363272"/>
              <a:gd name="connsiteX6" fmla="*/ 2743533 w 4074122"/>
              <a:gd name="connsiteY6" fmla="*/ 63129 h 5363272"/>
              <a:gd name="connsiteX7" fmla="*/ 2627501 w 4074122"/>
              <a:gd name="connsiteY7" fmla="*/ 33317 h 5363272"/>
              <a:gd name="connsiteX8" fmla="*/ 2495140 w 4074122"/>
              <a:gd name="connsiteY8" fmla="*/ 222457 h 5363272"/>
              <a:gd name="connsiteX9" fmla="*/ 2437495 w 4074122"/>
              <a:gd name="connsiteY9" fmla="*/ 428667 h 5363272"/>
              <a:gd name="connsiteX10" fmla="*/ 2462483 w 4074122"/>
              <a:gd name="connsiteY10" fmla="*/ 628197 h 5363272"/>
              <a:gd name="connsiteX11" fmla="*/ 2518025 w 4074122"/>
              <a:gd name="connsiteY11" fmla="*/ 701057 h 5363272"/>
              <a:gd name="connsiteX12" fmla="*/ 2376387 w 4074122"/>
              <a:gd name="connsiteY12" fmla="*/ 797421 h 5363272"/>
              <a:gd name="connsiteX13" fmla="*/ 2272478 w 4074122"/>
              <a:gd name="connsiteY13" fmla="*/ 818202 h 5363272"/>
              <a:gd name="connsiteX14" fmla="*/ 2079875 w 4074122"/>
              <a:gd name="connsiteY14" fmla="*/ 882032 h 5363272"/>
              <a:gd name="connsiteX15" fmla="*/ 1963719 w 4074122"/>
              <a:gd name="connsiteY15" fmla="*/ 871641 h 5363272"/>
              <a:gd name="connsiteX16" fmla="*/ 1870325 w 4074122"/>
              <a:gd name="connsiteY16" fmla="*/ 939182 h 5363272"/>
              <a:gd name="connsiteX17" fmla="*/ 1869706 w 4074122"/>
              <a:gd name="connsiteY17" fmla="*/ 1037896 h 5363272"/>
              <a:gd name="connsiteX18" fmla="*/ 1715829 w 4074122"/>
              <a:gd name="connsiteY18" fmla="*/ 1147077 h 5363272"/>
              <a:gd name="connsiteX19" fmla="*/ 1298825 w 4074122"/>
              <a:gd name="connsiteY19" fmla="*/ 1415432 h 5363272"/>
              <a:gd name="connsiteX20" fmla="*/ 1203575 w 4074122"/>
              <a:gd name="connsiteY20" fmla="*/ 1720232 h 5363272"/>
              <a:gd name="connsiteX21" fmla="*/ 1122630 w 4074122"/>
              <a:gd name="connsiteY21" fmla="*/ 1901612 h 5363272"/>
              <a:gd name="connsiteX22" fmla="*/ 1130096 w 4074122"/>
              <a:gd name="connsiteY22" fmla="*/ 2251058 h 5363272"/>
              <a:gd name="connsiteX23" fmla="*/ 1241675 w 4074122"/>
              <a:gd name="connsiteY23" fmla="*/ 2539382 h 5363272"/>
              <a:gd name="connsiteX24" fmla="*/ 1224541 w 4074122"/>
              <a:gd name="connsiteY24" fmla="*/ 2643172 h 5363272"/>
              <a:gd name="connsiteX25" fmla="*/ 1331290 w 4074122"/>
              <a:gd name="connsiteY25" fmla="*/ 2658170 h 5363272"/>
              <a:gd name="connsiteX26" fmla="*/ 1348035 w 4074122"/>
              <a:gd name="connsiteY26" fmla="*/ 2754061 h 5363272"/>
              <a:gd name="connsiteX27" fmla="*/ 1460750 w 4074122"/>
              <a:gd name="connsiteY27" fmla="*/ 2510807 h 5363272"/>
              <a:gd name="connsiteX28" fmla="*/ 1394075 w 4074122"/>
              <a:gd name="connsiteY28" fmla="*/ 2396507 h 5363272"/>
              <a:gd name="connsiteX29" fmla="*/ 1441700 w 4074122"/>
              <a:gd name="connsiteY29" fmla="*/ 2329832 h 5363272"/>
              <a:gd name="connsiteX30" fmla="*/ 1414339 w 4074122"/>
              <a:gd name="connsiteY30" fmla="*/ 1831994 h 5363272"/>
              <a:gd name="connsiteX31" fmla="*/ 1508927 w 4074122"/>
              <a:gd name="connsiteY31" fmla="*/ 1746196 h 5363272"/>
              <a:gd name="connsiteX32" fmla="*/ 1536950 w 4074122"/>
              <a:gd name="connsiteY32" fmla="*/ 1596407 h 5363272"/>
              <a:gd name="connsiteX33" fmla="*/ 1736975 w 4074122"/>
              <a:gd name="connsiteY33" fmla="*/ 1596407 h 5363272"/>
              <a:gd name="connsiteX34" fmla="*/ 1832225 w 4074122"/>
              <a:gd name="connsiteY34" fmla="*/ 1510682 h 5363272"/>
              <a:gd name="connsiteX35" fmla="*/ 1667799 w 4074122"/>
              <a:gd name="connsiteY35" fmla="*/ 1980607 h 5363272"/>
              <a:gd name="connsiteX36" fmla="*/ 1670300 w 4074122"/>
              <a:gd name="connsiteY36" fmla="*/ 2196482 h 5363272"/>
              <a:gd name="connsiteX37" fmla="*/ 1458764 w 4074122"/>
              <a:gd name="connsiteY37" fmla="*/ 2706161 h 5363272"/>
              <a:gd name="connsiteX38" fmla="*/ 1594100 w 4074122"/>
              <a:gd name="connsiteY38" fmla="*/ 2758457 h 5363272"/>
              <a:gd name="connsiteX39" fmla="*/ 1756025 w 4074122"/>
              <a:gd name="connsiteY39" fmla="*/ 2653682 h 5363272"/>
              <a:gd name="connsiteX40" fmla="*/ 1793916 w 4074122"/>
              <a:gd name="connsiteY40" fmla="*/ 2475711 h 5363272"/>
              <a:gd name="connsiteX41" fmla="*/ 1879850 w 4074122"/>
              <a:gd name="connsiteY41" fmla="*/ 2434607 h 5363272"/>
              <a:gd name="connsiteX42" fmla="*/ 1813175 w 4074122"/>
              <a:gd name="connsiteY42" fmla="*/ 2625107 h 5363272"/>
              <a:gd name="connsiteX43" fmla="*/ 1822700 w 4074122"/>
              <a:gd name="connsiteY43" fmla="*/ 2872757 h 5363272"/>
              <a:gd name="connsiteX44" fmla="*/ 1798134 w 4074122"/>
              <a:gd name="connsiteY44" fmla="*/ 3037845 h 5363272"/>
              <a:gd name="connsiteX45" fmla="*/ 1594100 w 4074122"/>
              <a:gd name="connsiteY45" fmla="*/ 3529982 h 5363272"/>
              <a:gd name="connsiteX46" fmla="*/ 1432175 w 4074122"/>
              <a:gd name="connsiteY46" fmla="*/ 3615707 h 5363272"/>
              <a:gd name="connsiteX47" fmla="*/ 708275 w 4074122"/>
              <a:gd name="connsiteY47" fmla="*/ 3653807 h 5363272"/>
              <a:gd name="connsiteX48" fmla="*/ 502145 w 4074122"/>
              <a:gd name="connsiteY48" fmla="*/ 3661861 h 5363272"/>
              <a:gd name="connsiteX49" fmla="*/ 384425 w 4074122"/>
              <a:gd name="connsiteY49" fmla="*/ 3739532 h 5363272"/>
              <a:gd name="connsiteX50" fmla="*/ 260600 w 4074122"/>
              <a:gd name="connsiteY50" fmla="*/ 3663332 h 5363272"/>
              <a:gd name="connsiteX51" fmla="*/ 146300 w 4074122"/>
              <a:gd name="connsiteY51" fmla="*/ 3882407 h 5363272"/>
              <a:gd name="connsiteX52" fmla="*/ 146300 w 4074122"/>
              <a:gd name="connsiteY52" fmla="*/ 4482482 h 5363272"/>
              <a:gd name="connsiteX53" fmla="*/ 279650 w 4074122"/>
              <a:gd name="connsiteY53" fmla="*/ 4206257 h 5363272"/>
              <a:gd name="connsiteX54" fmla="*/ 470150 w 4074122"/>
              <a:gd name="connsiteY54" fmla="*/ 4034807 h 5363272"/>
              <a:gd name="connsiteX55" fmla="*/ 565400 w 4074122"/>
              <a:gd name="connsiteY55" fmla="*/ 4120532 h 5363272"/>
              <a:gd name="connsiteX56" fmla="*/ 1746500 w 4074122"/>
              <a:gd name="connsiteY56" fmla="*/ 4025282 h 5363272"/>
              <a:gd name="connsiteX57" fmla="*/ 2222750 w 4074122"/>
              <a:gd name="connsiteY57" fmla="*/ 3244232 h 5363272"/>
              <a:gd name="connsiteX58" fmla="*/ 2822825 w 4074122"/>
              <a:gd name="connsiteY58" fmla="*/ 3749057 h 5363272"/>
              <a:gd name="connsiteX59" fmla="*/ 2851400 w 4074122"/>
              <a:gd name="connsiteY59" fmla="*/ 4272932 h 5363272"/>
              <a:gd name="connsiteX60" fmla="*/ 2994894 w 4074122"/>
              <a:gd name="connsiteY60" fmla="*/ 4756852 h 5363272"/>
              <a:gd name="connsiteX61" fmla="*/ 3022850 w 4074122"/>
              <a:gd name="connsiteY61" fmla="*/ 5034932 h 5363272"/>
              <a:gd name="connsiteX62" fmla="*/ 3080000 w 4074122"/>
              <a:gd name="connsiteY62" fmla="*/ 5101607 h 5363272"/>
              <a:gd name="connsiteX63" fmla="*/ 3022850 w 4074122"/>
              <a:gd name="connsiteY63" fmla="*/ 5263532 h 5363272"/>
              <a:gd name="connsiteX64" fmla="*/ 3165725 w 4074122"/>
              <a:gd name="connsiteY64" fmla="*/ 5358782 h 5363272"/>
              <a:gd name="connsiteX65" fmla="*/ 3194300 w 4074122"/>
              <a:gd name="connsiteY65" fmla="*/ 5349257 h 5363272"/>
              <a:gd name="connsiteX66" fmla="*/ 3422900 w 4074122"/>
              <a:gd name="connsiteY66" fmla="*/ 5254007 h 5363272"/>
              <a:gd name="connsiteX67" fmla="*/ 3537200 w 4074122"/>
              <a:gd name="connsiteY67" fmla="*/ 5254007 h 5363272"/>
              <a:gd name="connsiteX68" fmla="*/ 3899150 w 4074122"/>
              <a:gd name="connsiteY68" fmla="*/ 5025407 h 5363272"/>
              <a:gd name="connsiteX69" fmla="*/ 3699125 w 4074122"/>
              <a:gd name="connsiteY69" fmla="*/ 5025407 h 5363272"/>
              <a:gd name="connsiteX70" fmla="*/ 3480050 w 4074122"/>
              <a:gd name="connsiteY70" fmla="*/ 4968257 h 5363272"/>
              <a:gd name="connsiteX71" fmla="*/ 3430322 w 4074122"/>
              <a:gd name="connsiteY71" fmla="*/ 4703784 h 5363272"/>
              <a:gd name="connsiteX72" fmla="*/ 3308600 w 4074122"/>
              <a:gd name="connsiteY72" fmla="*/ 4577732 h 5363272"/>
              <a:gd name="connsiteX73" fmla="*/ 3321141 w 4074122"/>
              <a:gd name="connsiteY73" fmla="*/ 4510579 h 5363272"/>
              <a:gd name="connsiteX74" fmla="*/ 3230063 w 4074122"/>
              <a:gd name="connsiteY74" fmla="*/ 4305188 h 5363272"/>
              <a:gd name="connsiteX75" fmla="*/ 3241925 w 4074122"/>
              <a:gd name="connsiteY75" fmla="*/ 4130057 h 5363272"/>
              <a:gd name="connsiteX76" fmla="*/ 3202306 w 4074122"/>
              <a:gd name="connsiteY76" fmla="*/ 3822043 h 5363272"/>
              <a:gd name="connsiteX77" fmla="*/ 3124353 w 4074122"/>
              <a:gd name="connsiteY77" fmla="*/ 3480370 h 5363272"/>
              <a:gd name="connsiteX78" fmla="*/ 3024370 w 4074122"/>
              <a:gd name="connsiteY78" fmla="*/ 3360402 h 5363272"/>
              <a:gd name="connsiteX79" fmla="*/ 2885351 w 4074122"/>
              <a:gd name="connsiteY79" fmla="*/ 3185329 h 5363272"/>
              <a:gd name="connsiteX80" fmla="*/ 2817741 w 4074122"/>
              <a:gd name="connsiteY80" fmla="*/ 3050927 h 5363272"/>
              <a:gd name="connsiteX81" fmla="*/ 2795769 w 4074122"/>
              <a:gd name="connsiteY81" fmla="*/ 2970052 h 5363272"/>
              <a:gd name="connsiteX82" fmla="*/ 2751826 w 4074122"/>
              <a:gd name="connsiteY82" fmla="*/ 2937328 h 5363272"/>
              <a:gd name="connsiteX83" fmla="*/ 2584700 w 4074122"/>
              <a:gd name="connsiteY83" fmla="*/ 2710832 h 5363272"/>
              <a:gd name="connsiteX84" fmla="*/ 2613275 w 4074122"/>
              <a:gd name="connsiteY84" fmla="*/ 2577482 h 5363272"/>
              <a:gd name="connsiteX85" fmla="*/ 2556125 w 4074122"/>
              <a:gd name="connsiteY85" fmla="*/ 2520332 h 5363272"/>
              <a:gd name="connsiteX86" fmla="*/ 2603750 w 4074122"/>
              <a:gd name="connsiteY86" fmla="*/ 2461546 h 5363272"/>
              <a:gd name="connsiteX87" fmla="*/ 2682054 w 4074122"/>
              <a:gd name="connsiteY87" fmla="*/ 2501282 h 5363272"/>
              <a:gd name="connsiteX88" fmla="*/ 2911706 w 4074122"/>
              <a:gd name="connsiteY88" fmla="*/ 2508177 h 5363272"/>
              <a:gd name="connsiteX89" fmla="*/ 3251450 w 4074122"/>
              <a:gd name="connsiteY89" fmla="*/ 2367932 h 5363272"/>
              <a:gd name="connsiteX90" fmla="*/ 3619090 w 4074122"/>
              <a:gd name="connsiteY90" fmla="*/ 2430896 h 5363272"/>
              <a:gd name="connsiteX91" fmla="*/ 3680075 w 4074122"/>
              <a:gd name="connsiteY91" fmla="*/ 2291732 h 5363272"/>
              <a:gd name="connsiteX92" fmla="*/ 3641975 w 4074122"/>
              <a:gd name="connsiteY92" fmla="*/ 1691657 h 5363272"/>
              <a:gd name="connsiteX93" fmla="*/ 3661025 w 4074122"/>
              <a:gd name="connsiteY93" fmla="*/ 1558307 h 5363272"/>
              <a:gd name="connsiteX94" fmla="*/ 3832475 w 4074122"/>
              <a:gd name="connsiteY94" fmla="*/ 1558307 h 5363272"/>
              <a:gd name="connsiteX95" fmla="*/ 3956300 w 4074122"/>
              <a:gd name="connsiteY95" fmla="*/ 1434482 h 5363272"/>
              <a:gd name="connsiteX96" fmla="*/ 3994400 w 4074122"/>
              <a:gd name="connsiteY96" fmla="*/ 1529732 h 5363272"/>
              <a:gd name="connsiteX97" fmla="*/ 4070600 w 4074122"/>
              <a:gd name="connsiteY97" fmla="*/ 1396382 h 5363272"/>
              <a:gd name="connsiteX98" fmla="*/ 3946775 w 4074122"/>
              <a:gd name="connsiteY98" fmla="*/ 1234457 h 5363272"/>
              <a:gd name="connsiteX99" fmla="*/ 3737225 w 4074122"/>
              <a:gd name="connsiteY99" fmla="*/ 1377332 h 5363272"/>
              <a:gd name="connsiteX100" fmla="*/ 3632450 w 4074122"/>
              <a:gd name="connsiteY100" fmla="*/ 1329707 h 5363272"/>
              <a:gd name="connsiteX101" fmla="*/ 3470525 w 4074122"/>
              <a:gd name="connsiteY101" fmla="*/ 996332 h 5363272"/>
              <a:gd name="connsiteX102" fmla="*/ 3108575 w 4074122"/>
              <a:gd name="connsiteY102" fmla="*/ 729632 h 5363272"/>
              <a:gd name="connsiteX103" fmla="*/ 3041900 w 4074122"/>
              <a:gd name="connsiteY103" fmla="*/ 720107 h 5363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074122" h="5363272">
                <a:moveTo>
                  <a:pt x="3041900" y="720107"/>
                </a:moveTo>
                <a:lnTo>
                  <a:pt x="3062187" y="503506"/>
                </a:lnTo>
                <a:lnTo>
                  <a:pt x="3153602" y="364589"/>
                </a:lnTo>
                <a:lnTo>
                  <a:pt x="3110678" y="259072"/>
                </a:lnTo>
                <a:lnTo>
                  <a:pt x="3108575" y="148607"/>
                </a:lnTo>
                <a:cubicBezTo>
                  <a:pt x="3063053" y="118424"/>
                  <a:pt x="2996893" y="83334"/>
                  <a:pt x="2916714" y="64119"/>
                </a:cubicBezTo>
                <a:cubicBezTo>
                  <a:pt x="2857523" y="43110"/>
                  <a:pt x="2791735" y="68263"/>
                  <a:pt x="2743533" y="63129"/>
                </a:cubicBezTo>
                <a:cubicBezTo>
                  <a:pt x="2695331" y="57995"/>
                  <a:pt x="2670549" y="0"/>
                  <a:pt x="2627501" y="33317"/>
                </a:cubicBezTo>
                <a:cubicBezTo>
                  <a:pt x="2523778" y="44966"/>
                  <a:pt x="2526808" y="156565"/>
                  <a:pt x="2495140" y="222457"/>
                </a:cubicBezTo>
                <a:cubicBezTo>
                  <a:pt x="2463472" y="288349"/>
                  <a:pt x="2441454" y="360384"/>
                  <a:pt x="2437495" y="428667"/>
                </a:cubicBezTo>
                <a:lnTo>
                  <a:pt x="2462483" y="628197"/>
                </a:lnTo>
                <a:lnTo>
                  <a:pt x="2518025" y="701057"/>
                </a:lnTo>
                <a:lnTo>
                  <a:pt x="2376387" y="797421"/>
                </a:lnTo>
                <a:lnTo>
                  <a:pt x="2272478" y="818202"/>
                </a:lnTo>
                <a:lnTo>
                  <a:pt x="2079875" y="882032"/>
                </a:lnTo>
                <a:lnTo>
                  <a:pt x="1963719" y="871641"/>
                </a:lnTo>
                <a:lnTo>
                  <a:pt x="1870325" y="939182"/>
                </a:lnTo>
                <a:cubicBezTo>
                  <a:pt x="1870119" y="972087"/>
                  <a:pt x="1869912" y="1004991"/>
                  <a:pt x="1869706" y="1037896"/>
                </a:cubicBezTo>
                <a:lnTo>
                  <a:pt x="1715829" y="1147077"/>
                </a:lnTo>
                <a:lnTo>
                  <a:pt x="1298825" y="1415432"/>
                </a:lnTo>
                <a:cubicBezTo>
                  <a:pt x="1182295" y="1726178"/>
                  <a:pt x="1196641" y="1592251"/>
                  <a:pt x="1203575" y="1720232"/>
                </a:cubicBezTo>
                <a:lnTo>
                  <a:pt x="1122630" y="1901612"/>
                </a:lnTo>
                <a:lnTo>
                  <a:pt x="1130096" y="2251058"/>
                </a:lnTo>
                <a:cubicBezTo>
                  <a:pt x="1182526" y="2453995"/>
                  <a:pt x="1174232" y="2568803"/>
                  <a:pt x="1241675" y="2539382"/>
                </a:cubicBezTo>
                <a:lnTo>
                  <a:pt x="1224541" y="2643172"/>
                </a:lnTo>
                <a:lnTo>
                  <a:pt x="1331290" y="2658170"/>
                </a:lnTo>
                <a:cubicBezTo>
                  <a:pt x="1336872" y="2690134"/>
                  <a:pt x="1212765" y="2728273"/>
                  <a:pt x="1348035" y="2754061"/>
                </a:cubicBezTo>
                <a:cubicBezTo>
                  <a:pt x="1407085" y="2744462"/>
                  <a:pt x="1425825" y="2577482"/>
                  <a:pt x="1460750" y="2510807"/>
                </a:cubicBezTo>
                <a:lnTo>
                  <a:pt x="1394075" y="2396507"/>
                </a:lnTo>
                <a:lnTo>
                  <a:pt x="1441700" y="2329832"/>
                </a:lnTo>
                <a:lnTo>
                  <a:pt x="1414339" y="1831994"/>
                </a:lnTo>
                <a:lnTo>
                  <a:pt x="1508927" y="1746196"/>
                </a:lnTo>
                <a:lnTo>
                  <a:pt x="1536950" y="1596407"/>
                </a:lnTo>
                <a:lnTo>
                  <a:pt x="1736975" y="1596407"/>
                </a:lnTo>
                <a:cubicBezTo>
                  <a:pt x="1857895" y="1485564"/>
                  <a:pt x="1887822" y="1455085"/>
                  <a:pt x="1832225" y="1510682"/>
                </a:cubicBezTo>
                <a:lnTo>
                  <a:pt x="1667799" y="1980607"/>
                </a:lnTo>
                <a:cubicBezTo>
                  <a:pt x="1668633" y="2052565"/>
                  <a:pt x="1669466" y="2124524"/>
                  <a:pt x="1670300" y="2196482"/>
                </a:cubicBezTo>
                <a:cubicBezTo>
                  <a:pt x="1592949" y="2376968"/>
                  <a:pt x="1491421" y="2500383"/>
                  <a:pt x="1458764" y="2706161"/>
                </a:cubicBezTo>
                <a:cubicBezTo>
                  <a:pt x="1498679" y="2794301"/>
                  <a:pt x="1543300" y="2752107"/>
                  <a:pt x="1594100" y="2758457"/>
                </a:cubicBezTo>
                <a:cubicBezTo>
                  <a:pt x="1678253" y="2740449"/>
                  <a:pt x="1729260" y="2748106"/>
                  <a:pt x="1756025" y="2653682"/>
                </a:cubicBezTo>
                <a:lnTo>
                  <a:pt x="1793916" y="2475711"/>
                </a:lnTo>
                <a:lnTo>
                  <a:pt x="1879850" y="2434607"/>
                </a:lnTo>
                <a:lnTo>
                  <a:pt x="1813175" y="2625107"/>
                </a:lnTo>
                <a:lnTo>
                  <a:pt x="1822700" y="2872757"/>
                </a:lnTo>
                <a:lnTo>
                  <a:pt x="1798134" y="3037845"/>
                </a:lnTo>
                <a:lnTo>
                  <a:pt x="1594100" y="3529982"/>
                </a:lnTo>
                <a:cubicBezTo>
                  <a:pt x="1567192" y="3569737"/>
                  <a:pt x="1554112" y="3626556"/>
                  <a:pt x="1432175" y="3615707"/>
                </a:cubicBezTo>
                <a:cubicBezTo>
                  <a:pt x="1274957" y="3544136"/>
                  <a:pt x="963691" y="3657000"/>
                  <a:pt x="708275" y="3653807"/>
                </a:cubicBezTo>
                <a:lnTo>
                  <a:pt x="502145" y="3661861"/>
                </a:lnTo>
                <a:lnTo>
                  <a:pt x="384425" y="3739532"/>
                </a:lnTo>
                <a:cubicBezTo>
                  <a:pt x="281737" y="3657382"/>
                  <a:pt x="329835" y="3663332"/>
                  <a:pt x="260600" y="3663332"/>
                </a:cubicBezTo>
                <a:lnTo>
                  <a:pt x="146300" y="3882407"/>
                </a:lnTo>
                <a:cubicBezTo>
                  <a:pt x="136705" y="4496497"/>
                  <a:pt x="0" y="4463517"/>
                  <a:pt x="146300" y="4482482"/>
                </a:cubicBezTo>
                <a:lnTo>
                  <a:pt x="279650" y="4206257"/>
                </a:lnTo>
                <a:lnTo>
                  <a:pt x="470150" y="4034807"/>
                </a:lnTo>
                <a:lnTo>
                  <a:pt x="565400" y="4120532"/>
                </a:lnTo>
                <a:lnTo>
                  <a:pt x="1746500" y="4025282"/>
                </a:lnTo>
                <a:lnTo>
                  <a:pt x="2222750" y="3244232"/>
                </a:lnTo>
                <a:lnTo>
                  <a:pt x="2822825" y="3749057"/>
                </a:lnTo>
                <a:lnTo>
                  <a:pt x="2851400" y="4272932"/>
                </a:lnTo>
                <a:lnTo>
                  <a:pt x="2994894" y="4756852"/>
                </a:lnTo>
                <a:lnTo>
                  <a:pt x="3022850" y="5034932"/>
                </a:lnTo>
                <a:lnTo>
                  <a:pt x="3080000" y="5101607"/>
                </a:lnTo>
                <a:cubicBezTo>
                  <a:pt x="3021735" y="5256980"/>
                  <a:pt x="3022850" y="5199753"/>
                  <a:pt x="3022850" y="5263532"/>
                </a:cubicBezTo>
                <a:cubicBezTo>
                  <a:pt x="3070475" y="5295282"/>
                  <a:pt x="3114530" y="5333184"/>
                  <a:pt x="3165725" y="5358782"/>
                </a:cubicBezTo>
                <a:cubicBezTo>
                  <a:pt x="3174705" y="5363272"/>
                  <a:pt x="3194300" y="5349257"/>
                  <a:pt x="3194300" y="5349257"/>
                </a:cubicBezTo>
                <a:lnTo>
                  <a:pt x="3422900" y="5254007"/>
                </a:lnTo>
                <a:lnTo>
                  <a:pt x="3537200" y="5254007"/>
                </a:lnTo>
                <a:cubicBezTo>
                  <a:pt x="3657850" y="5177807"/>
                  <a:pt x="3941786" y="5131295"/>
                  <a:pt x="3899150" y="5025407"/>
                </a:cubicBezTo>
                <a:cubicBezTo>
                  <a:pt x="3830496" y="4965041"/>
                  <a:pt x="3780644" y="4994729"/>
                  <a:pt x="3699125" y="5025407"/>
                </a:cubicBezTo>
                <a:cubicBezTo>
                  <a:pt x="3617606" y="5056085"/>
                  <a:pt x="3570888" y="5068455"/>
                  <a:pt x="3480050" y="4968257"/>
                </a:cubicBezTo>
                <a:lnTo>
                  <a:pt x="3430322" y="4703784"/>
                </a:lnTo>
                <a:lnTo>
                  <a:pt x="3308600" y="4577732"/>
                </a:lnTo>
                <a:lnTo>
                  <a:pt x="3321141" y="4510579"/>
                </a:lnTo>
                <a:cubicBezTo>
                  <a:pt x="3315765" y="4467648"/>
                  <a:pt x="3243266" y="4368608"/>
                  <a:pt x="3230063" y="4305188"/>
                </a:cubicBezTo>
                <a:cubicBezTo>
                  <a:pt x="3216860" y="4241768"/>
                  <a:pt x="3254265" y="4213075"/>
                  <a:pt x="3241925" y="4130057"/>
                </a:cubicBezTo>
                <a:cubicBezTo>
                  <a:pt x="3215346" y="3988788"/>
                  <a:pt x="3218234" y="3984660"/>
                  <a:pt x="3202306" y="3822043"/>
                </a:cubicBezTo>
                <a:cubicBezTo>
                  <a:pt x="3195507" y="3568413"/>
                  <a:pt x="3206625" y="3562642"/>
                  <a:pt x="3124353" y="3480370"/>
                </a:cubicBezTo>
                <a:lnTo>
                  <a:pt x="3024370" y="3360402"/>
                </a:lnTo>
                <a:lnTo>
                  <a:pt x="2885351" y="3185329"/>
                </a:lnTo>
                <a:lnTo>
                  <a:pt x="2817741" y="3050927"/>
                </a:lnTo>
                <a:cubicBezTo>
                  <a:pt x="2811819" y="2988908"/>
                  <a:pt x="2803093" y="2997010"/>
                  <a:pt x="2795769" y="2970052"/>
                </a:cubicBezTo>
                <a:cubicBezTo>
                  <a:pt x="2754942" y="2958209"/>
                  <a:pt x="2766474" y="2948236"/>
                  <a:pt x="2751826" y="2937328"/>
                </a:cubicBezTo>
                <a:lnTo>
                  <a:pt x="2584700" y="2710832"/>
                </a:lnTo>
                <a:lnTo>
                  <a:pt x="2613275" y="2577482"/>
                </a:lnTo>
                <a:lnTo>
                  <a:pt x="2556125" y="2520332"/>
                </a:lnTo>
                <a:lnTo>
                  <a:pt x="2603750" y="2461546"/>
                </a:lnTo>
                <a:lnTo>
                  <a:pt x="2682054" y="2501282"/>
                </a:lnTo>
                <a:lnTo>
                  <a:pt x="2911706" y="2508177"/>
                </a:lnTo>
                <a:lnTo>
                  <a:pt x="3251450" y="2367932"/>
                </a:lnTo>
                <a:lnTo>
                  <a:pt x="3619090" y="2430896"/>
                </a:lnTo>
                <a:lnTo>
                  <a:pt x="3680075" y="2291732"/>
                </a:lnTo>
                <a:cubicBezTo>
                  <a:pt x="3667171" y="2091720"/>
                  <a:pt x="3641975" y="1892085"/>
                  <a:pt x="3641975" y="1691657"/>
                </a:cubicBezTo>
                <a:lnTo>
                  <a:pt x="3661025" y="1558307"/>
                </a:lnTo>
                <a:lnTo>
                  <a:pt x="3832475" y="1558307"/>
                </a:lnTo>
                <a:lnTo>
                  <a:pt x="3956300" y="1434482"/>
                </a:lnTo>
                <a:cubicBezTo>
                  <a:pt x="3985787" y="1532773"/>
                  <a:pt x="3951727" y="1529732"/>
                  <a:pt x="3994400" y="1529732"/>
                </a:cubicBezTo>
                <a:cubicBezTo>
                  <a:pt x="4074122" y="1410148"/>
                  <a:pt x="4070600" y="1461223"/>
                  <a:pt x="4070600" y="1396382"/>
                </a:cubicBezTo>
                <a:cubicBezTo>
                  <a:pt x="3962375" y="1229126"/>
                  <a:pt x="4030114" y="1234457"/>
                  <a:pt x="3946775" y="1234457"/>
                </a:cubicBezTo>
                <a:lnTo>
                  <a:pt x="3737225" y="1377332"/>
                </a:lnTo>
                <a:lnTo>
                  <a:pt x="3632450" y="1329707"/>
                </a:lnTo>
                <a:lnTo>
                  <a:pt x="3470525" y="996332"/>
                </a:lnTo>
                <a:lnTo>
                  <a:pt x="3108575" y="729632"/>
                </a:lnTo>
                <a:lnTo>
                  <a:pt x="3041900" y="720107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inv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1823980" y="2114532"/>
            <a:ext cx="8580555" cy="3118600"/>
            <a:chOff x="1" y="2104981"/>
            <a:chExt cx="9143998" cy="3128151"/>
          </a:xfrm>
        </p:grpSpPr>
        <p:sp>
          <p:nvSpPr>
            <p:cNvPr id="30" name="TG_Rectangle 36"/>
            <p:cNvSpPr/>
            <p:nvPr/>
          </p:nvSpPr>
          <p:spPr bwMode="gray">
            <a:xfrm>
              <a:off x="5052592" y="2104981"/>
              <a:ext cx="4090689" cy="1562903"/>
            </a:xfrm>
            <a:prstGeom prst="rect">
              <a:avLst/>
            </a:prstGeom>
            <a:gradFill>
              <a:gsLst>
                <a:gs pos="25000">
                  <a:schemeClr val="accent2"/>
                </a:gs>
                <a:gs pos="100000">
                  <a:schemeClr val="accent4">
                    <a:lumMod val="20000"/>
                    <a:lumOff val="80000"/>
                    <a:alpha val="0"/>
                  </a:schemeClr>
                </a:gs>
              </a:gsLst>
              <a:lin ang="0" scaled="1"/>
            </a:gradFill>
            <a:ln w="28575"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softEdge">
              <a:bevelT w="101600" h="38100"/>
              <a:contourClr>
                <a:schemeClr val="accent3"/>
              </a:contourClr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1463040" rIns="182880" rtlCol="0" anchor="ctr"/>
            <a:lstStyle/>
            <a:p>
              <a:pPr algn="r"/>
              <a:endParaRPr lang="en-US" sz="1600" dirty="0">
                <a:solidFill>
                  <a:schemeClr val="tx1"/>
                </a:solidFill>
                <a:effectLst>
                  <a:outerShdw blurRad="38100" dist="50800" dir="2700000" algn="tl">
                    <a:srgbClr val="000000">
                      <a:alpha val="20000"/>
                    </a:srgbClr>
                  </a:outerShdw>
                </a:effectLst>
              </a:endParaRPr>
            </a:p>
          </p:txBody>
        </p:sp>
        <p:sp>
          <p:nvSpPr>
            <p:cNvPr id="33" name="TG_Rectangle 37"/>
            <p:cNvSpPr/>
            <p:nvPr/>
          </p:nvSpPr>
          <p:spPr bwMode="gray">
            <a:xfrm>
              <a:off x="5043210" y="3667884"/>
              <a:ext cx="4100789" cy="1565248"/>
            </a:xfrm>
            <a:prstGeom prst="rect">
              <a:avLst/>
            </a:prstGeom>
            <a:gradFill>
              <a:gsLst>
                <a:gs pos="25000">
                  <a:schemeClr val="accent3"/>
                </a:gs>
                <a:gs pos="100000">
                  <a:schemeClr val="accent3">
                    <a:lumMod val="20000"/>
                    <a:lumOff val="80000"/>
                    <a:alpha val="0"/>
                  </a:schemeClr>
                </a:gs>
              </a:gsLst>
              <a:lin ang="0" scaled="1"/>
            </a:gradFill>
            <a:ln w="28575"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softEdge">
              <a:bevelT w="101600" h="38100"/>
              <a:contourClr>
                <a:schemeClr val="accent3"/>
              </a:contourClr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1463040" rIns="182880" rtlCol="0" anchor="ctr"/>
            <a:lstStyle/>
            <a:p>
              <a:pPr algn="r"/>
              <a:endParaRPr lang="en-US" sz="1600" dirty="0">
                <a:solidFill>
                  <a:schemeClr val="tx1"/>
                </a:solidFill>
                <a:effectLst>
                  <a:outerShdw blurRad="38100" dist="50800" dir="2700000" algn="tl">
                    <a:srgbClr val="000000">
                      <a:alpha val="20000"/>
                    </a:srgbClr>
                  </a:outerShdw>
                </a:effectLst>
              </a:endParaRPr>
            </a:p>
          </p:txBody>
        </p:sp>
        <p:sp>
          <p:nvSpPr>
            <p:cNvPr id="34" name="TG_Rectangle 38"/>
            <p:cNvSpPr/>
            <p:nvPr/>
          </p:nvSpPr>
          <p:spPr bwMode="gray">
            <a:xfrm>
              <a:off x="1" y="3667884"/>
              <a:ext cx="4070736" cy="1565248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79000">
                  <a:schemeClr val="accent6"/>
                </a:gs>
              </a:gsLst>
              <a:lin ang="0" scaled="1"/>
              <a:tileRect/>
            </a:gradFill>
            <a:ln w="28575"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softEdge">
              <a:bevelT w="101600" h="38100"/>
              <a:contourClr>
                <a:schemeClr val="accent3"/>
              </a:contourClr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182880" rIns="1371600" rtlCol="0" anchor="ctr"/>
            <a:lstStyle/>
            <a:p>
              <a:endParaRPr lang="en-US" sz="1600" dirty="0">
                <a:solidFill>
                  <a:schemeClr val="tx1"/>
                </a:solidFill>
                <a:effectLst>
                  <a:outerShdw blurRad="38100" dist="50800" dir="2700000" algn="tl">
                    <a:srgbClr val="000000">
                      <a:alpha val="20000"/>
                    </a:srgbClr>
                  </a:outerShdw>
                </a:effectLst>
              </a:endParaRPr>
            </a:p>
          </p:txBody>
        </p:sp>
        <p:sp>
          <p:nvSpPr>
            <p:cNvPr id="35" name="TG_Rectangle 35"/>
            <p:cNvSpPr/>
            <p:nvPr/>
          </p:nvSpPr>
          <p:spPr bwMode="gray">
            <a:xfrm>
              <a:off x="1" y="2104981"/>
              <a:ext cx="4070736" cy="156290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79000">
                  <a:schemeClr val="accent5"/>
                </a:gs>
              </a:gsLst>
              <a:lin ang="0" scaled="1"/>
              <a:tileRect/>
            </a:gradFill>
            <a:ln w="28575"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softEdge">
              <a:bevelT w="101600" h="38100"/>
              <a:contourClr>
                <a:schemeClr val="accent3"/>
              </a:contourClr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182880" rIns="1371600" rtlCol="0" anchor="ctr"/>
            <a:lstStyle/>
            <a:p>
              <a:endParaRPr lang="en-US" sz="1600" dirty="0">
                <a:solidFill>
                  <a:schemeClr val="tx1"/>
                </a:solidFill>
                <a:effectLst>
                  <a:outerShdw blurRad="38100" dist="50800" dir="2700000" algn="tl">
                    <a:srgbClr val="000000">
                      <a:alpha val="20000"/>
                    </a:srgbClr>
                  </a:outerShdw>
                </a:effectLst>
              </a:endParaRP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970032" y="2240885"/>
            <a:ext cx="2573143" cy="1374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effectLst>
                  <a:outerShdw blurRad="38100" dist="50800" dir="2700000" algn="tl">
                    <a:srgbClr val="000000">
                      <a:alpha val="20000"/>
                    </a:srgbClr>
                  </a:outerShdw>
                </a:effectLst>
                <a:cs typeface="Arial" pitchFamily="34" charset="0"/>
              </a:rPr>
              <a:t>PowerPoint Diagrams</a:t>
            </a:r>
          </a:p>
          <a:p>
            <a:r>
              <a:rPr lang="en-US" sz="1600" dirty="0">
                <a:effectLst>
                  <a:outerShdw blurRad="38100" dist="50800" dir="2700000" algn="tl">
                    <a:srgbClr val="000000">
                      <a:alpha val="20000"/>
                    </a:srgbClr>
                  </a:outerShdw>
                </a:effectLst>
                <a:cs typeface="Arial" pitchFamily="34" charset="0"/>
              </a:rPr>
              <a:t>designed by ThemeGallery.</a:t>
            </a:r>
          </a:p>
          <a:p>
            <a:r>
              <a:rPr lang="en-US" sz="1600" dirty="0">
                <a:effectLst>
                  <a:outerShdw blurRad="38100" dist="50800" dir="2700000" algn="tl">
                    <a:srgbClr val="000000">
                      <a:alpha val="20000"/>
                    </a:srgbClr>
                  </a:outerShdw>
                </a:effectLst>
                <a:cs typeface="Arial" pitchFamily="34" charset="0"/>
              </a:rPr>
              <a:t>Only available </a:t>
            </a:r>
          </a:p>
          <a:p>
            <a:r>
              <a:rPr lang="en-US" sz="1600" dirty="0">
                <a:effectLst>
                  <a:outerShdw blurRad="38100" dist="50800" dir="2700000" algn="tl">
                    <a:srgbClr val="000000">
                      <a:alpha val="20000"/>
                    </a:srgbClr>
                  </a:outerShdw>
                </a:effectLst>
                <a:cs typeface="Arial" pitchFamily="34" charset="0"/>
              </a:rPr>
              <a:t>PowerPoint2007.</a:t>
            </a:r>
            <a:endParaRPr lang="en-US" sz="1600" dirty="0">
              <a:effectLst>
                <a:outerShdw blurRad="38100" dist="50800" dir="2700000" algn="tl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70032" y="3769812"/>
            <a:ext cx="2573143" cy="1374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effectLst>
                  <a:outerShdw blurRad="38100" dist="50800" dir="2700000" algn="tl">
                    <a:srgbClr val="000000">
                      <a:alpha val="20000"/>
                    </a:srgbClr>
                  </a:outerShdw>
                </a:effectLst>
                <a:cs typeface="Arial" pitchFamily="34" charset="0"/>
              </a:rPr>
              <a:t>PowerPoint Diagrams</a:t>
            </a:r>
          </a:p>
          <a:p>
            <a:r>
              <a:rPr lang="en-US" sz="1600" dirty="0">
                <a:effectLst>
                  <a:outerShdw blurRad="38100" dist="50800" dir="2700000" algn="tl">
                    <a:srgbClr val="000000">
                      <a:alpha val="20000"/>
                    </a:srgbClr>
                  </a:outerShdw>
                </a:effectLst>
                <a:cs typeface="Arial" pitchFamily="34" charset="0"/>
              </a:rPr>
              <a:t>designed by ThemeGallery.</a:t>
            </a:r>
          </a:p>
          <a:p>
            <a:r>
              <a:rPr lang="en-US" sz="1600" dirty="0">
                <a:effectLst>
                  <a:outerShdw blurRad="38100" dist="50800" dir="2700000" algn="tl">
                    <a:srgbClr val="000000">
                      <a:alpha val="20000"/>
                    </a:srgbClr>
                  </a:outerShdw>
                </a:effectLst>
                <a:cs typeface="Arial" pitchFamily="34" charset="0"/>
              </a:rPr>
              <a:t>Only available </a:t>
            </a:r>
          </a:p>
          <a:p>
            <a:r>
              <a:rPr lang="en-US" sz="1600" dirty="0">
                <a:effectLst>
                  <a:outerShdw blurRad="38100" dist="50800" dir="2700000" algn="tl">
                    <a:srgbClr val="000000">
                      <a:alpha val="20000"/>
                    </a:srgbClr>
                  </a:outerShdw>
                </a:effectLst>
                <a:cs typeface="Arial" pitchFamily="34" charset="0"/>
              </a:rPr>
              <a:t>PowerPoint2007.</a:t>
            </a:r>
            <a:endParaRPr lang="en-US" sz="1600" dirty="0">
              <a:effectLst>
                <a:outerShdw blurRad="38100" dist="50800" dir="2700000" algn="tl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14970" y="2240885"/>
            <a:ext cx="2573143" cy="1374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effectLst>
                  <a:outerShdw blurRad="38100" dist="50800" dir="2700000" algn="tl">
                    <a:srgbClr val="000000">
                      <a:alpha val="20000"/>
                    </a:srgbClr>
                  </a:outerShdw>
                </a:effectLst>
                <a:cs typeface="Arial" pitchFamily="34" charset="0"/>
              </a:rPr>
              <a:t>PowerPoint Diagrams</a:t>
            </a:r>
          </a:p>
          <a:p>
            <a:pPr algn="r"/>
            <a:r>
              <a:rPr lang="en-US" sz="1600" dirty="0">
                <a:effectLst>
                  <a:outerShdw blurRad="38100" dist="50800" dir="2700000" algn="tl">
                    <a:srgbClr val="000000">
                      <a:alpha val="20000"/>
                    </a:srgbClr>
                  </a:outerShdw>
                </a:effectLst>
                <a:cs typeface="Arial" pitchFamily="34" charset="0"/>
              </a:rPr>
              <a:t>designed by ThemeGallery.</a:t>
            </a:r>
          </a:p>
          <a:p>
            <a:pPr algn="r"/>
            <a:r>
              <a:rPr lang="en-US" sz="1600" dirty="0">
                <a:effectLst>
                  <a:outerShdw blurRad="38100" dist="50800" dir="2700000" algn="tl">
                    <a:srgbClr val="000000">
                      <a:alpha val="20000"/>
                    </a:srgbClr>
                  </a:outerShdw>
                </a:effectLst>
                <a:cs typeface="Arial" pitchFamily="34" charset="0"/>
              </a:rPr>
              <a:t>Only available </a:t>
            </a:r>
          </a:p>
          <a:p>
            <a:pPr algn="r"/>
            <a:r>
              <a:rPr lang="en-US" sz="1600" dirty="0">
                <a:effectLst>
                  <a:outerShdw blurRad="38100" dist="50800" dir="2700000" algn="tl">
                    <a:srgbClr val="000000">
                      <a:alpha val="20000"/>
                    </a:srgbClr>
                  </a:outerShdw>
                </a:effectLst>
                <a:cs typeface="Arial" pitchFamily="34" charset="0"/>
              </a:rPr>
              <a:t>PowerPoint2007.</a:t>
            </a:r>
            <a:endParaRPr lang="en-US" sz="1600" dirty="0">
              <a:effectLst>
                <a:outerShdw blurRad="38100" dist="50800" dir="2700000" algn="tl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48827" y="3769812"/>
            <a:ext cx="2573143" cy="1374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effectLst>
                  <a:outerShdw blurRad="38100" dist="50800" dir="2700000" algn="tl">
                    <a:srgbClr val="000000">
                      <a:alpha val="20000"/>
                    </a:srgbClr>
                  </a:outerShdw>
                </a:effectLst>
                <a:cs typeface="Arial" pitchFamily="34" charset="0"/>
              </a:rPr>
              <a:t>PowerPoint Diagrams</a:t>
            </a:r>
          </a:p>
          <a:p>
            <a:pPr algn="r"/>
            <a:r>
              <a:rPr lang="en-US" sz="1600" dirty="0">
                <a:effectLst>
                  <a:outerShdw blurRad="38100" dist="50800" dir="2700000" algn="tl">
                    <a:srgbClr val="000000">
                      <a:alpha val="20000"/>
                    </a:srgbClr>
                  </a:outerShdw>
                </a:effectLst>
                <a:cs typeface="Arial" pitchFamily="34" charset="0"/>
              </a:rPr>
              <a:t>designed by ThemeGallery.</a:t>
            </a:r>
          </a:p>
          <a:p>
            <a:pPr algn="r"/>
            <a:r>
              <a:rPr lang="en-US" sz="1600" dirty="0">
                <a:effectLst>
                  <a:outerShdw blurRad="38100" dist="50800" dir="2700000" algn="tl">
                    <a:srgbClr val="000000">
                      <a:alpha val="20000"/>
                    </a:srgbClr>
                  </a:outerShdw>
                </a:effectLst>
                <a:cs typeface="Arial" pitchFamily="34" charset="0"/>
              </a:rPr>
              <a:t>Only available </a:t>
            </a:r>
          </a:p>
          <a:p>
            <a:pPr algn="r"/>
            <a:r>
              <a:rPr lang="en-US" sz="1600" dirty="0">
                <a:effectLst>
                  <a:outerShdw blurRad="38100" dist="50800" dir="2700000" algn="tl">
                    <a:srgbClr val="000000">
                      <a:alpha val="20000"/>
                    </a:srgbClr>
                  </a:outerShdw>
                </a:effectLst>
                <a:cs typeface="Arial" pitchFamily="34" charset="0"/>
              </a:rPr>
              <a:t>PowerPoint2007.</a:t>
            </a:r>
            <a:endParaRPr lang="en-US" sz="1600" dirty="0">
              <a:effectLst>
                <a:outerShdw blurRad="38100" dist="50800" dir="2700000" algn="tl">
                  <a:srgbClr val="000000">
                    <a:alpha val="20000"/>
                  </a:srgbClr>
                </a:outerShdw>
              </a:effectLst>
            </a:endParaRPr>
          </a:p>
        </p:txBody>
      </p:sp>
      <p:grpSp>
        <p:nvGrpSpPr>
          <p:cNvPr id="3" name="Group 43"/>
          <p:cNvGrpSpPr/>
          <p:nvPr/>
        </p:nvGrpSpPr>
        <p:grpSpPr>
          <a:xfrm>
            <a:off x="4353949" y="1931967"/>
            <a:ext cx="3458163" cy="3468240"/>
            <a:chOff x="2750306" y="1931967"/>
            <a:chExt cx="3458163" cy="3468240"/>
          </a:xfrm>
          <a:effectLst>
            <a:reflection blurRad="6350" stA="50000" endA="300" endPos="38500" dist="50800" dir="5400000" sy="-100000" algn="bl" rotWithShape="0"/>
          </a:effectLst>
        </p:grpSpPr>
        <p:grpSp>
          <p:nvGrpSpPr>
            <p:cNvPr id="4" name="Group 25"/>
            <p:cNvGrpSpPr/>
            <p:nvPr/>
          </p:nvGrpSpPr>
          <p:grpSpPr bwMode="gray">
            <a:xfrm>
              <a:off x="2750306" y="1931967"/>
              <a:ext cx="3458163" cy="3468240"/>
              <a:chOff x="2606822" y="2123718"/>
              <a:chExt cx="3952386" cy="3803128"/>
            </a:xfrm>
            <a:effectLst/>
            <a:scene3d>
              <a:camera prst="orthographicFront"/>
              <a:lightRig rig="glow" dir="t">
                <a:rot lat="0" lon="0" rev="2400000"/>
              </a:lightRig>
            </a:scene3d>
          </p:grpSpPr>
          <p:sp>
            <p:nvSpPr>
              <p:cNvPr id="52" name="TG_Pie 37"/>
              <p:cNvSpPr/>
              <p:nvPr/>
            </p:nvSpPr>
            <p:spPr bwMode="gray">
              <a:xfrm>
                <a:off x="2622328" y="2125092"/>
                <a:ext cx="3936880" cy="3796158"/>
              </a:xfrm>
              <a:prstGeom prst="pie">
                <a:avLst>
                  <a:gd name="adj1" fmla="val 16202532"/>
                  <a:gd name="adj2" fmla="val 21592877"/>
                </a:avLst>
              </a:prstGeo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/>
              <a:scene3d>
                <a:camera prst="orthographicFront">
                  <a:rot lat="0" lon="0" rev="0"/>
                </a:camera>
                <a:lightRig rig="glow" dir="tl">
                  <a:rot lat="0" lon="0" rev="900000"/>
                </a:lightRig>
              </a:scene3d>
              <a:sp3d prstMaterial="softEdge">
                <a:bevelT w="88900" h="889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G_Pie 36"/>
              <p:cNvSpPr/>
              <p:nvPr/>
            </p:nvSpPr>
            <p:spPr bwMode="gray">
              <a:xfrm>
                <a:off x="2606822" y="2126484"/>
                <a:ext cx="3936880" cy="3796158"/>
              </a:xfrm>
              <a:prstGeom prst="pie">
                <a:avLst>
                  <a:gd name="adj1" fmla="val 10794024"/>
                  <a:gd name="adj2" fmla="val 16200000"/>
                </a:avLst>
              </a:prstGeom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5"/>
                  </a:gs>
                </a:gsLst>
                <a:lin ang="2700000" scaled="1"/>
                <a:tileRect/>
              </a:gradFill>
              <a:ln/>
              <a:scene3d>
                <a:camera prst="orthographicFront">
                  <a:rot lat="0" lon="0" rev="0"/>
                </a:camera>
                <a:lightRig rig="glow" dir="tl">
                  <a:rot lat="0" lon="0" rev="900000"/>
                </a:lightRig>
              </a:scene3d>
              <a:sp3d prstMaterial="softEdge">
                <a:bevelT w="88900" h="88900"/>
                <a:contourClr>
                  <a:schemeClr val="accent4"/>
                </a:contourClr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G_Pie 39"/>
              <p:cNvSpPr/>
              <p:nvPr/>
            </p:nvSpPr>
            <p:spPr bwMode="gray">
              <a:xfrm>
                <a:off x="2610310" y="2130688"/>
                <a:ext cx="3936880" cy="3796158"/>
              </a:xfrm>
              <a:prstGeom prst="pie">
                <a:avLst>
                  <a:gd name="adj1" fmla="val 5393760"/>
                  <a:gd name="adj2" fmla="val 10783517"/>
                </a:avLst>
              </a:prstGeom>
              <a:gradFill flip="none" rotWithShape="1">
                <a:gsLst>
                  <a:gs pos="0">
                    <a:schemeClr val="accent6">
                      <a:shade val="30000"/>
                      <a:satMod val="115000"/>
                    </a:schemeClr>
                  </a:gs>
                  <a:gs pos="50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  <a:ln/>
              <a:effectLst>
                <a:outerShdw blurRad="50800" dist="25400" dir="5400000" rotWithShape="0">
                  <a:srgbClr val="000000">
                    <a:alpha val="5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l">
                  <a:rot lat="0" lon="0" rev="900000"/>
                </a:lightRig>
              </a:scene3d>
              <a:sp3d prstMaterial="softEdge">
                <a:bevelT w="88900" h="88900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G_Pie 38"/>
              <p:cNvSpPr/>
              <p:nvPr/>
            </p:nvSpPr>
            <p:spPr bwMode="gray">
              <a:xfrm>
                <a:off x="2619702" y="2123718"/>
                <a:ext cx="3936880" cy="3796158"/>
              </a:xfrm>
              <a:prstGeom prst="pie">
                <a:avLst>
                  <a:gd name="adj1" fmla="val 9002"/>
                  <a:gd name="adj2" fmla="val 5407225"/>
                </a:avLst>
              </a:prstGeo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/>
              <a:effectLst>
                <a:outerShdw blurRad="50800" dist="25400" dir="5400000" rotWithShape="0">
                  <a:srgbClr val="000000">
                    <a:alpha val="5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l">
                  <a:rot lat="0" lon="0" rev="900000"/>
                </a:lightRig>
              </a:scene3d>
              <a:sp3d prstMaterial="softEdge">
                <a:bevelT w="88900" h="88900"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TG_Rectangle 42"/>
            <p:cNvSpPr/>
            <p:nvPr/>
          </p:nvSpPr>
          <p:spPr bwMode="gray">
            <a:xfrm>
              <a:off x="3020291" y="2290618"/>
              <a:ext cx="2720126" cy="3000545"/>
            </a:xfrm>
            <a:prstGeom prst="rect">
              <a:avLst/>
            </a:prstGeom>
            <a:noFill/>
            <a:effectLst/>
          </p:spPr>
          <p:txBody>
            <a:bodyPr spcFirstLastPara="1" wrap="none" lIns="91440" tIns="45720" rIns="91440" bIns="45720" numCol="1">
              <a:prstTxWarp prst="textArchUp">
                <a:avLst>
                  <a:gd name="adj" fmla="val 11720621"/>
                </a:avLst>
              </a:prstTxWarp>
              <a:spAutoFit/>
            </a:bodyPr>
            <a:lstStyle/>
            <a:p>
              <a:r>
                <a:rPr lang="en-US" b="1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Your Text in Here</a:t>
              </a:r>
            </a:p>
          </p:txBody>
        </p:sp>
        <p:sp>
          <p:nvSpPr>
            <p:cNvPr id="47" name="TG_Rectangle 44"/>
            <p:cNvSpPr/>
            <p:nvPr/>
          </p:nvSpPr>
          <p:spPr bwMode="gray">
            <a:xfrm>
              <a:off x="3038454" y="2279839"/>
              <a:ext cx="2944964" cy="2987573"/>
            </a:xfrm>
            <a:prstGeom prst="rect">
              <a:avLst/>
            </a:prstGeom>
            <a:noFill/>
            <a:effectLst/>
          </p:spPr>
          <p:txBody>
            <a:bodyPr spcFirstLastPara="1" wrap="none" lIns="91440" tIns="45720" rIns="91440" bIns="45720" numCol="1">
              <a:prstTxWarp prst="textArchUp">
                <a:avLst>
                  <a:gd name="adj" fmla="val 11653224"/>
                </a:avLst>
              </a:prstTxWarp>
              <a:spAutoFit/>
            </a:bodyPr>
            <a:lstStyle/>
            <a:p>
              <a:pPr algn="r"/>
              <a:r>
                <a:rPr lang="en-US" b="1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Your Text in Here</a:t>
              </a:r>
            </a:p>
          </p:txBody>
        </p:sp>
        <p:sp>
          <p:nvSpPr>
            <p:cNvPr id="48" name="TG_Rectangle 45"/>
            <p:cNvSpPr/>
            <p:nvPr/>
          </p:nvSpPr>
          <p:spPr bwMode="gray">
            <a:xfrm>
              <a:off x="3038764" y="1997339"/>
              <a:ext cx="2899457" cy="3166332"/>
            </a:xfrm>
            <a:prstGeom prst="rect">
              <a:avLst/>
            </a:prstGeom>
            <a:noFill/>
            <a:effectLst/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826410"/>
                </a:avLst>
              </a:prstTxWarp>
              <a:spAutoFit/>
            </a:bodyPr>
            <a:lstStyle/>
            <a:p>
              <a:pPr algn="r"/>
              <a:r>
                <a:rPr lang="en-US" b="1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Your Text in Here</a:t>
              </a:r>
            </a:p>
          </p:txBody>
        </p:sp>
        <p:sp>
          <p:nvSpPr>
            <p:cNvPr id="49" name="TG_Rectangle 46"/>
            <p:cNvSpPr/>
            <p:nvPr/>
          </p:nvSpPr>
          <p:spPr bwMode="gray">
            <a:xfrm>
              <a:off x="3001941" y="1968480"/>
              <a:ext cx="2752435" cy="3176631"/>
            </a:xfrm>
            <a:prstGeom prst="rect">
              <a:avLst/>
            </a:prstGeom>
            <a:noFill/>
            <a:effectLst/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815279"/>
                </a:avLst>
              </a:prstTxWarp>
              <a:spAutoFit/>
            </a:bodyPr>
            <a:lstStyle/>
            <a:p>
              <a:r>
                <a:rPr lang="en-US" b="1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Your Text in Here</a:t>
              </a:r>
            </a:p>
          </p:txBody>
        </p:sp>
        <p:sp>
          <p:nvSpPr>
            <p:cNvPr id="50" name="TG_Oval 19"/>
            <p:cNvSpPr/>
            <p:nvPr/>
          </p:nvSpPr>
          <p:spPr bwMode="gray">
            <a:xfrm>
              <a:off x="3338909" y="2509751"/>
              <a:ext cx="2349375" cy="2339892"/>
            </a:xfrm>
            <a:prstGeom prst="donut">
              <a:avLst>
                <a:gd name="adj" fmla="val 16658"/>
              </a:avLst>
            </a:prstGeom>
            <a:gradFill>
              <a:gsLst>
                <a:gs pos="0">
                  <a:schemeClr val="tx1">
                    <a:alpha val="50000"/>
                  </a:schemeClr>
                </a:gs>
                <a:gs pos="25000">
                  <a:schemeClr val="tx1">
                    <a:lumMod val="65000"/>
                    <a:alpha val="50000"/>
                  </a:schemeClr>
                </a:gs>
                <a:gs pos="50000">
                  <a:schemeClr val="tx1">
                    <a:lumMod val="50000"/>
                    <a:alpha val="50000"/>
                  </a:schemeClr>
                </a:gs>
                <a:gs pos="75000">
                  <a:schemeClr val="tx1">
                    <a:lumMod val="65000"/>
                    <a:alpha val="50000"/>
                  </a:schemeClr>
                </a:gs>
                <a:gs pos="100000">
                  <a:schemeClr val="tx1">
                    <a:alpha val="50000"/>
                  </a:schemeClr>
                </a:gs>
              </a:gsLst>
              <a:lin ang="5400000" scaled="0"/>
            </a:gradFill>
            <a:ln w="28575">
              <a:solidFill>
                <a:schemeClr val="lt1">
                  <a:alpha val="30000"/>
                </a:schemeClr>
              </a:solidFill>
            </a:ln>
            <a:effectLst/>
            <a:scene3d>
              <a:camera prst="orthographicFront"/>
              <a:lightRig rig="brightRoom" dir="t"/>
            </a:scene3d>
            <a:sp3d prstMaterial="clear">
              <a:bevelT w="635000" h="254000"/>
              <a:contourClr>
                <a:srgbClr val="FFFFFF"/>
              </a:contourClr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TG_Oval 19"/>
            <p:cNvSpPr/>
            <p:nvPr/>
          </p:nvSpPr>
          <p:spPr bwMode="gray">
            <a:xfrm>
              <a:off x="3469902" y="2631258"/>
              <a:ext cx="2087550" cy="209717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46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noFill/>
            </a:ln>
            <a:effectLst/>
            <a:scene3d>
              <a:camera prst="orthographicFront">
                <a:rot lat="0" lon="0" rev="0"/>
              </a:camera>
              <a:lightRig rig="flat" dir="t">
                <a:rot lat="0" lon="0" rev="6000000"/>
              </a:lightRig>
            </a:scene3d>
            <a:sp3d>
              <a:bevelT w="1143000" h="1143000"/>
              <a:bevelB w="0" h="0"/>
              <a:contourClr>
                <a:schemeClr val="accent3"/>
              </a:contourClr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6" name="Rectangle 55"/>
          <p:cNvSpPr/>
          <p:nvPr/>
        </p:nvSpPr>
        <p:spPr bwMode="white">
          <a:xfrm>
            <a:off x="5299330" y="3392488"/>
            <a:ext cx="1716111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Arial" pitchFamily="34" charset="0"/>
              </a:rPr>
              <a:t>LOGO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inv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211473" y="1712890"/>
            <a:ext cx="5696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design used “Theme Color” which is changed according to the theme to be used.</a:t>
            </a:r>
          </a:p>
        </p:txBody>
      </p:sp>
      <p:sp>
        <p:nvSpPr>
          <p:cNvPr id="80" name="Rounded Rectangle 79"/>
          <p:cNvSpPr/>
          <p:nvPr/>
        </p:nvSpPr>
        <p:spPr bwMode="gray">
          <a:xfrm>
            <a:off x="8429682" y="3169831"/>
            <a:ext cx="1828800" cy="23571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Left">
              <a:rot lat="0" lon="19200000" rev="0"/>
            </a:camera>
            <a:lightRig rig="threePt" dir="t">
              <a:rot lat="0" lon="0" rev="1800000"/>
            </a:lightRig>
          </a:scene3d>
          <a:sp3d extrusionH="1016000" prstMaterial="plastic"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PowerPoint Diagrams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designed by ThemeGallery.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Only available 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PowerPoint2007</a:t>
            </a:r>
            <a:endParaRPr lang="en-U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ounded Rectangle 45"/>
          <p:cNvSpPr/>
          <p:nvPr/>
        </p:nvSpPr>
        <p:spPr bwMode="gray">
          <a:xfrm>
            <a:off x="1970031" y="3218864"/>
            <a:ext cx="1828800" cy="235710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Left">
              <a:rot lat="0" lon="2400000" rev="0"/>
            </a:camera>
            <a:lightRig rig="threePt" dir="t">
              <a:rot lat="0" lon="0" rev="2700000"/>
            </a:lightRig>
          </a:scene3d>
          <a:sp3d extrusionH="1016000" prstMaterial="plastic"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PowerPoint Diagrams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designed by ThemeGallery.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Only available 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PowerPoint2007</a:t>
            </a:r>
            <a:endParaRPr lang="en-U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ounded Rectangle 46"/>
          <p:cNvSpPr/>
          <p:nvPr/>
        </p:nvSpPr>
        <p:spPr bwMode="gray">
          <a:xfrm>
            <a:off x="3815801" y="2927373"/>
            <a:ext cx="2011680" cy="293186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Left">
              <a:rot lat="0" lon="1200000" rev="0"/>
            </a:camera>
            <a:lightRig rig="threePt" dir="t">
              <a:rot lat="0" lon="0" rev="2700000"/>
            </a:lightRig>
          </a:scene3d>
          <a:sp3d extrusionH="1270000" prstMaterial="plastic"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PowerPoint Diagrams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designed by ThemeGallery.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Only available 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PowerPoint2007</a:t>
            </a:r>
            <a:endParaRPr 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Rounded Rectangle 75"/>
          <p:cNvSpPr/>
          <p:nvPr/>
        </p:nvSpPr>
        <p:spPr bwMode="gray">
          <a:xfrm>
            <a:off x="6397185" y="2927373"/>
            <a:ext cx="2011680" cy="293186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Left">
              <a:rot lat="0" lon="20580000" rev="0"/>
            </a:camera>
            <a:lightRig rig="threePt" dir="t">
              <a:rot lat="0" lon="0" rev="1800000"/>
            </a:lightRig>
          </a:scene3d>
          <a:sp3d extrusionH="1270000" prstMaterial="plastic"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PowerPoint Diagrams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designed by ThemeGallery.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Only available 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PowerPoint2007</a:t>
            </a:r>
            <a:endParaRPr 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94"/>
          <p:cNvGrpSpPr/>
          <p:nvPr/>
        </p:nvGrpSpPr>
        <p:grpSpPr>
          <a:xfrm>
            <a:off x="4211896" y="2406637"/>
            <a:ext cx="990422" cy="964107"/>
            <a:chOff x="2629115" y="2397478"/>
            <a:chExt cx="1104685" cy="1075334"/>
          </a:xfrm>
        </p:grpSpPr>
        <p:sp>
          <p:nvSpPr>
            <p:cNvPr id="62" name="Oval 61"/>
            <p:cNvSpPr/>
            <p:nvPr/>
          </p:nvSpPr>
          <p:spPr bwMode="gray">
            <a:xfrm>
              <a:off x="2629115" y="2397478"/>
              <a:ext cx="1101079" cy="1075334"/>
            </a:xfrm>
            <a:prstGeom prst="ellipse">
              <a:avLst/>
            </a:prstGeom>
            <a:gradFill>
              <a:gsLst>
                <a:gs pos="1000">
                  <a:srgbClr val="F8F8F8"/>
                </a:gs>
                <a:gs pos="52000">
                  <a:srgbClr val="DDDDDD"/>
                </a:gs>
                <a:gs pos="80000">
                  <a:srgbClr val="C0C0C0"/>
                </a:gs>
                <a:gs pos="90000">
                  <a:srgbClr val="80808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Left">
                <a:rot lat="0" lon="300000" rev="0"/>
              </a:camera>
              <a:lightRig rig="soft" dir="t"/>
            </a:scene3d>
            <a:sp3d prstMaterial="matte">
              <a:bevelT w="571500" h="546100"/>
              <a:bevelB w="0" h="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endParaRPr lang="en-US" sz="12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67000" y="2667000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400" b="1" dirty="0">
                  <a:solidFill>
                    <a:srgbClr val="000000"/>
                  </a:solidFill>
                  <a:cs typeface="Arial" pitchFamily="34" charset="0"/>
                </a:rPr>
                <a:t>Title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95"/>
          <p:cNvGrpSpPr/>
          <p:nvPr/>
        </p:nvGrpSpPr>
        <p:grpSpPr>
          <a:xfrm>
            <a:off x="6854573" y="2406637"/>
            <a:ext cx="990396" cy="964107"/>
            <a:chOff x="5410200" y="2397478"/>
            <a:chExt cx="1104656" cy="1075334"/>
          </a:xfrm>
        </p:grpSpPr>
        <p:sp>
          <p:nvSpPr>
            <p:cNvPr id="77" name="Oval 76"/>
            <p:cNvSpPr/>
            <p:nvPr/>
          </p:nvSpPr>
          <p:spPr bwMode="gray">
            <a:xfrm>
              <a:off x="5413777" y="2397478"/>
              <a:ext cx="1101079" cy="1075334"/>
            </a:xfrm>
            <a:prstGeom prst="ellipse">
              <a:avLst/>
            </a:prstGeom>
            <a:gradFill>
              <a:gsLst>
                <a:gs pos="1000">
                  <a:srgbClr val="F8F8F8"/>
                </a:gs>
                <a:gs pos="52000">
                  <a:srgbClr val="DDDDDD"/>
                </a:gs>
                <a:gs pos="80000">
                  <a:srgbClr val="C0C0C0"/>
                </a:gs>
                <a:gs pos="90000">
                  <a:srgbClr val="80808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Left">
                <a:rot lat="0" lon="21180000" rev="0"/>
              </a:camera>
              <a:lightRig rig="soft" dir="t"/>
            </a:scene3d>
            <a:sp3d prstMaterial="matte">
              <a:bevelT w="571500" h="546100"/>
              <a:bevelB w="0" h="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endParaRPr lang="en-US" sz="12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410200" y="2667000"/>
              <a:ext cx="990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400" b="1" dirty="0">
                  <a:solidFill>
                    <a:srgbClr val="000000"/>
                  </a:solidFill>
                  <a:cs typeface="Arial" pitchFamily="34" charset="0"/>
                </a:rPr>
                <a:t>Title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96"/>
          <p:cNvGrpSpPr/>
          <p:nvPr/>
        </p:nvGrpSpPr>
        <p:grpSpPr>
          <a:xfrm>
            <a:off x="8913697" y="2716598"/>
            <a:ext cx="796120" cy="839130"/>
            <a:chOff x="7540602" y="2743200"/>
            <a:chExt cx="887967" cy="935939"/>
          </a:xfrm>
        </p:grpSpPr>
        <p:sp>
          <p:nvSpPr>
            <p:cNvPr id="81" name="Oval 80"/>
            <p:cNvSpPr/>
            <p:nvPr/>
          </p:nvSpPr>
          <p:spPr bwMode="gray">
            <a:xfrm>
              <a:off x="7540602" y="2743200"/>
              <a:ext cx="887967" cy="935939"/>
            </a:xfrm>
            <a:prstGeom prst="ellipse">
              <a:avLst/>
            </a:prstGeom>
            <a:gradFill>
              <a:gsLst>
                <a:gs pos="1000">
                  <a:srgbClr val="F8F8F8"/>
                </a:gs>
                <a:gs pos="52000">
                  <a:srgbClr val="DDDDDD"/>
                </a:gs>
                <a:gs pos="80000">
                  <a:srgbClr val="C0C0C0"/>
                </a:gs>
                <a:gs pos="90000">
                  <a:srgbClr val="80808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Front">
                <a:rot lat="0" lon="21540000" rev="0"/>
              </a:camera>
              <a:lightRig rig="soft" dir="t"/>
            </a:scene3d>
            <a:sp3d prstMaterial="matte">
              <a:bevelT w="571500" h="546100"/>
              <a:bevelB w="0" h="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endParaRPr lang="en-US" sz="12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543800" y="2971800"/>
              <a:ext cx="849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000000"/>
                  </a:solidFill>
                  <a:cs typeface="Arial" pitchFamily="34" charset="0"/>
                </a:rPr>
                <a:t>Title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93"/>
          <p:cNvGrpSpPr/>
          <p:nvPr/>
        </p:nvGrpSpPr>
        <p:grpSpPr>
          <a:xfrm>
            <a:off x="2298649" y="2784918"/>
            <a:ext cx="906997" cy="803423"/>
            <a:chOff x="710485" y="2819400"/>
            <a:chExt cx="1011635" cy="896112"/>
          </a:xfrm>
        </p:grpSpPr>
        <p:sp>
          <p:nvSpPr>
            <p:cNvPr id="45" name="Oval 44"/>
            <p:cNvSpPr/>
            <p:nvPr/>
          </p:nvSpPr>
          <p:spPr bwMode="gray">
            <a:xfrm>
              <a:off x="710485" y="2819400"/>
              <a:ext cx="887967" cy="896112"/>
            </a:xfrm>
            <a:prstGeom prst="ellipse">
              <a:avLst/>
            </a:prstGeom>
            <a:gradFill>
              <a:gsLst>
                <a:gs pos="1000">
                  <a:srgbClr val="F8F8F8"/>
                </a:gs>
                <a:gs pos="52000">
                  <a:srgbClr val="DDDDDD"/>
                </a:gs>
                <a:gs pos="80000">
                  <a:srgbClr val="C0C0C0"/>
                </a:gs>
                <a:gs pos="90000">
                  <a:srgbClr val="80808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Left"/>
              <a:lightRig rig="soft" dir="t"/>
            </a:scene3d>
            <a:sp3d prstMaterial="matte">
              <a:bevelT w="571500" h="546100"/>
              <a:bevelB w="0" h="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endParaRPr lang="en-US" sz="12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83920" y="30480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000000"/>
                  </a:solidFill>
                  <a:cs typeface="Arial" pitchFamily="34" charset="0"/>
                </a:rPr>
                <a:t>Title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t>Click to add title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inv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G_Rectangle 5"/>
          <p:cNvSpPr>
            <a:spLocks noChangeArrowheads="1"/>
          </p:cNvSpPr>
          <p:nvPr/>
        </p:nvSpPr>
        <p:spPr bwMode="gray">
          <a:xfrm>
            <a:off x="1524000" y="3811605"/>
            <a:ext cx="9144000" cy="14605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80000">
                <a:srgbClr val="E6E6E6"/>
              </a:gs>
            </a:gsLst>
            <a:lin ang="16200000" scaled="0"/>
            <a:tileRect/>
          </a:gradFill>
          <a:ln w="3175">
            <a:noFill/>
          </a:ln>
          <a:effectLst/>
          <a:scene3d>
            <a:camera prst="orthographicFront"/>
            <a:lightRig rig="contrasting" dir="t"/>
          </a:scene3d>
          <a:sp3d prstMaterial="softEdge">
            <a:bevelT w="63500" h="63500" prst="coolSlant"/>
            <a:contourClr>
              <a:schemeClr val="accent5">
                <a:lumMod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" name="Group 76"/>
          <p:cNvGrpSpPr/>
          <p:nvPr/>
        </p:nvGrpSpPr>
        <p:grpSpPr bwMode="gray">
          <a:xfrm rot="875359">
            <a:off x="3880776" y="3173743"/>
            <a:ext cx="1687370" cy="2921041"/>
            <a:chOff x="2379761" y="2844792"/>
            <a:chExt cx="1687370" cy="2921041"/>
          </a:xfrm>
        </p:grpSpPr>
        <p:grpSp>
          <p:nvGrpSpPr>
            <p:cNvPr id="3" name="Group 157"/>
            <p:cNvGrpSpPr/>
            <p:nvPr/>
          </p:nvGrpSpPr>
          <p:grpSpPr bwMode="gray">
            <a:xfrm>
              <a:off x="3314909" y="3716104"/>
              <a:ext cx="752222" cy="2049729"/>
              <a:chOff x="3391189" y="3637686"/>
              <a:chExt cx="918789" cy="2638312"/>
            </a:xfrm>
          </p:grpSpPr>
          <p:sp>
            <p:nvSpPr>
              <p:cNvPr id="127" name="TG_Freeform 126"/>
              <p:cNvSpPr/>
              <p:nvPr/>
            </p:nvSpPr>
            <p:spPr bwMode="gray">
              <a:xfrm rot="3876525">
                <a:off x="2901518" y="4644503"/>
                <a:ext cx="2415278" cy="401643"/>
              </a:xfrm>
              <a:custGeom>
                <a:avLst/>
                <a:gdLst>
                  <a:gd name="connsiteX0" fmla="*/ 0 w 2409858"/>
                  <a:gd name="connsiteY0" fmla="*/ 0 h 401643"/>
                  <a:gd name="connsiteX1" fmla="*/ 2209037 w 2409858"/>
                  <a:gd name="connsiteY1" fmla="*/ 0 h 401643"/>
                  <a:gd name="connsiteX2" fmla="*/ 2351040 w 2409858"/>
                  <a:gd name="connsiteY2" fmla="*/ 58820 h 401643"/>
                  <a:gd name="connsiteX3" fmla="*/ 2409859 w 2409858"/>
                  <a:gd name="connsiteY3" fmla="*/ 200823 h 401643"/>
                  <a:gd name="connsiteX4" fmla="*/ 2409858 w 2409858"/>
                  <a:gd name="connsiteY4" fmla="*/ 401643 h 401643"/>
                  <a:gd name="connsiteX5" fmla="*/ 0 w 2409858"/>
                  <a:gd name="connsiteY5" fmla="*/ 401643 h 401643"/>
                  <a:gd name="connsiteX6" fmla="*/ 0 w 2409858"/>
                  <a:gd name="connsiteY6" fmla="*/ 0 h 401643"/>
                  <a:gd name="connsiteX0" fmla="*/ 0 w 2409859"/>
                  <a:gd name="connsiteY0" fmla="*/ 0 h 401643"/>
                  <a:gd name="connsiteX1" fmla="*/ 2070860 w 2409859"/>
                  <a:gd name="connsiteY1" fmla="*/ 0 h 401643"/>
                  <a:gd name="connsiteX2" fmla="*/ 2351040 w 2409859"/>
                  <a:gd name="connsiteY2" fmla="*/ 58820 h 401643"/>
                  <a:gd name="connsiteX3" fmla="*/ 2409859 w 2409859"/>
                  <a:gd name="connsiteY3" fmla="*/ 200823 h 401643"/>
                  <a:gd name="connsiteX4" fmla="*/ 2409858 w 2409859"/>
                  <a:gd name="connsiteY4" fmla="*/ 401643 h 401643"/>
                  <a:gd name="connsiteX5" fmla="*/ 0 w 2409859"/>
                  <a:gd name="connsiteY5" fmla="*/ 401643 h 401643"/>
                  <a:gd name="connsiteX6" fmla="*/ 0 w 2409859"/>
                  <a:gd name="connsiteY6" fmla="*/ 0 h 401643"/>
                  <a:gd name="connsiteX0" fmla="*/ 0 w 2801698"/>
                  <a:gd name="connsiteY0" fmla="*/ 8121 h 409764"/>
                  <a:gd name="connsiteX1" fmla="*/ 2070860 w 2801698"/>
                  <a:gd name="connsiteY1" fmla="*/ 8121 h 409764"/>
                  <a:gd name="connsiteX2" fmla="*/ 2351040 w 2801698"/>
                  <a:gd name="connsiteY2" fmla="*/ 66941 h 409764"/>
                  <a:gd name="connsiteX3" fmla="*/ 2409858 w 2801698"/>
                  <a:gd name="connsiteY3" fmla="*/ 409764 h 409764"/>
                  <a:gd name="connsiteX4" fmla="*/ 0 w 2801698"/>
                  <a:gd name="connsiteY4" fmla="*/ 409764 h 409764"/>
                  <a:gd name="connsiteX5" fmla="*/ 0 w 2801698"/>
                  <a:gd name="connsiteY5" fmla="*/ 8121 h 409764"/>
                  <a:gd name="connsiteX0" fmla="*/ 0 w 2801698"/>
                  <a:gd name="connsiteY0" fmla="*/ 8121 h 409764"/>
                  <a:gd name="connsiteX1" fmla="*/ 2070860 w 2801698"/>
                  <a:gd name="connsiteY1" fmla="*/ 8121 h 409764"/>
                  <a:gd name="connsiteX2" fmla="*/ 2351040 w 2801698"/>
                  <a:gd name="connsiteY2" fmla="*/ 66941 h 409764"/>
                  <a:gd name="connsiteX3" fmla="*/ 2409858 w 2801698"/>
                  <a:gd name="connsiteY3" fmla="*/ 409764 h 409764"/>
                  <a:gd name="connsiteX4" fmla="*/ 0 w 2801698"/>
                  <a:gd name="connsiteY4" fmla="*/ 409764 h 409764"/>
                  <a:gd name="connsiteX5" fmla="*/ 0 w 2801698"/>
                  <a:gd name="connsiteY5" fmla="*/ 8121 h 409764"/>
                  <a:gd name="connsiteX0" fmla="*/ 0 w 2409858"/>
                  <a:gd name="connsiteY0" fmla="*/ 8121 h 409764"/>
                  <a:gd name="connsiteX1" fmla="*/ 2070860 w 2409858"/>
                  <a:gd name="connsiteY1" fmla="*/ 8121 h 409764"/>
                  <a:gd name="connsiteX2" fmla="*/ 2351040 w 2409858"/>
                  <a:gd name="connsiteY2" fmla="*/ 66941 h 409764"/>
                  <a:gd name="connsiteX3" fmla="*/ 2409858 w 2409858"/>
                  <a:gd name="connsiteY3" fmla="*/ 409764 h 409764"/>
                  <a:gd name="connsiteX4" fmla="*/ 0 w 2409858"/>
                  <a:gd name="connsiteY4" fmla="*/ 409764 h 409764"/>
                  <a:gd name="connsiteX5" fmla="*/ 0 w 2409858"/>
                  <a:gd name="connsiteY5" fmla="*/ 8121 h 409764"/>
                  <a:gd name="connsiteX0" fmla="*/ 0 w 2755001"/>
                  <a:gd name="connsiteY0" fmla="*/ 0 h 401643"/>
                  <a:gd name="connsiteX1" fmla="*/ 2070860 w 2755001"/>
                  <a:gd name="connsiteY1" fmla="*/ 0 h 401643"/>
                  <a:gd name="connsiteX2" fmla="*/ 2409858 w 2755001"/>
                  <a:gd name="connsiteY2" fmla="*/ 401643 h 401643"/>
                  <a:gd name="connsiteX3" fmla="*/ 0 w 2755001"/>
                  <a:gd name="connsiteY3" fmla="*/ 401643 h 401643"/>
                  <a:gd name="connsiteX4" fmla="*/ 0 w 2755001"/>
                  <a:gd name="connsiteY4" fmla="*/ 0 h 401643"/>
                  <a:gd name="connsiteX0" fmla="*/ 0 w 2472503"/>
                  <a:gd name="connsiteY0" fmla="*/ 0 h 401643"/>
                  <a:gd name="connsiteX1" fmla="*/ 2070860 w 2472503"/>
                  <a:gd name="connsiteY1" fmla="*/ 0 h 401643"/>
                  <a:gd name="connsiteX2" fmla="*/ 2409858 w 2472503"/>
                  <a:gd name="connsiteY2" fmla="*/ 401643 h 401643"/>
                  <a:gd name="connsiteX3" fmla="*/ 0 w 2472503"/>
                  <a:gd name="connsiteY3" fmla="*/ 401643 h 401643"/>
                  <a:gd name="connsiteX4" fmla="*/ 0 w 2472503"/>
                  <a:gd name="connsiteY4" fmla="*/ 0 h 401643"/>
                  <a:gd name="connsiteX0" fmla="*/ 0 w 2472503"/>
                  <a:gd name="connsiteY0" fmla="*/ 0 h 401643"/>
                  <a:gd name="connsiteX1" fmla="*/ 2070860 w 2472503"/>
                  <a:gd name="connsiteY1" fmla="*/ 0 h 401643"/>
                  <a:gd name="connsiteX2" fmla="*/ 2409858 w 2472503"/>
                  <a:gd name="connsiteY2" fmla="*/ 401643 h 401643"/>
                  <a:gd name="connsiteX3" fmla="*/ 0 w 2472503"/>
                  <a:gd name="connsiteY3" fmla="*/ 401643 h 401643"/>
                  <a:gd name="connsiteX4" fmla="*/ 0 w 2472503"/>
                  <a:gd name="connsiteY4" fmla="*/ 0 h 401643"/>
                  <a:gd name="connsiteX0" fmla="*/ 0 w 2472503"/>
                  <a:gd name="connsiteY0" fmla="*/ 0 h 401643"/>
                  <a:gd name="connsiteX1" fmla="*/ 2070860 w 2472503"/>
                  <a:gd name="connsiteY1" fmla="*/ 0 h 401643"/>
                  <a:gd name="connsiteX2" fmla="*/ 2409858 w 2472503"/>
                  <a:gd name="connsiteY2" fmla="*/ 401643 h 401643"/>
                  <a:gd name="connsiteX3" fmla="*/ 0 w 2472503"/>
                  <a:gd name="connsiteY3" fmla="*/ 401643 h 401643"/>
                  <a:gd name="connsiteX4" fmla="*/ 0 w 2472503"/>
                  <a:gd name="connsiteY4" fmla="*/ 0 h 401643"/>
                  <a:gd name="connsiteX0" fmla="*/ 0 w 2409858"/>
                  <a:gd name="connsiteY0" fmla="*/ 2329 h 403972"/>
                  <a:gd name="connsiteX1" fmla="*/ 2070860 w 2409858"/>
                  <a:gd name="connsiteY1" fmla="*/ 2329 h 403972"/>
                  <a:gd name="connsiteX2" fmla="*/ 2409858 w 2409858"/>
                  <a:gd name="connsiteY2" fmla="*/ 403972 h 403972"/>
                  <a:gd name="connsiteX3" fmla="*/ 0 w 2409858"/>
                  <a:gd name="connsiteY3" fmla="*/ 403972 h 403972"/>
                  <a:gd name="connsiteX4" fmla="*/ 0 w 2409858"/>
                  <a:gd name="connsiteY4" fmla="*/ 2329 h 403972"/>
                  <a:gd name="connsiteX0" fmla="*/ 0 w 2409858"/>
                  <a:gd name="connsiteY0" fmla="*/ 2329 h 403972"/>
                  <a:gd name="connsiteX1" fmla="*/ 1896170 w 2409858"/>
                  <a:gd name="connsiteY1" fmla="*/ 2329 h 403972"/>
                  <a:gd name="connsiteX2" fmla="*/ 2409858 w 2409858"/>
                  <a:gd name="connsiteY2" fmla="*/ 403972 h 403972"/>
                  <a:gd name="connsiteX3" fmla="*/ 0 w 2409858"/>
                  <a:gd name="connsiteY3" fmla="*/ 403972 h 403972"/>
                  <a:gd name="connsiteX4" fmla="*/ 0 w 2409858"/>
                  <a:gd name="connsiteY4" fmla="*/ 2329 h 403972"/>
                  <a:gd name="connsiteX0" fmla="*/ 0 w 2409858"/>
                  <a:gd name="connsiteY0" fmla="*/ 6689 h 408332"/>
                  <a:gd name="connsiteX1" fmla="*/ 1896170 w 2409858"/>
                  <a:gd name="connsiteY1" fmla="*/ 6689 h 408332"/>
                  <a:gd name="connsiteX2" fmla="*/ 2409858 w 2409858"/>
                  <a:gd name="connsiteY2" fmla="*/ 408332 h 408332"/>
                  <a:gd name="connsiteX3" fmla="*/ 0 w 2409858"/>
                  <a:gd name="connsiteY3" fmla="*/ 408332 h 408332"/>
                  <a:gd name="connsiteX4" fmla="*/ 0 w 2409858"/>
                  <a:gd name="connsiteY4" fmla="*/ 6689 h 408332"/>
                  <a:gd name="connsiteX0" fmla="*/ 0 w 2409858"/>
                  <a:gd name="connsiteY0" fmla="*/ 16460 h 418103"/>
                  <a:gd name="connsiteX1" fmla="*/ 1896170 w 2409858"/>
                  <a:gd name="connsiteY1" fmla="*/ 16460 h 418103"/>
                  <a:gd name="connsiteX2" fmla="*/ 2409858 w 2409858"/>
                  <a:gd name="connsiteY2" fmla="*/ 418103 h 418103"/>
                  <a:gd name="connsiteX3" fmla="*/ 0 w 2409858"/>
                  <a:gd name="connsiteY3" fmla="*/ 418103 h 418103"/>
                  <a:gd name="connsiteX4" fmla="*/ 0 w 2409858"/>
                  <a:gd name="connsiteY4" fmla="*/ 16460 h 418103"/>
                  <a:gd name="connsiteX0" fmla="*/ 0 w 2409858"/>
                  <a:gd name="connsiteY0" fmla="*/ 15410 h 417053"/>
                  <a:gd name="connsiteX1" fmla="*/ 1896170 w 2409858"/>
                  <a:gd name="connsiteY1" fmla="*/ 15410 h 417053"/>
                  <a:gd name="connsiteX2" fmla="*/ 2409858 w 2409858"/>
                  <a:gd name="connsiteY2" fmla="*/ 417053 h 417053"/>
                  <a:gd name="connsiteX3" fmla="*/ 0 w 2409858"/>
                  <a:gd name="connsiteY3" fmla="*/ 417053 h 417053"/>
                  <a:gd name="connsiteX4" fmla="*/ 0 w 2409858"/>
                  <a:gd name="connsiteY4" fmla="*/ 15410 h 417053"/>
                  <a:gd name="connsiteX0" fmla="*/ 0 w 2409858"/>
                  <a:gd name="connsiteY0" fmla="*/ 3538 h 405181"/>
                  <a:gd name="connsiteX1" fmla="*/ 1896170 w 2409858"/>
                  <a:gd name="connsiteY1" fmla="*/ 3538 h 405181"/>
                  <a:gd name="connsiteX2" fmla="*/ 2409858 w 2409858"/>
                  <a:gd name="connsiteY2" fmla="*/ 405181 h 405181"/>
                  <a:gd name="connsiteX3" fmla="*/ 0 w 2409858"/>
                  <a:gd name="connsiteY3" fmla="*/ 405181 h 405181"/>
                  <a:gd name="connsiteX4" fmla="*/ 0 w 2409858"/>
                  <a:gd name="connsiteY4" fmla="*/ 3538 h 405181"/>
                  <a:gd name="connsiteX0" fmla="*/ 0 w 2409858"/>
                  <a:gd name="connsiteY0" fmla="*/ 2488 h 404131"/>
                  <a:gd name="connsiteX1" fmla="*/ 1896170 w 2409858"/>
                  <a:gd name="connsiteY1" fmla="*/ 2488 h 404131"/>
                  <a:gd name="connsiteX2" fmla="*/ 2409858 w 2409858"/>
                  <a:gd name="connsiteY2" fmla="*/ 404131 h 404131"/>
                  <a:gd name="connsiteX3" fmla="*/ 0 w 2409858"/>
                  <a:gd name="connsiteY3" fmla="*/ 404131 h 404131"/>
                  <a:gd name="connsiteX4" fmla="*/ 0 w 2409858"/>
                  <a:gd name="connsiteY4" fmla="*/ 2488 h 404131"/>
                  <a:gd name="connsiteX0" fmla="*/ 0 w 2409858"/>
                  <a:gd name="connsiteY0" fmla="*/ 0 h 401643"/>
                  <a:gd name="connsiteX1" fmla="*/ 1896170 w 2409858"/>
                  <a:gd name="connsiteY1" fmla="*/ 0 h 401643"/>
                  <a:gd name="connsiteX2" fmla="*/ 2409858 w 2409858"/>
                  <a:gd name="connsiteY2" fmla="*/ 401643 h 401643"/>
                  <a:gd name="connsiteX3" fmla="*/ 0 w 2409858"/>
                  <a:gd name="connsiteY3" fmla="*/ 401643 h 401643"/>
                  <a:gd name="connsiteX4" fmla="*/ 0 w 2409858"/>
                  <a:gd name="connsiteY4" fmla="*/ 0 h 40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9858" h="401643">
                    <a:moveTo>
                      <a:pt x="0" y="0"/>
                    </a:moveTo>
                    <a:lnTo>
                      <a:pt x="1896170" y="0"/>
                    </a:lnTo>
                    <a:cubicBezTo>
                      <a:pt x="2330358" y="1268"/>
                      <a:pt x="2395121" y="269911"/>
                      <a:pt x="2409858" y="401643"/>
                    </a:cubicBezTo>
                    <a:lnTo>
                      <a:pt x="0" y="401643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8575">
                <a:noFill/>
              </a:ln>
              <a:scene3d>
                <a:camera prst="orthographicFront"/>
                <a:lightRig rig="contrasting" dir="t">
                  <a:rot lat="0" lon="0" rev="4200000"/>
                </a:lightRig>
              </a:scene3d>
              <a:sp3d contourW="12700" prstMaterial="metal">
                <a:bevelT w="82550" h="63500"/>
                <a:contourClr>
                  <a:schemeClr val="accent3">
                    <a:lumMod val="50000"/>
                  </a:schemeClr>
                </a:contourClr>
              </a:sp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Your Text</a:t>
                </a:r>
              </a:p>
            </p:txBody>
          </p:sp>
          <p:sp>
            <p:nvSpPr>
              <p:cNvPr id="128" name="TG_Freeform 61"/>
              <p:cNvSpPr>
                <a:spLocks/>
              </p:cNvSpPr>
              <p:nvPr/>
            </p:nvSpPr>
            <p:spPr bwMode="gray">
              <a:xfrm rot="3877067">
                <a:off x="2418783" y="4744916"/>
                <a:ext cx="2503488" cy="558676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59FA5"/>
                  </a:gs>
                  <a:gs pos="25000">
                    <a:srgbClr val="9EAFB8"/>
                  </a:gs>
                  <a:gs pos="50000">
                    <a:srgbClr val="E8ECEE"/>
                  </a:gs>
                  <a:gs pos="75000">
                    <a:srgbClr val="DDDDDD"/>
                  </a:gs>
                  <a:gs pos="100000">
                    <a:srgbClr val="A5ABB7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8575">
                <a:noFill/>
              </a:ln>
              <a:scene3d>
                <a:camera prst="orthographicFront"/>
                <a:lightRig rig="glow" dir="t">
                  <a:rot lat="0" lon="0" rev="15600000"/>
                </a:lightRig>
              </a:scene3d>
              <a:sp3d extrusionH="76200" prstMaterial="dkEdge">
                <a:bevelT w="57150" h="139700"/>
                <a:contourClr>
                  <a:srgbClr val="9DA3B1"/>
                </a:contourClr>
              </a:sp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333333"/>
                    </a:solidFill>
                  </a:rPr>
                  <a:t>Your Text</a:t>
                </a:r>
              </a:p>
            </p:txBody>
          </p:sp>
        </p:grpSp>
        <p:grpSp>
          <p:nvGrpSpPr>
            <p:cNvPr id="4" name="Group 154"/>
            <p:cNvGrpSpPr/>
            <p:nvPr/>
          </p:nvGrpSpPr>
          <p:grpSpPr bwMode="gray">
            <a:xfrm>
              <a:off x="2379761" y="2844792"/>
              <a:ext cx="1441749" cy="1358679"/>
              <a:chOff x="2396036" y="2662226"/>
              <a:chExt cx="1466864" cy="1456724"/>
            </a:xfrm>
          </p:grpSpPr>
          <p:grpSp>
            <p:nvGrpSpPr>
              <p:cNvPr id="5" name="Group 128"/>
              <p:cNvGrpSpPr/>
              <p:nvPr/>
            </p:nvGrpSpPr>
            <p:grpSpPr bwMode="gray">
              <a:xfrm>
                <a:off x="2396036" y="2662226"/>
                <a:ext cx="1466864" cy="1456724"/>
                <a:chOff x="390255" y="2662227"/>
                <a:chExt cx="1466864" cy="1456724"/>
              </a:xfrm>
            </p:grpSpPr>
            <p:sp>
              <p:nvSpPr>
                <p:cNvPr id="130" name="TG_Oval 68"/>
                <p:cNvSpPr>
                  <a:spLocks noChangeArrowheads="1"/>
                </p:cNvSpPr>
                <p:nvPr/>
              </p:nvSpPr>
              <p:spPr bwMode="gray">
                <a:xfrm>
                  <a:off x="409144" y="2681374"/>
                  <a:ext cx="1424582" cy="14245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DA3B1"/>
                    </a:gs>
                    <a:gs pos="35000">
                      <a:srgbClr val="A5ABB7"/>
                    </a:gs>
                    <a:gs pos="58000">
                      <a:srgbClr val="DDDDDD"/>
                    </a:gs>
                    <a:gs pos="100000">
                      <a:srgbClr val="A5ABB7"/>
                    </a:gs>
                  </a:gsLst>
                  <a:lin ang="13500000" scaled="1"/>
                  <a:tileRect/>
                </a:gradFill>
                <a:ln/>
                <a:scene3d>
                  <a:camera prst="orthographicFront">
                    <a:rot lat="0" lon="0" rev="0"/>
                  </a:camera>
                  <a:lightRig rig="threePt" dir="t">
                    <a:rot lat="0" lon="0" rev="15000000"/>
                  </a:lightRig>
                </a:scene3d>
                <a:sp3d prstMaterial="dkEdge">
                  <a:bevelT w="279400" h="114300" prst="cross"/>
                  <a:contourClr>
                    <a:schemeClr val="accent4"/>
                  </a:contourClr>
                </a:sp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1" name="TG_Block Arc 130"/>
                <p:cNvSpPr/>
                <p:nvPr/>
              </p:nvSpPr>
              <p:spPr bwMode="gray">
                <a:xfrm rot="19536407">
                  <a:off x="390255" y="2662227"/>
                  <a:ext cx="1422129" cy="1422127"/>
                </a:xfrm>
                <a:prstGeom prst="blockArc">
                  <a:avLst>
                    <a:gd name="adj1" fmla="val 11523983"/>
                    <a:gd name="adj2" fmla="val 20286976"/>
                    <a:gd name="adj3" fmla="val 10689"/>
                  </a:avLst>
                </a:prstGeom>
                <a:gradFill flip="none" rotWithShape="1">
                  <a:gsLst>
                    <a:gs pos="0">
                      <a:srgbClr val="959FA5"/>
                    </a:gs>
                    <a:gs pos="25000">
                      <a:srgbClr val="9EAFB8"/>
                    </a:gs>
                    <a:gs pos="50000">
                      <a:srgbClr val="E8ECEE"/>
                    </a:gs>
                    <a:gs pos="75000">
                      <a:srgbClr val="DDDDDD"/>
                    </a:gs>
                    <a:gs pos="100000">
                      <a:srgbClr val="9DA3B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8575">
                  <a:noFill/>
                </a:ln>
                <a:scene3d>
                  <a:camera prst="orthographicFront"/>
                  <a:lightRig rig="brightRoom" dir="t">
                    <a:rot lat="0" lon="0" rev="17400000"/>
                  </a:lightRig>
                </a:scene3d>
                <a:sp3d contourW="12700" prstMaterial="dkEdge">
                  <a:bevelT w="31750" h="63500"/>
                  <a:contourClr>
                    <a:schemeClr val="accent5">
                      <a:lumMod val="50000"/>
                    </a:schemeClr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2" name="TG_Block Arc 131"/>
                <p:cNvSpPr/>
                <p:nvPr/>
              </p:nvSpPr>
              <p:spPr bwMode="gray">
                <a:xfrm rot="19536407">
                  <a:off x="405596" y="2684026"/>
                  <a:ext cx="1451523" cy="1434925"/>
                </a:xfrm>
                <a:prstGeom prst="blockArc">
                  <a:avLst>
                    <a:gd name="adj1" fmla="val 1011982"/>
                    <a:gd name="adj2" fmla="val 9423284"/>
                    <a:gd name="adj3" fmla="val 11268"/>
                  </a:avLst>
                </a:prstGeom>
                <a:gradFill flip="none" rotWithShape="1">
                  <a:gsLst>
                    <a:gs pos="0">
                      <a:srgbClr val="959FA5"/>
                    </a:gs>
                    <a:gs pos="25000">
                      <a:srgbClr val="9EAFB8"/>
                    </a:gs>
                    <a:gs pos="50000">
                      <a:srgbClr val="E8ECEE"/>
                    </a:gs>
                    <a:gs pos="75000">
                      <a:srgbClr val="DDDDDD"/>
                    </a:gs>
                    <a:gs pos="100000">
                      <a:srgbClr val="9DA3B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8575">
                  <a:noFill/>
                </a:ln>
                <a:scene3d>
                  <a:camera prst="orthographicFront"/>
                  <a:lightRig rig="brightRoom" dir="t">
                    <a:rot lat="0" lon="0" rev="7200000"/>
                  </a:lightRig>
                </a:scene3d>
                <a:sp3d contourW="12700" prstMaterial="dkEdge">
                  <a:bevelT w="31750" h="63500"/>
                  <a:contourClr>
                    <a:schemeClr val="accent5">
                      <a:lumMod val="50000"/>
                    </a:schemeClr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33" name="TG_Oval 19"/>
              <p:cNvSpPr/>
              <p:nvPr/>
            </p:nvSpPr>
            <p:spPr bwMode="gray">
              <a:xfrm>
                <a:off x="2536867" y="2824768"/>
                <a:ext cx="1152144" cy="1152144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2500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50000"/>
                    </a:schemeClr>
                  </a:gs>
                  <a:gs pos="75000">
                    <a:schemeClr val="accent2">
                      <a:lumMod val="75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 w="28575">
                <a:noFill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8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dkEdge">
                <a:bevelT w="571500" h="571500"/>
                <a:contourClr>
                  <a:schemeClr val="accent3"/>
                </a:contourClr>
              </a:sp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endParaRPr lang="en-US" sz="40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  <a:reflection blurRad="6350" stA="60000" endA="900" endPos="58000" dir="5400000" sy="-100000" algn="bl" rotWithShape="0"/>
                  </a:effectLst>
                </a:endParaRPr>
              </a:p>
            </p:txBody>
          </p:sp>
          <p:sp>
            <p:nvSpPr>
              <p:cNvPr id="135" name="TG_Oval 19"/>
              <p:cNvSpPr/>
              <p:nvPr/>
            </p:nvSpPr>
            <p:spPr bwMode="gray">
              <a:xfrm>
                <a:off x="2473944" y="2745781"/>
                <a:ext cx="1291028" cy="1291026"/>
              </a:xfrm>
              <a:prstGeom prst="donut">
                <a:avLst>
                  <a:gd name="adj" fmla="val 9924"/>
                </a:avLst>
              </a:prstGeom>
              <a:gradFill>
                <a:gsLst>
                  <a:gs pos="0">
                    <a:schemeClr val="tx1">
                      <a:alpha val="50000"/>
                    </a:schemeClr>
                  </a:gs>
                  <a:gs pos="25000">
                    <a:schemeClr val="tx1">
                      <a:lumMod val="65000"/>
                      <a:alpha val="50000"/>
                    </a:schemeClr>
                  </a:gs>
                  <a:gs pos="50000">
                    <a:schemeClr val="tx1">
                      <a:lumMod val="50000"/>
                      <a:alpha val="50000"/>
                    </a:schemeClr>
                  </a:gs>
                  <a:gs pos="75000">
                    <a:schemeClr val="tx1">
                      <a:lumMod val="65000"/>
                      <a:alpha val="5000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0"/>
              </a:gradFill>
              <a:ln w="28575">
                <a:solidFill>
                  <a:schemeClr val="lt1">
                    <a:alpha val="30000"/>
                  </a:schemeClr>
                </a:solidFill>
              </a:ln>
              <a:effectLst>
                <a:outerShdw blurRad="63500" sx="102000" sy="102000" algn="ctr" rotWithShape="0">
                  <a:srgbClr val="FFFFFF">
                    <a:alpha val="40000"/>
                  </a:srgbClr>
                </a:outerShdw>
              </a:effectLst>
              <a:scene3d>
                <a:camera prst="orthographicFront"/>
                <a:lightRig rig="glow" dir="t">
                  <a:rot lat="0" lon="0" rev="14400000"/>
                </a:lightRig>
              </a:scene3d>
              <a:sp3d prstMaterial="clear">
                <a:bevelT w="508000" h="190500"/>
                <a:contourClr>
                  <a:srgbClr val="FFFFFF"/>
                </a:contourClr>
              </a:sp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6" name="Group 96"/>
          <p:cNvGrpSpPr/>
          <p:nvPr/>
        </p:nvGrpSpPr>
        <p:grpSpPr bwMode="gray">
          <a:xfrm>
            <a:off x="5876923" y="2429050"/>
            <a:ext cx="2685337" cy="2058116"/>
            <a:chOff x="4352922" y="1863880"/>
            <a:chExt cx="2685337" cy="2058116"/>
          </a:xfrm>
        </p:grpSpPr>
        <p:grpSp>
          <p:nvGrpSpPr>
            <p:cNvPr id="7" name="Group 156"/>
            <p:cNvGrpSpPr/>
            <p:nvPr/>
          </p:nvGrpSpPr>
          <p:grpSpPr bwMode="gray">
            <a:xfrm rot="15067989">
              <a:off x="5636771" y="1215454"/>
              <a:ext cx="753062" cy="2049914"/>
              <a:chOff x="1385408" y="3637448"/>
              <a:chExt cx="919814" cy="2638551"/>
            </a:xfrm>
          </p:grpSpPr>
          <p:sp>
            <p:nvSpPr>
              <p:cNvPr id="109" name="TG_Freeform 108"/>
              <p:cNvSpPr/>
              <p:nvPr/>
            </p:nvSpPr>
            <p:spPr bwMode="gray">
              <a:xfrm rot="3876525">
                <a:off x="894287" y="4646740"/>
                <a:ext cx="2420228" cy="401643"/>
              </a:xfrm>
              <a:custGeom>
                <a:avLst/>
                <a:gdLst>
                  <a:gd name="connsiteX0" fmla="*/ 0 w 2409858"/>
                  <a:gd name="connsiteY0" fmla="*/ 0 h 401643"/>
                  <a:gd name="connsiteX1" fmla="*/ 2209037 w 2409858"/>
                  <a:gd name="connsiteY1" fmla="*/ 0 h 401643"/>
                  <a:gd name="connsiteX2" fmla="*/ 2351040 w 2409858"/>
                  <a:gd name="connsiteY2" fmla="*/ 58820 h 401643"/>
                  <a:gd name="connsiteX3" fmla="*/ 2409859 w 2409858"/>
                  <a:gd name="connsiteY3" fmla="*/ 200823 h 401643"/>
                  <a:gd name="connsiteX4" fmla="*/ 2409858 w 2409858"/>
                  <a:gd name="connsiteY4" fmla="*/ 401643 h 401643"/>
                  <a:gd name="connsiteX5" fmla="*/ 0 w 2409858"/>
                  <a:gd name="connsiteY5" fmla="*/ 401643 h 401643"/>
                  <a:gd name="connsiteX6" fmla="*/ 0 w 2409858"/>
                  <a:gd name="connsiteY6" fmla="*/ 0 h 401643"/>
                  <a:gd name="connsiteX0" fmla="*/ 0 w 2409859"/>
                  <a:gd name="connsiteY0" fmla="*/ 0 h 401643"/>
                  <a:gd name="connsiteX1" fmla="*/ 2070860 w 2409859"/>
                  <a:gd name="connsiteY1" fmla="*/ 0 h 401643"/>
                  <a:gd name="connsiteX2" fmla="*/ 2351040 w 2409859"/>
                  <a:gd name="connsiteY2" fmla="*/ 58820 h 401643"/>
                  <a:gd name="connsiteX3" fmla="*/ 2409859 w 2409859"/>
                  <a:gd name="connsiteY3" fmla="*/ 200823 h 401643"/>
                  <a:gd name="connsiteX4" fmla="*/ 2409858 w 2409859"/>
                  <a:gd name="connsiteY4" fmla="*/ 401643 h 401643"/>
                  <a:gd name="connsiteX5" fmla="*/ 0 w 2409859"/>
                  <a:gd name="connsiteY5" fmla="*/ 401643 h 401643"/>
                  <a:gd name="connsiteX6" fmla="*/ 0 w 2409859"/>
                  <a:gd name="connsiteY6" fmla="*/ 0 h 401643"/>
                  <a:gd name="connsiteX0" fmla="*/ 0 w 2801698"/>
                  <a:gd name="connsiteY0" fmla="*/ 8121 h 409764"/>
                  <a:gd name="connsiteX1" fmla="*/ 2070860 w 2801698"/>
                  <a:gd name="connsiteY1" fmla="*/ 8121 h 409764"/>
                  <a:gd name="connsiteX2" fmla="*/ 2351040 w 2801698"/>
                  <a:gd name="connsiteY2" fmla="*/ 66941 h 409764"/>
                  <a:gd name="connsiteX3" fmla="*/ 2409858 w 2801698"/>
                  <a:gd name="connsiteY3" fmla="*/ 409764 h 409764"/>
                  <a:gd name="connsiteX4" fmla="*/ 0 w 2801698"/>
                  <a:gd name="connsiteY4" fmla="*/ 409764 h 409764"/>
                  <a:gd name="connsiteX5" fmla="*/ 0 w 2801698"/>
                  <a:gd name="connsiteY5" fmla="*/ 8121 h 409764"/>
                  <a:gd name="connsiteX0" fmla="*/ 0 w 2801698"/>
                  <a:gd name="connsiteY0" fmla="*/ 8121 h 409764"/>
                  <a:gd name="connsiteX1" fmla="*/ 2070860 w 2801698"/>
                  <a:gd name="connsiteY1" fmla="*/ 8121 h 409764"/>
                  <a:gd name="connsiteX2" fmla="*/ 2351040 w 2801698"/>
                  <a:gd name="connsiteY2" fmla="*/ 66941 h 409764"/>
                  <a:gd name="connsiteX3" fmla="*/ 2409858 w 2801698"/>
                  <a:gd name="connsiteY3" fmla="*/ 409764 h 409764"/>
                  <a:gd name="connsiteX4" fmla="*/ 0 w 2801698"/>
                  <a:gd name="connsiteY4" fmla="*/ 409764 h 409764"/>
                  <a:gd name="connsiteX5" fmla="*/ 0 w 2801698"/>
                  <a:gd name="connsiteY5" fmla="*/ 8121 h 409764"/>
                  <a:gd name="connsiteX0" fmla="*/ 0 w 2409858"/>
                  <a:gd name="connsiteY0" fmla="*/ 8121 h 409764"/>
                  <a:gd name="connsiteX1" fmla="*/ 2070860 w 2409858"/>
                  <a:gd name="connsiteY1" fmla="*/ 8121 h 409764"/>
                  <a:gd name="connsiteX2" fmla="*/ 2351040 w 2409858"/>
                  <a:gd name="connsiteY2" fmla="*/ 66941 h 409764"/>
                  <a:gd name="connsiteX3" fmla="*/ 2409858 w 2409858"/>
                  <a:gd name="connsiteY3" fmla="*/ 409764 h 409764"/>
                  <a:gd name="connsiteX4" fmla="*/ 0 w 2409858"/>
                  <a:gd name="connsiteY4" fmla="*/ 409764 h 409764"/>
                  <a:gd name="connsiteX5" fmla="*/ 0 w 2409858"/>
                  <a:gd name="connsiteY5" fmla="*/ 8121 h 409764"/>
                  <a:gd name="connsiteX0" fmla="*/ 0 w 2755001"/>
                  <a:gd name="connsiteY0" fmla="*/ 0 h 401643"/>
                  <a:gd name="connsiteX1" fmla="*/ 2070860 w 2755001"/>
                  <a:gd name="connsiteY1" fmla="*/ 0 h 401643"/>
                  <a:gd name="connsiteX2" fmla="*/ 2409858 w 2755001"/>
                  <a:gd name="connsiteY2" fmla="*/ 401643 h 401643"/>
                  <a:gd name="connsiteX3" fmla="*/ 0 w 2755001"/>
                  <a:gd name="connsiteY3" fmla="*/ 401643 h 401643"/>
                  <a:gd name="connsiteX4" fmla="*/ 0 w 2755001"/>
                  <a:gd name="connsiteY4" fmla="*/ 0 h 401643"/>
                  <a:gd name="connsiteX0" fmla="*/ 0 w 2472503"/>
                  <a:gd name="connsiteY0" fmla="*/ 0 h 401643"/>
                  <a:gd name="connsiteX1" fmla="*/ 2070860 w 2472503"/>
                  <a:gd name="connsiteY1" fmla="*/ 0 h 401643"/>
                  <a:gd name="connsiteX2" fmla="*/ 2409858 w 2472503"/>
                  <a:gd name="connsiteY2" fmla="*/ 401643 h 401643"/>
                  <a:gd name="connsiteX3" fmla="*/ 0 w 2472503"/>
                  <a:gd name="connsiteY3" fmla="*/ 401643 h 401643"/>
                  <a:gd name="connsiteX4" fmla="*/ 0 w 2472503"/>
                  <a:gd name="connsiteY4" fmla="*/ 0 h 401643"/>
                  <a:gd name="connsiteX0" fmla="*/ 0 w 2472503"/>
                  <a:gd name="connsiteY0" fmla="*/ 0 h 401643"/>
                  <a:gd name="connsiteX1" fmla="*/ 2070860 w 2472503"/>
                  <a:gd name="connsiteY1" fmla="*/ 0 h 401643"/>
                  <a:gd name="connsiteX2" fmla="*/ 2409858 w 2472503"/>
                  <a:gd name="connsiteY2" fmla="*/ 401643 h 401643"/>
                  <a:gd name="connsiteX3" fmla="*/ 0 w 2472503"/>
                  <a:gd name="connsiteY3" fmla="*/ 401643 h 401643"/>
                  <a:gd name="connsiteX4" fmla="*/ 0 w 2472503"/>
                  <a:gd name="connsiteY4" fmla="*/ 0 h 401643"/>
                  <a:gd name="connsiteX0" fmla="*/ 0 w 2472503"/>
                  <a:gd name="connsiteY0" fmla="*/ 0 h 401643"/>
                  <a:gd name="connsiteX1" fmla="*/ 2070860 w 2472503"/>
                  <a:gd name="connsiteY1" fmla="*/ 0 h 401643"/>
                  <a:gd name="connsiteX2" fmla="*/ 2409858 w 2472503"/>
                  <a:gd name="connsiteY2" fmla="*/ 401643 h 401643"/>
                  <a:gd name="connsiteX3" fmla="*/ 0 w 2472503"/>
                  <a:gd name="connsiteY3" fmla="*/ 401643 h 401643"/>
                  <a:gd name="connsiteX4" fmla="*/ 0 w 2472503"/>
                  <a:gd name="connsiteY4" fmla="*/ 0 h 401643"/>
                  <a:gd name="connsiteX0" fmla="*/ 0 w 2409858"/>
                  <a:gd name="connsiteY0" fmla="*/ 2329 h 403972"/>
                  <a:gd name="connsiteX1" fmla="*/ 2070860 w 2409858"/>
                  <a:gd name="connsiteY1" fmla="*/ 2329 h 403972"/>
                  <a:gd name="connsiteX2" fmla="*/ 2409858 w 2409858"/>
                  <a:gd name="connsiteY2" fmla="*/ 403972 h 403972"/>
                  <a:gd name="connsiteX3" fmla="*/ 0 w 2409858"/>
                  <a:gd name="connsiteY3" fmla="*/ 403972 h 403972"/>
                  <a:gd name="connsiteX4" fmla="*/ 0 w 2409858"/>
                  <a:gd name="connsiteY4" fmla="*/ 2329 h 403972"/>
                  <a:gd name="connsiteX0" fmla="*/ 0 w 2409858"/>
                  <a:gd name="connsiteY0" fmla="*/ 2329 h 403972"/>
                  <a:gd name="connsiteX1" fmla="*/ 1896170 w 2409858"/>
                  <a:gd name="connsiteY1" fmla="*/ 2329 h 403972"/>
                  <a:gd name="connsiteX2" fmla="*/ 2409858 w 2409858"/>
                  <a:gd name="connsiteY2" fmla="*/ 403972 h 403972"/>
                  <a:gd name="connsiteX3" fmla="*/ 0 w 2409858"/>
                  <a:gd name="connsiteY3" fmla="*/ 403972 h 403972"/>
                  <a:gd name="connsiteX4" fmla="*/ 0 w 2409858"/>
                  <a:gd name="connsiteY4" fmla="*/ 2329 h 403972"/>
                  <a:gd name="connsiteX0" fmla="*/ 0 w 2409858"/>
                  <a:gd name="connsiteY0" fmla="*/ 6689 h 408332"/>
                  <a:gd name="connsiteX1" fmla="*/ 1896170 w 2409858"/>
                  <a:gd name="connsiteY1" fmla="*/ 6689 h 408332"/>
                  <a:gd name="connsiteX2" fmla="*/ 2409858 w 2409858"/>
                  <a:gd name="connsiteY2" fmla="*/ 408332 h 408332"/>
                  <a:gd name="connsiteX3" fmla="*/ 0 w 2409858"/>
                  <a:gd name="connsiteY3" fmla="*/ 408332 h 408332"/>
                  <a:gd name="connsiteX4" fmla="*/ 0 w 2409858"/>
                  <a:gd name="connsiteY4" fmla="*/ 6689 h 408332"/>
                  <a:gd name="connsiteX0" fmla="*/ 0 w 2409858"/>
                  <a:gd name="connsiteY0" fmla="*/ 16460 h 418103"/>
                  <a:gd name="connsiteX1" fmla="*/ 1896170 w 2409858"/>
                  <a:gd name="connsiteY1" fmla="*/ 16460 h 418103"/>
                  <a:gd name="connsiteX2" fmla="*/ 2409858 w 2409858"/>
                  <a:gd name="connsiteY2" fmla="*/ 418103 h 418103"/>
                  <a:gd name="connsiteX3" fmla="*/ 0 w 2409858"/>
                  <a:gd name="connsiteY3" fmla="*/ 418103 h 418103"/>
                  <a:gd name="connsiteX4" fmla="*/ 0 w 2409858"/>
                  <a:gd name="connsiteY4" fmla="*/ 16460 h 418103"/>
                  <a:gd name="connsiteX0" fmla="*/ 0 w 2409858"/>
                  <a:gd name="connsiteY0" fmla="*/ 15410 h 417053"/>
                  <a:gd name="connsiteX1" fmla="*/ 1896170 w 2409858"/>
                  <a:gd name="connsiteY1" fmla="*/ 15410 h 417053"/>
                  <a:gd name="connsiteX2" fmla="*/ 2409858 w 2409858"/>
                  <a:gd name="connsiteY2" fmla="*/ 417053 h 417053"/>
                  <a:gd name="connsiteX3" fmla="*/ 0 w 2409858"/>
                  <a:gd name="connsiteY3" fmla="*/ 417053 h 417053"/>
                  <a:gd name="connsiteX4" fmla="*/ 0 w 2409858"/>
                  <a:gd name="connsiteY4" fmla="*/ 15410 h 417053"/>
                  <a:gd name="connsiteX0" fmla="*/ 0 w 2409858"/>
                  <a:gd name="connsiteY0" fmla="*/ 3538 h 405181"/>
                  <a:gd name="connsiteX1" fmla="*/ 1896170 w 2409858"/>
                  <a:gd name="connsiteY1" fmla="*/ 3538 h 405181"/>
                  <a:gd name="connsiteX2" fmla="*/ 2409858 w 2409858"/>
                  <a:gd name="connsiteY2" fmla="*/ 405181 h 405181"/>
                  <a:gd name="connsiteX3" fmla="*/ 0 w 2409858"/>
                  <a:gd name="connsiteY3" fmla="*/ 405181 h 405181"/>
                  <a:gd name="connsiteX4" fmla="*/ 0 w 2409858"/>
                  <a:gd name="connsiteY4" fmla="*/ 3538 h 405181"/>
                  <a:gd name="connsiteX0" fmla="*/ 0 w 2409858"/>
                  <a:gd name="connsiteY0" fmla="*/ 2488 h 404131"/>
                  <a:gd name="connsiteX1" fmla="*/ 1896170 w 2409858"/>
                  <a:gd name="connsiteY1" fmla="*/ 2488 h 404131"/>
                  <a:gd name="connsiteX2" fmla="*/ 2409858 w 2409858"/>
                  <a:gd name="connsiteY2" fmla="*/ 404131 h 404131"/>
                  <a:gd name="connsiteX3" fmla="*/ 0 w 2409858"/>
                  <a:gd name="connsiteY3" fmla="*/ 404131 h 404131"/>
                  <a:gd name="connsiteX4" fmla="*/ 0 w 2409858"/>
                  <a:gd name="connsiteY4" fmla="*/ 2488 h 404131"/>
                  <a:gd name="connsiteX0" fmla="*/ 0 w 2409858"/>
                  <a:gd name="connsiteY0" fmla="*/ 0 h 401643"/>
                  <a:gd name="connsiteX1" fmla="*/ 1896170 w 2409858"/>
                  <a:gd name="connsiteY1" fmla="*/ 0 h 401643"/>
                  <a:gd name="connsiteX2" fmla="*/ 2409858 w 2409858"/>
                  <a:gd name="connsiteY2" fmla="*/ 401643 h 401643"/>
                  <a:gd name="connsiteX3" fmla="*/ 0 w 2409858"/>
                  <a:gd name="connsiteY3" fmla="*/ 401643 h 401643"/>
                  <a:gd name="connsiteX4" fmla="*/ 0 w 2409858"/>
                  <a:gd name="connsiteY4" fmla="*/ 0 h 40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9858" h="401643">
                    <a:moveTo>
                      <a:pt x="0" y="0"/>
                    </a:moveTo>
                    <a:lnTo>
                      <a:pt x="1896170" y="0"/>
                    </a:lnTo>
                    <a:cubicBezTo>
                      <a:pt x="2330358" y="1268"/>
                      <a:pt x="2395121" y="269911"/>
                      <a:pt x="2409858" y="401643"/>
                    </a:cubicBezTo>
                    <a:lnTo>
                      <a:pt x="0" y="401643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28575">
                <a:noFill/>
              </a:ln>
              <a:scene3d>
                <a:camera prst="orthographicFront"/>
                <a:lightRig rig="contrasting" dir="t">
                  <a:rot lat="0" lon="0" rev="4200000"/>
                </a:lightRig>
              </a:scene3d>
              <a:sp3d contourW="12700" prstMaterial="metal">
                <a:bevelT w="82550" h="63500"/>
                <a:contourClr>
                  <a:schemeClr val="accent3">
                    <a:lumMod val="50000"/>
                  </a:schemeClr>
                </a:contourClr>
              </a:sp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Your Text</a:t>
                </a:r>
              </a:p>
            </p:txBody>
          </p:sp>
          <p:sp>
            <p:nvSpPr>
              <p:cNvPr id="67" name="TG_Freeform 61"/>
              <p:cNvSpPr>
                <a:spLocks/>
              </p:cNvSpPr>
              <p:nvPr/>
            </p:nvSpPr>
            <p:spPr bwMode="gray">
              <a:xfrm rot="3877067">
                <a:off x="413002" y="4744917"/>
                <a:ext cx="2503488" cy="558676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59FA5"/>
                  </a:gs>
                  <a:gs pos="25000">
                    <a:srgbClr val="9EAFB8"/>
                  </a:gs>
                  <a:gs pos="50000">
                    <a:srgbClr val="E8ECEE"/>
                  </a:gs>
                  <a:gs pos="75000">
                    <a:srgbClr val="DDDDDD"/>
                  </a:gs>
                  <a:gs pos="100000">
                    <a:srgbClr val="A5ABB7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8575">
                <a:noFill/>
              </a:ln>
              <a:scene3d>
                <a:camera prst="orthographicFront"/>
                <a:lightRig rig="glow" dir="t">
                  <a:rot lat="0" lon="0" rev="15600000"/>
                </a:lightRig>
              </a:scene3d>
              <a:sp3d extrusionH="76200" prstMaterial="dkEdge">
                <a:bevelT w="57150" h="139700"/>
                <a:contourClr>
                  <a:srgbClr val="9DA3B1"/>
                </a:contourClr>
              </a:sp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333333"/>
                    </a:solidFill>
                  </a:rPr>
                  <a:t>Your Text</a:t>
                </a:r>
              </a:p>
            </p:txBody>
          </p:sp>
        </p:grpSp>
        <p:grpSp>
          <p:nvGrpSpPr>
            <p:cNvPr id="8" name="Group 153"/>
            <p:cNvGrpSpPr/>
            <p:nvPr/>
          </p:nvGrpSpPr>
          <p:grpSpPr bwMode="gray">
            <a:xfrm rot="15067989">
              <a:off x="4336714" y="2496455"/>
              <a:ext cx="1441749" cy="1409333"/>
              <a:chOff x="390255" y="2662227"/>
              <a:chExt cx="1466864" cy="1456724"/>
            </a:xfrm>
          </p:grpSpPr>
          <p:grpSp>
            <p:nvGrpSpPr>
              <p:cNvPr id="9" name="Group 124"/>
              <p:cNvGrpSpPr/>
              <p:nvPr/>
            </p:nvGrpSpPr>
            <p:grpSpPr bwMode="gray">
              <a:xfrm>
                <a:off x="390255" y="2662227"/>
                <a:ext cx="1466864" cy="1456724"/>
                <a:chOff x="390255" y="2662227"/>
                <a:chExt cx="1466864" cy="1456724"/>
              </a:xfrm>
            </p:grpSpPr>
            <p:sp>
              <p:nvSpPr>
                <p:cNvPr id="71" name="TG_Oval 68"/>
                <p:cNvSpPr>
                  <a:spLocks noChangeArrowheads="1"/>
                </p:cNvSpPr>
                <p:nvPr/>
              </p:nvSpPr>
              <p:spPr bwMode="gray">
                <a:xfrm>
                  <a:off x="409144" y="2681374"/>
                  <a:ext cx="1424582" cy="14245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DA3B1"/>
                    </a:gs>
                    <a:gs pos="35000">
                      <a:srgbClr val="A5ABB7"/>
                    </a:gs>
                    <a:gs pos="58000">
                      <a:srgbClr val="DDDDDD"/>
                    </a:gs>
                    <a:gs pos="100000">
                      <a:srgbClr val="A5ABB7"/>
                    </a:gs>
                  </a:gsLst>
                  <a:lin ang="8100000" scaled="1"/>
                  <a:tileRect/>
                </a:gradFill>
                <a:ln/>
                <a:scene3d>
                  <a:camera prst="orthographicFront">
                    <a:rot lat="0" lon="0" rev="0"/>
                  </a:camera>
                  <a:lightRig rig="threePt" dir="t">
                    <a:rot lat="0" lon="0" rev="15600000"/>
                  </a:lightRig>
                </a:scene3d>
                <a:sp3d prstMaterial="dkEdge">
                  <a:bevelT w="279400" h="114300" prst="cross"/>
                  <a:contourClr>
                    <a:schemeClr val="accent4"/>
                  </a:contourClr>
                </a:sp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4" name="TG_Block Arc 103"/>
                <p:cNvSpPr/>
                <p:nvPr/>
              </p:nvSpPr>
              <p:spPr bwMode="gray">
                <a:xfrm rot="19536407">
                  <a:off x="390255" y="2662227"/>
                  <a:ext cx="1422129" cy="1422127"/>
                </a:xfrm>
                <a:prstGeom prst="blockArc">
                  <a:avLst>
                    <a:gd name="adj1" fmla="val 11523983"/>
                    <a:gd name="adj2" fmla="val 20286976"/>
                    <a:gd name="adj3" fmla="val 10689"/>
                  </a:avLst>
                </a:prstGeom>
                <a:gradFill flip="none" rotWithShape="1">
                  <a:gsLst>
                    <a:gs pos="0">
                      <a:srgbClr val="959FA5"/>
                    </a:gs>
                    <a:gs pos="25000">
                      <a:srgbClr val="9EAFB8"/>
                    </a:gs>
                    <a:gs pos="50000">
                      <a:srgbClr val="E8ECEE"/>
                    </a:gs>
                    <a:gs pos="75000">
                      <a:srgbClr val="DDDDDD"/>
                    </a:gs>
                    <a:gs pos="100000">
                      <a:srgbClr val="9DA3B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8575">
                  <a:noFill/>
                </a:ln>
                <a:scene3d>
                  <a:camera prst="orthographicFront"/>
                  <a:lightRig rig="brightRoom" dir="t">
                    <a:rot lat="0" lon="0" rev="17400000"/>
                  </a:lightRig>
                </a:scene3d>
                <a:sp3d contourW="12700" prstMaterial="dkEdge">
                  <a:bevelT w="31750" h="63500"/>
                  <a:contourClr>
                    <a:schemeClr val="accent5">
                      <a:lumMod val="50000"/>
                    </a:schemeClr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" name="TG_Block Arc 104"/>
                <p:cNvSpPr/>
                <p:nvPr/>
              </p:nvSpPr>
              <p:spPr bwMode="gray">
                <a:xfrm rot="19536407">
                  <a:off x="405596" y="2684026"/>
                  <a:ext cx="1451523" cy="1434925"/>
                </a:xfrm>
                <a:prstGeom prst="blockArc">
                  <a:avLst>
                    <a:gd name="adj1" fmla="val 1011982"/>
                    <a:gd name="adj2" fmla="val 9423284"/>
                    <a:gd name="adj3" fmla="val 11268"/>
                  </a:avLst>
                </a:prstGeom>
                <a:gradFill flip="none" rotWithShape="1">
                  <a:gsLst>
                    <a:gs pos="0">
                      <a:srgbClr val="959FA5"/>
                    </a:gs>
                    <a:gs pos="25000">
                      <a:srgbClr val="9EAFB8"/>
                    </a:gs>
                    <a:gs pos="50000">
                      <a:srgbClr val="E8ECEE"/>
                    </a:gs>
                    <a:gs pos="75000">
                      <a:srgbClr val="DDDDDD"/>
                    </a:gs>
                    <a:gs pos="100000">
                      <a:srgbClr val="9DA3B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8575">
                  <a:noFill/>
                </a:ln>
                <a:scene3d>
                  <a:camera prst="orthographicFront"/>
                  <a:lightRig rig="brightRoom" dir="t">
                    <a:rot lat="0" lon="0" rev="7200000"/>
                  </a:lightRig>
                </a:scene3d>
                <a:sp3d contourW="12700" prstMaterial="dkEdge">
                  <a:bevelT w="31750" h="63500"/>
                  <a:contourClr>
                    <a:schemeClr val="accent5">
                      <a:lumMod val="50000"/>
                    </a:schemeClr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96" name="TG_Oval 19"/>
              <p:cNvSpPr/>
              <p:nvPr/>
            </p:nvSpPr>
            <p:spPr bwMode="gray">
              <a:xfrm>
                <a:off x="531086" y="2824769"/>
                <a:ext cx="1152144" cy="1152144"/>
              </a:xfrm>
              <a:prstGeom prst="ellipse">
                <a:avLst/>
              </a:prstGeom>
              <a:gradFill>
                <a:gsLst>
                  <a:gs pos="0">
                    <a:schemeClr val="accent3"/>
                  </a:gs>
                  <a:gs pos="2500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50000"/>
                      <a:alpha val="70000"/>
                    </a:schemeClr>
                  </a:gs>
                  <a:gs pos="75000">
                    <a:schemeClr val="accent3">
                      <a:lumMod val="75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 w="28575">
                <a:noFill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8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dkEdge">
                <a:bevelT w="571500" h="571500"/>
                <a:contourClr>
                  <a:schemeClr val="accent3"/>
                </a:contourClr>
              </a:sp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endParaRPr lang="en-US" sz="40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  <a:reflection blurRad="6350" stA="60000" endA="900" endPos="58000" dir="5400000" sy="-100000" algn="bl" rotWithShape="0"/>
                  </a:effectLst>
                </a:endParaRPr>
              </a:p>
            </p:txBody>
          </p:sp>
          <p:sp>
            <p:nvSpPr>
              <p:cNvPr id="95" name="TG_Oval 19"/>
              <p:cNvSpPr/>
              <p:nvPr/>
            </p:nvSpPr>
            <p:spPr bwMode="gray">
              <a:xfrm>
                <a:off x="468163" y="2745782"/>
                <a:ext cx="1291028" cy="1291026"/>
              </a:xfrm>
              <a:prstGeom prst="donut">
                <a:avLst>
                  <a:gd name="adj" fmla="val 9924"/>
                </a:avLst>
              </a:prstGeom>
              <a:gradFill>
                <a:gsLst>
                  <a:gs pos="0">
                    <a:schemeClr val="tx1">
                      <a:alpha val="50000"/>
                    </a:schemeClr>
                  </a:gs>
                  <a:gs pos="25000">
                    <a:schemeClr val="tx1">
                      <a:lumMod val="65000"/>
                      <a:alpha val="50000"/>
                    </a:schemeClr>
                  </a:gs>
                  <a:gs pos="50000">
                    <a:schemeClr val="tx1">
                      <a:lumMod val="50000"/>
                      <a:alpha val="50000"/>
                    </a:schemeClr>
                  </a:gs>
                  <a:gs pos="75000">
                    <a:schemeClr val="tx1">
                      <a:lumMod val="65000"/>
                      <a:alpha val="5000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0"/>
              </a:gradFill>
              <a:ln w="28575">
                <a:solidFill>
                  <a:schemeClr val="lt1">
                    <a:alpha val="30000"/>
                  </a:schemeClr>
                </a:solidFill>
              </a:ln>
              <a:effectLst>
                <a:outerShdw blurRad="63500" sx="102000" sy="102000" algn="ctr" rotWithShape="0">
                  <a:srgbClr val="FFFFFF">
                    <a:alpha val="40000"/>
                  </a:srgbClr>
                </a:outerShdw>
              </a:effectLst>
              <a:scene3d>
                <a:camera prst="orthographicFront"/>
                <a:lightRig rig="glow" dir="t">
                  <a:rot lat="0" lon="0" rev="14400000"/>
                </a:lightRig>
              </a:scene3d>
              <a:sp3d prstMaterial="clear">
                <a:bevelT w="508000" h="190500"/>
                <a:contourClr>
                  <a:srgbClr val="FFFFFF"/>
                </a:contourClr>
              </a:sp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0" name="Group 75"/>
          <p:cNvGrpSpPr/>
          <p:nvPr/>
        </p:nvGrpSpPr>
        <p:grpSpPr bwMode="gray">
          <a:xfrm rot="14794710">
            <a:off x="2764793" y="1863561"/>
            <a:ext cx="1689299" cy="2921041"/>
            <a:chOff x="4051117" y="2844792"/>
            <a:chExt cx="1689299" cy="2921041"/>
          </a:xfrm>
        </p:grpSpPr>
        <p:grpSp>
          <p:nvGrpSpPr>
            <p:cNvPr id="11" name="Group 158"/>
            <p:cNvGrpSpPr/>
            <p:nvPr/>
          </p:nvGrpSpPr>
          <p:grpSpPr bwMode="gray">
            <a:xfrm>
              <a:off x="4986266" y="3715677"/>
              <a:ext cx="754150" cy="2050156"/>
              <a:chOff x="5507068" y="3637136"/>
              <a:chExt cx="921143" cy="2638862"/>
            </a:xfrm>
          </p:grpSpPr>
          <p:sp>
            <p:nvSpPr>
              <p:cNvPr id="145" name="TG_Freeform 126"/>
              <p:cNvSpPr/>
              <p:nvPr/>
            </p:nvSpPr>
            <p:spPr bwMode="gray">
              <a:xfrm rot="3876525">
                <a:off x="5014071" y="4649633"/>
                <a:ext cx="2426637" cy="401643"/>
              </a:xfrm>
              <a:custGeom>
                <a:avLst/>
                <a:gdLst>
                  <a:gd name="connsiteX0" fmla="*/ 0 w 2409858"/>
                  <a:gd name="connsiteY0" fmla="*/ 0 h 401643"/>
                  <a:gd name="connsiteX1" fmla="*/ 2209037 w 2409858"/>
                  <a:gd name="connsiteY1" fmla="*/ 0 h 401643"/>
                  <a:gd name="connsiteX2" fmla="*/ 2351040 w 2409858"/>
                  <a:gd name="connsiteY2" fmla="*/ 58820 h 401643"/>
                  <a:gd name="connsiteX3" fmla="*/ 2409859 w 2409858"/>
                  <a:gd name="connsiteY3" fmla="*/ 200823 h 401643"/>
                  <a:gd name="connsiteX4" fmla="*/ 2409858 w 2409858"/>
                  <a:gd name="connsiteY4" fmla="*/ 401643 h 401643"/>
                  <a:gd name="connsiteX5" fmla="*/ 0 w 2409858"/>
                  <a:gd name="connsiteY5" fmla="*/ 401643 h 401643"/>
                  <a:gd name="connsiteX6" fmla="*/ 0 w 2409858"/>
                  <a:gd name="connsiteY6" fmla="*/ 0 h 401643"/>
                  <a:gd name="connsiteX0" fmla="*/ 0 w 2409859"/>
                  <a:gd name="connsiteY0" fmla="*/ 0 h 401643"/>
                  <a:gd name="connsiteX1" fmla="*/ 2070860 w 2409859"/>
                  <a:gd name="connsiteY1" fmla="*/ 0 h 401643"/>
                  <a:gd name="connsiteX2" fmla="*/ 2351040 w 2409859"/>
                  <a:gd name="connsiteY2" fmla="*/ 58820 h 401643"/>
                  <a:gd name="connsiteX3" fmla="*/ 2409859 w 2409859"/>
                  <a:gd name="connsiteY3" fmla="*/ 200823 h 401643"/>
                  <a:gd name="connsiteX4" fmla="*/ 2409858 w 2409859"/>
                  <a:gd name="connsiteY4" fmla="*/ 401643 h 401643"/>
                  <a:gd name="connsiteX5" fmla="*/ 0 w 2409859"/>
                  <a:gd name="connsiteY5" fmla="*/ 401643 h 401643"/>
                  <a:gd name="connsiteX6" fmla="*/ 0 w 2409859"/>
                  <a:gd name="connsiteY6" fmla="*/ 0 h 401643"/>
                  <a:gd name="connsiteX0" fmla="*/ 0 w 2801698"/>
                  <a:gd name="connsiteY0" fmla="*/ 8121 h 409764"/>
                  <a:gd name="connsiteX1" fmla="*/ 2070860 w 2801698"/>
                  <a:gd name="connsiteY1" fmla="*/ 8121 h 409764"/>
                  <a:gd name="connsiteX2" fmla="*/ 2351040 w 2801698"/>
                  <a:gd name="connsiteY2" fmla="*/ 66941 h 409764"/>
                  <a:gd name="connsiteX3" fmla="*/ 2409858 w 2801698"/>
                  <a:gd name="connsiteY3" fmla="*/ 409764 h 409764"/>
                  <a:gd name="connsiteX4" fmla="*/ 0 w 2801698"/>
                  <a:gd name="connsiteY4" fmla="*/ 409764 h 409764"/>
                  <a:gd name="connsiteX5" fmla="*/ 0 w 2801698"/>
                  <a:gd name="connsiteY5" fmla="*/ 8121 h 409764"/>
                  <a:gd name="connsiteX0" fmla="*/ 0 w 2801698"/>
                  <a:gd name="connsiteY0" fmla="*/ 8121 h 409764"/>
                  <a:gd name="connsiteX1" fmla="*/ 2070860 w 2801698"/>
                  <a:gd name="connsiteY1" fmla="*/ 8121 h 409764"/>
                  <a:gd name="connsiteX2" fmla="*/ 2351040 w 2801698"/>
                  <a:gd name="connsiteY2" fmla="*/ 66941 h 409764"/>
                  <a:gd name="connsiteX3" fmla="*/ 2409858 w 2801698"/>
                  <a:gd name="connsiteY3" fmla="*/ 409764 h 409764"/>
                  <a:gd name="connsiteX4" fmla="*/ 0 w 2801698"/>
                  <a:gd name="connsiteY4" fmla="*/ 409764 h 409764"/>
                  <a:gd name="connsiteX5" fmla="*/ 0 w 2801698"/>
                  <a:gd name="connsiteY5" fmla="*/ 8121 h 409764"/>
                  <a:gd name="connsiteX0" fmla="*/ 0 w 2409858"/>
                  <a:gd name="connsiteY0" fmla="*/ 8121 h 409764"/>
                  <a:gd name="connsiteX1" fmla="*/ 2070860 w 2409858"/>
                  <a:gd name="connsiteY1" fmla="*/ 8121 h 409764"/>
                  <a:gd name="connsiteX2" fmla="*/ 2351040 w 2409858"/>
                  <a:gd name="connsiteY2" fmla="*/ 66941 h 409764"/>
                  <a:gd name="connsiteX3" fmla="*/ 2409858 w 2409858"/>
                  <a:gd name="connsiteY3" fmla="*/ 409764 h 409764"/>
                  <a:gd name="connsiteX4" fmla="*/ 0 w 2409858"/>
                  <a:gd name="connsiteY4" fmla="*/ 409764 h 409764"/>
                  <a:gd name="connsiteX5" fmla="*/ 0 w 2409858"/>
                  <a:gd name="connsiteY5" fmla="*/ 8121 h 409764"/>
                  <a:gd name="connsiteX0" fmla="*/ 0 w 2755001"/>
                  <a:gd name="connsiteY0" fmla="*/ 0 h 401643"/>
                  <a:gd name="connsiteX1" fmla="*/ 2070860 w 2755001"/>
                  <a:gd name="connsiteY1" fmla="*/ 0 h 401643"/>
                  <a:gd name="connsiteX2" fmla="*/ 2409858 w 2755001"/>
                  <a:gd name="connsiteY2" fmla="*/ 401643 h 401643"/>
                  <a:gd name="connsiteX3" fmla="*/ 0 w 2755001"/>
                  <a:gd name="connsiteY3" fmla="*/ 401643 h 401643"/>
                  <a:gd name="connsiteX4" fmla="*/ 0 w 2755001"/>
                  <a:gd name="connsiteY4" fmla="*/ 0 h 401643"/>
                  <a:gd name="connsiteX0" fmla="*/ 0 w 2472503"/>
                  <a:gd name="connsiteY0" fmla="*/ 0 h 401643"/>
                  <a:gd name="connsiteX1" fmla="*/ 2070860 w 2472503"/>
                  <a:gd name="connsiteY1" fmla="*/ 0 h 401643"/>
                  <a:gd name="connsiteX2" fmla="*/ 2409858 w 2472503"/>
                  <a:gd name="connsiteY2" fmla="*/ 401643 h 401643"/>
                  <a:gd name="connsiteX3" fmla="*/ 0 w 2472503"/>
                  <a:gd name="connsiteY3" fmla="*/ 401643 h 401643"/>
                  <a:gd name="connsiteX4" fmla="*/ 0 w 2472503"/>
                  <a:gd name="connsiteY4" fmla="*/ 0 h 401643"/>
                  <a:gd name="connsiteX0" fmla="*/ 0 w 2472503"/>
                  <a:gd name="connsiteY0" fmla="*/ 0 h 401643"/>
                  <a:gd name="connsiteX1" fmla="*/ 2070860 w 2472503"/>
                  <a:gd name="connsiteY1" fmla="*/ 0 h 401643"/>
                  <a:gd name="connsiteX2" fmla="*/ 2409858 w 2472503"/>
                  <a:gd name="connsiteY2" fmla="*/ 401643 h 401643"/>
                  <a:gd name="connsiteX3" fmla="*/ 0 w 2472503"/>
                  <a:gd name="connsiteY3" fmla="*/ 401643 h 401643"/>
                  <a:gd name="connsiteX4" fmla="*/ 0 w 2472503"/>
                  <a:gd name="connsiteY4" fmla="*/ 0 h 401643"/>
                  <a:gd name="connsiteX0" fmla="*/ 0 w 2472503"/>
                  <a:gd name="connsiteY0" fmla="*/ 0 h 401643"/>
                  <a:gd name="connsiteX1" fmla="*/ 2070860 w 2472503"/>
                  <a:gd name="connsiteY1" fmla="*/ 0 h 401643"/>
                  <a:gd name="connsiteX2" fmla="*/ 2409858 w 2472503"/>
                  <a:gd name="connsiteY2" fmla="*/ 401643 h 401643"/>
                  <a:gd name="connsiteX3" fmla="*/ 0 w 2472503"/>
                  <a:gd name="connsiteY3" fmla="*/ 401643 h 401643"/>
                  <a:gd name="connsiteX4" fmla="*/ 0 w 2472503"/>
                  <a:gd name="connsiteY4" fmla="*/ 0 h 401643"/>
                  <a:gd name="connsiteX0" fmla="*/ 0 w 2409858"/>
                  <a:gd name="connsiteY0" fmla="*/ 2329 h 403972"/>
                  <a:gd name="connsiteX1" fmla="*/ 2070860 w 2409858"/>
                  <a:gd name="connsiteY1" fmla="*/ 2329 h 403972"/>
                  <a:gd name="connsiteX2" fmla="*/ 2409858 w 2409858"/>
                  <a:gd name="connsiteY2" fmla="*/ 403972 h 403972"/>
                  <a:gd name="connsiteX3" fmla="*/ 0 w 2409858"/>
                  <a:gd name="connsiteY3" fmla="*/ 403972 h 403972"/>
                  <a:gd name="connsiteX4" fmla="*/ 0 w 2409858"/>
                  <a:gd name="connsiteY4" fmla="*/ 2329 h 403972"/>
                  <a:gd name="connsiteX0" fmla="*/ 0 w 2409858"/>
                  <a:gd name="connsiteY0" fmla="*/ 2329 h 403972"/>
                  <a:gd name="connsiteX1" fmla="*/ 1896170 w 2409858"/>
                  <a:gd name="connsiteY1" fmla="*/ 2329 h 403972"/>
                  <a:gd name="connsiteX2" fmla="*/ 2409858 w 2409858"/>
                  <a:gd name="connsiteY2" fmla="*/ 403972 h 403972"/>
                  <a:gd name="connsiteX3" fmla="*/ 0 w 2409858"/>
                  <a:gd name="connsiteY3" fmla="*/ 403972 h 403972"/>
                  <a:gd name="connsiteX4" fmla="*/ 0 w 2409858"/>
                  <a:gd name="connsiteY4" fmla="*/ 2329 h 403972"/>
                  <a:gd name="connsiteX0" fmla="*/ 0 w 2409858"/>
                  <a:gd name="connsiteY0" fmla="*/ 6689 h 408332"/>
                  <a:gd name="connsiteX1" fmla="*/ 1896170 w 2409858"/>
                  <a:gd name="connsiteY1" fmla="*/ 6689 h 408332"/>
                  <a:gd name="connsiteX2" fmla="*/ 2409858 w 2409858"/>
                  <a:gd name="connsiteY2" fmla="*/ 408332 h 408332"/>
                  <a:gd name="connsiteX3" fmla="*/ 0 w 2409858"/>
                  <a:gd name="connsiteY3" fmla="*/ 408332 h 408332"/>
                  <a:gd name="connsiteX4" fmla="*/ 0 w 2409858"/>
                  <a:gd name="connsiteY4" fmla="*/ 6689 h 408332"/>
                  <a:gd name="connsiteX0" fmla="*/ 0 w 2409858"/>
                  <a:gd name="connsiteY0" fmla="*/ 16460 h 418103"/>
                  <a:gd name="connsiteX1" fmla="*/ 1896170 w 2409858"/>
                  <a:gd name="connsiteY1" fmla="*/ 16460 h 418103"/>
                  <a:gd name="connsiteX2" fmla="*/ 2409858 w 2409858"/>
                  <a:gd name="connsiteY2" fmla="*/ 418103 h 418103"/>
                  <a:gd name="connsiteX3" fmla="*/ 0 w 2409858"/>
                  <a:gd name="connsiteY3" fmla="*/ 418103 h 418103"/>
                  <a:gd name="connsiteX4" fmla="*/ 0 w 2409858"/>
                  <a:gd name="connsiteY4" fmla="*/ 16460 h 418103"/>
                  <a:gd name="connsiteX0" fmla="*/ 0 w 2409858"/>
                  <a:gd name="connsiteY0" fmla="*/ 15410 h 417053"/>
                  <a:gd name="connsiteX1" fmla="*/ 1896170 w 2409858"/>
                  <a:gd name="connsiteY1" fmla="*/ 15410 h 417053"/>
                  <a:gd name="connsiteX2" fmla="*/ 2409858 w 2409858"/>
                  <a:gd name="connsiteY2" fmla="*/ 417053 h 417053"/>
                  <a:gd name="connsiteX3" fmla="*/ 0 w 2409858"/>
                  <a:gd name="connsiteY3" fmla="*/ 417053 h 417053"/>
                  <a:gd name="connsiteX4" fmla="*/ 0 w 2409858"/>
                  <a:gd name="connsiteY4" fmla="*/ 15410 h 417053"/>
                  <a:gd name="connsiteX0" fmla="*/ 0 w 2409858"/>
                  <a:gd name="connsiteY0" fmla="*/ 3538 h 405181"/>
                  <a:gd name="connsiteX1" fmla="*/ 1896170 w 2409858"/>
                  <a:gd name="connsiteY1" fmla="*/ 3538 h 405181"/>
                  <a:gd name="connsiteX2" fmla="*/ 2409858 w 2409858"/>
                  <a:gd name="connsiteY2" fmla="*/ 405181 h 405181"/>
                  <a:gd name="connsiteX3" fmla="*/ 0 w 2409858"/>
                  <a:gd name="connsiteY3" fmla="*/ 405181 h 405181"/>
                  <a:gd name="connsiteX4" fmla="*/ 0 w 2409858"/>
                  <a:gd name="connsiteY4" fmla="*/ 3538 h 405181"/>
                  <a:gd name="connsiteX0" fmla="*/ 0 w 2409858"/>
                  <a:gd name="connsiteY0" fmla="*/ 2488 h 404131"/>
                  <a:gd name="connsiteX1" fmla="*/ 1896170 w 2409858"/>
                  <a:gd name="connsiteY1" fmla="*/ 2488 h 404131"/>
                  <a:gd name="connsiteX2" fmla="*/ 2409858 w 2409858"/>
                  <a:gd name="connsiteY2" fmla="*/ 404131 h 404131"/>
                  <a:gd name="connsiteX3" fmla="*/ 0 w 2409858"/>
                  <a:gd name="connsiteY3" fmla="*/ 404131 h 404131"/>
                  <a:gd name="connsiteX4" fmla="*/ 0 w 2409858"/>
                  <a:gd name="connsiteY4" fmla="*/ 2488 h 404131"/>
                  <a:gd name="connsiteX0" fmla="*/ 0 w 2409858"/>
                  <a:gd name="connsiteY0" fmla="*/ 0 h 401643"/>
                  <a:gd name="connsiteX1" fmla="*/ 1896170 w 2409858"/>
                  <a:gd name="connsiteY1" fmla="*/ 0 h 401643"/>
                  <a:gd name="connsiteX2" fmla="*/ 2409858 w 2409858"/>
                  <a:gd name="connsiteY2" fmla="*/ 401643 h 401643"/>
                  <a:gd name="connsiteX3" fmla="*/ 0 w 2409858"/>
                  <a:gd name="connsiteY3" fmla="*/ 401643 h 401643"/>
                  <a:gd name="connsiteX4" fmla="*/ 0 w 2409858"/>
                  <a:gd name="connsiteY4" fmla="*/ 0 h 40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9858" h="401643">
                    <a:moveTo>
                      <a:pt x="0" y="0"/>
                    </a:moveTo>
                    <a:lnTo>
                      <a:pt x="1896170" y="0"/>
                    </a:lnTo>
                    <a:cubicBezTo>
                      <a:pt x="2330358" y="1268"/>
                      <a:pt x="2395121" y="269911"/>
                      <a:pt x="2409858" y="401643"/>
                    </a:cubicBezTo>
                    <a:lnTo>
                      <a:pt x="0" y="401643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8575">
                <a:noFill/>
              </a:ln>
              <a:scene3d>
                <a:camera prst="orthographicFront"/>
                <a:lightRig rig="contrasting" dir="t">
                  <a:rot lat="0" lon="0" rev="4200000"/>
                </a:lightRig>
              </a:scene3d>
              <a:sp3d contourW="12700" prstMaterial="metal">
                <a:bevelT w="82550" h="63500"/>
                <a:contourClr>
                  <a:schemeClr val="accent3">
                    <a:lumMod val="50000"/>
                  </a:schemeClr>
                </a:contourClr>
              </a:sp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Your Text</a:t>
                </a:r>
              </a:p>
            </p:txBody>
          </p:sp>
          <p:sp>
            <p:nvSpPr>
              <p:cNvPr id="146" name="TG_Freeform 61"/>
              <p:cNvSpPr>
                <a:spLocks/>
              </p:cNvSpPr>
              <p:nvPr/>
            </p:nvSpPr>
            <p:spPr bwMode="gray">
              <a:xfrm rot="3877067">
                <a:off x="4534662" y="4744916"/>
                <a:ext cx="2503488" cy="558676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59FA5"/>
                  </a:gs>
                  <a:gs pos="25000">
                    <a:srgbClr val="9EAFB8"/>
                  </a:gs>
                  <a:gs pos="50000">
                    <a:srgbClr val="E8ECEE"/>
                  </a:gs>
                  <a:gs pos="75000">
                    <a:srgbClr val="DDDDDD"/>
                  </a:gs>
                  <a:gs pos="100000">
                    <a:srgbClr val="A5ABB7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8575">
                <a:noFill/>
              </a:ln>
              <a:scene3d>
                <a:camera prst="orthographicFront"/>
                <a:lightRig rig="glow" dir="t">
                  <a:rot lat="0" lon="0" rev="15600000"/>
                </a:lightRig>
              </a:scene3d>
              <a:sp3d extrusionH="76200" prstMaterial="dkEdge">
                <a:bevelT w="57150" h="139700"/>
                <a:contourClr>
                  <a:srgbClr val="9DA3B1"/>
                </a:contourClr>
              </a:sp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>
                    <a:solidFill>
                      <a:srgbClr val="000000"/>
                    </a:solidFill>
                  </a:rPr>
                  <a:t>Your Text</a:t>
                </a:r>
              </a:p>
            </p:txBody>
          </p:sp>
        </p:grpSp>
        <p:grpSp>
          <p:nvGrpSpPr>
            <p:cNvPr id="12" name="Group 155"/>
            <p:cNvGrpSpPr/>
            <p:nvPr/>
          </p:nvGrpSpPr>
          <p:grpSpPr bwMode="gray">
            <a:xfrm>
              <a:off x="4051117" y="2844792"/>
              <a:ext cx="1441749" cy="1358679"/>
              <a:chOff x="4511915" y="2662226"/>
              <a:chExt cx="1466864" cy="1456724"/>
            </a:xfrm>
          </p:grpSpPr>
          <p:grpSp>
            <p:nvGrpSpPr>
              <p:cNvPr id="13" name="Group 146"/>
              <p:cNvGrpSpPr/>
              <p:nvPr/>
            </p:nvGrpSpPr>
            <p:grpSpPr bwMode="gray">
              <a:xfrm>
                <a:off x="4511915" y="2662226"/>
                <a:ext cx="1466864" cy="1456724"/>
                <a:chOff x="390255" y="2662227"/>
                <a:chExt cx="1466864" cy="1456724"/>
              </a:xfrm>
            </p:grpSpPr>
            <p:sp>
              <p:nvSpPr>
                <p:cNvPr id="148" name="TG_Oval 68"/>
                <p:cNvSpPr>
                  <a:spLocks noChangeArrowheads="1"/>
                </p:cNvSpPr>
                <p:nvPr/>
              </p:nvSpPr>
              <p:spPr bwMode="gray">
                <a:xfrm>
                  <a:off x="409144" y="2681374"/>
                  <a:ext cx="1424582" cy="14245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DA3B1"/>
                    </a:gs>
                    <a:gs pos="35000">
                      <a:srgbClr val="A5ABB7"/>
                    </a:gs>
                    <a:gs pos="58000">
                      <a:srgbClr val="DDDDDD"/>
                    </a:gs>
                    <a:gs pos="100000">
                      <a:srgbClr val="A5ABB7"/>
                    </a:gs>
                  </a:gsLst>
                  <a:lin ang="13500000" scaled="1"/>
                  <a:tileRect/>
                </a:gradFill>
                <a:ln/>
                <a:scene3d>
                  <a:camera prst="orthographicFront">
                    <a:rot lat="0" lon="0" rev="0"/>
                  </a:camera>
                  <a:lightRig rig="threePt" dir="t">
                    <a:rot lat="0" lon="0" rev="15000000"/>
                  </a:lightRig>
                </a:scene3d>
                <a:sp3d prstMaterial="dkEdge">
                  <a:bevelT w="279400" h="114300" prst="cross"/>
                  <a:contourClr>
                    <a:schemeClr val="accent4"/>
                  </a:contourClr>
                </a:sp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9" name="TG_Block Arc 130"/>
                <p:cNvSpPr/>
                <p:nvPr/>
              </p:nvSpPr>
              <p:spPr bwMode="gray">
                <a:xfrm rot="19536407">
                  <a:off x="390255" y="2662227"/>
                  <a:ext cx="1422129" cy="1422127"/>
                </a:xfrm>
                <a:prstGeom prst="blockArc">
                  <a:avLst>
                    <a:gd name="adj1" fmla="val 11523983"/>
                    <a:gd name="adj2" fmla="val 20286976"/>
                    <a:gd name="adj3" fmla="val 10689"/>
                  </a:avLst>
                </a:prstGeom>
                <a:gradFill flip="none" rotWithShape="1">
                  <a:gsLst>
                    <a:gs pos="0">
                      <a:srgbClr val="959FA5"/>
                    </a:gs>
                    <a:gs pos="25000">
                      <a:srgbClr val="9EAFB8"/>
                    </a:gs>
                    <a:gs pos="50000">
                      <a:srgbClr val="E8ECEE"/>
                    </a:gs>
                    <a:gs pos="75000">
                      <a:srgbClr val="DDDDDD"/>
                    </a:gs>
                    <a:gs pos="100000">
                      <a:srgbClr val="9DA3B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8575">
                  <a:noFill/>
                </a:ln>
                <a:scene3d>
                  <a:camera prst="orthographicFront"/>
                  <a:lightRig rig="brightRoom" dir="t">
                    <a:rot lat="0" lon="0" rev="17400000"/>
                  </a:lightRig>
                </a:scene3d>
                <a:sp3d contourW="12700" prstMaterial="dkEdge">
                  <a:bevelT w="31750" h="63500"/>
                  <a:contourClr>
                    <a:schemeClr val="accent5">
                      <a:lumMod val="50000"/>
                    </a:schemeClr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0" name="TG_Block Arc 131"/>
                <p:cNvSpPr/>
                <p:nvPr/>
              </p:nvSpPr>
              <p:spPr bwMode="gray">
                <a:xfrm rot="19536407">
                  <a:off x="405596" y="2684026"/>
                  <a:ext cx="1451523" cy="1434925"/>
                </a:xfrm>
                <a:prstGeom prst="blockArc">
                  <a:avLst>
                    <a:gd name="adj1" fmla="val 1011982"/>
                    <a:gd name="adj2" fmla="val 9423284"/>
                    <a:gd name="adj3" fmla="val 11268"/>
                  </a:avLst>
                </a:prstGeom>
                <a:gradFill flip="none" rotWithShape="1">
                  <a:gsLst>
                    <a:gs pos="0">
                      <a:srgbClr val="959FA5"/>
                    </a:gs>
                    <a:gs pos="25000">
                      <a:srgbClr val="9EAFB8"/>
                    </a:gs>
                    <a:gs pos="50000">
                      <a:srgbClr val="E8ECEE"/>
                    </a:gs>
                    <a:gs pos="75000">
                      <a:srgbClr val="DDDDDD"/>
                    </a:gs>
                    <a:gs pos="100000">
                      <a:srgbClr val="9DA3B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8575">
                  <a:noFill/>
                </a:ln>
                <a:scene3d>
                  <a:camera prst="orthographicFront"/>
                  <a:lightRig rig="brightRoom" dir="t">
                    <a:rot lat="0" lon="0" rev="7200000"/>
                  </a:lightRig>
                </a:scene3d>
                <a:sp3d contourW="12700" prstMaterial="dkEdge">
                  <a:bevelT w="31750" h="63500"/>
                  <a:contourClr>
                    <a:schemeClr val="accent5">
                      <a:lumMod val="50000"/>
                    </a:schemeClr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51" name="TG_Oval 19"/>
              <p:cNvSpPr/>
              <p:nvPr/>
            </p:nvSpPr>
            <p:spPr bwMode="gray">
              <a:xfrm>
                <a:off x="4652746" y="2824768"/>
                <a:ext cx="1152144" cy="1152144"/>
              </a:xfrm>
              <a:prstGeom prst="ellipse">
                <a:avLst/>
              </a:prstGeom>
              <a:gradFill>
                <a:gsLst>
                  <a:gs pos="0">
                    <a:schemeClr val="accent5"/>
                  </a:gs>
                  <a:gs pos="25000">
                    <a:schemeClr val="accent5">
                      <a:lumMod val="75000"/>
                    </a:schemeClr>
                  </a:gs>
                  <a:gs pos="50000">
                    <a:schemeClr val="accent5">
                      <a:lumMod val="50000"/>
                    </a:schemeClr>
                  </a:gs>
                  <a:gs pos="75000">
                    <a:schemeClr val="accent5">
                      <a:lumMod val="75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 w="28575"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8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dkEdge">
                <a:bevelT w="571500" h="571500"/>
                <a:contourClr>
                  <a:schemeClr val="accent3"/>
                </a:contourClr>
              </a:sp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endParaRPr lang="en-US" sz="40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  <a:reflection blurRad="6350" stA="60000" endA="900" endPos="58000" dir="5400000" sy="-100000" algn="bl" rotWithShape="0"/>
                  </a:effectLst>
                </a:endParaRPr>
              </a:p>
            </p:txBody>
          </p:sp>
          <p:sp>
            <p:nvSpPr>
              <p:cNvPr id="153" name="TG_Oval 19"/>
              <p:cNvSpPr/>
              <p:nvPr/>
            </p:nvSpPr>
            <p:spPr bwMode="gray">
              <a:xfrm>
                <a:off x="4589823" y="2745781"/>
                <a:ext cx="1291028" cy="1291026"/>
              </a:xfrm>
              <a:prstGeom prst="donut">
                <a:avLst>
                  <a:gd name="adj" fmla="val 9924"/>
                </a:avLst>
              </a:prstGeom>
              <a:gradFill>
                <a:gsLst>
                  <a:gs pos="0">
                    <a:schemeClr val="tx1">
                      <a:alpha val="50000"/>
                    </a:schemeClr>
                  </a:gs>
                  <a:gs pos="25000">
                    <a:schemeClr val="tx1">
                      <a:lumMod val="65000"/>
                      <a:alpha val="50000"/>
                    </a:schemeClr>
                  </a:gs>
                  <a:gs pos="50000">
                    <a:schemeClr val="tx1">
                      <a:lumMod val="50000"/>
                      <a:alpha val="50000"/>
                    </a:schemeClr>
                  </a:gs>
                  <a:gs pos="75000">
                    <a:schemeClr val="tx1">
                      <a:lumMod val="65000"/>
                      <a:alpha val="5000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0"/>
              </a:gradFill>
              <a:ln w="28575">
                <a:solidFill>
                  <a:schemeClr val="lt1">
                    <a:alpha val="30000"/>
                  </a:schemeClr>
                </a:solidFill>
              </a:ln>
              <a:effectLst>
                <a:outerShdw blurRad="63500" sx="102000" sy="102000" algn="ctr" rotWithShape="0">
                  <a:srgbClr val="FFFFFF">
                    <a:alpha val="40000"/>
                  </a:srgbClr>
                </a:outerShdw>
              </a:effectLst>
              <a:scene3d>
                <a:camera prst="orthographicFront"/>
                <a:lightRig rig="glow" dir="t">
                  <a:rot lat="0" lon="0" rev="14400000"/>
                </a:lightRig>
              </a:scene3d>
              <a:sp3d prstMaterial="clear">
                <a:bevelT w="508000" h="190500"/>
                <a:contourClr>
                  <a:srgbClr val="FFFFFF"/>
                </a:contourClr>
              </a:sp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4" name="Group 77"/>
          <p:cNvGrpSpPr/>
          <p:nvPr/>
        </p:nvGrpSpPr>
        <p:grpSpPr bwMode="gray">
          <a:xfrm rot="20829618">
            <a:off x="7938196" y="3039818"/>
            <a:ext cx="1688213" cy="2921044"/>
            <a:chOff x="715811" y="3762799"/>
            <a:chExt cx="1688213" cy="2921044"/>
          </a:xfrm>
        </p:grpSpPr>
        <p:grpSp>
          <p:nvGrpSpPr>
            <p:cNvPr id="15" name="Group 156"/>
            <p:cNvGrpSpPr/>
            <p:nvPr/>
          </p:nvGrpSpPr>
          <p:grpSpPr bwMode="gray">
            <a:xfrm>
              <a:off x="1650961" y="4633929"/>
              <a:ext cx="753063" cy="2049914"/>
              <a:chOff x="1385408" y="3637448"/>
              <a:chExt cx="919814" cy="2638551"/>
            </a:xfrm>
          </p:grpSpPr>
          <p:sp>
            <p:nvSpPr>
              <p:cNvPr id="87" name="TG_Freeform 108"/>
              <p:cNvSpPr/>
              <p:nvPr/>
            </p:nvSpPr>
            <p:spPr bwMode="gray">
              <a:xfrm rot="3876525">
                <a:off x="894287" y="4646740"/>
                <a:ext cx="2420228" cy="401643"/>
              </a:xfrm>
              <a:custGeom>
                <a:avLst/>
                <a:gdLst>
                  <a:gd name="connsiteX0" fmla="*/ 0 w 2409858"/>
                  <a:gd name="connsiteY0" fmla="*/ 0 h 401643"/>
                  <a:gd name="connsiteX1" fmla="*/ 2209037 w 2409858"/>
                  <a:gd name="connsiteY1" fmla="*/ 0 h 401643"/>
                  <a:gd name="connsiteX2" fmla="*/ 2351040 w 2409858"/>
                  <a:gd name="connsiteY2" fmla="*/ 58820 h 401643"/>
                  <a:gd name="connsiteX3" fmla="*/ 2409859 w 2409858"/>
                  <a:gd name="connsiteY3" fmla="*/ 200823 h 401643"/>
                  <a:gd name="connsiteX4" fmla="*/ 2409858 w 2409858"/>
                  <a:gd name="connsiteY4" fmla="*/ 401643 h 401643"/>
                  <a:gd name="connsiteX5" fmla="*/ 0 w 2409858"/>
                  <a:gd name="connsiteY5" fmla="*/ 401643 h 401643"/>
                  <a:gd name="connsiteX6" fmla="*/ 0 w 2409858"/>
                  <a:gd name="connsiteY6" fmla="*/ 0 h 401643"/>
                  <a:gd name="connsiteX0" fmla="*/ 0 w 2409859"/>
                  <a:gd name="connsiteY0" fmla="*/ 0 h 401643"/>
                  <a:gd name="connsiteX1" fmla="*/ 2070860 w 2409859"/>
                  <a:gd name="connsiteY1" fmla="*/ 0 h 401643"/>
                  <a:gd name="connsiteX2" fmla="*/ 2351040 w 2409859"/>
                  <a:gd name="connsiteY2" fmla="*/ 58820 h 401643"/>
                  <a:gd name="connsiteX3" fmla="*/ 2409859 w 2409859"/>
                  <a:gd name="connsiteY3" fmla="*/ 200823 h 401643"/>
                  <a:gd name="connsiteX4" fmla="*/ 2409858 w 2409859"/>
                  <a:gd name="connsiteY4" fmla="*/ 401643 h 401643"/>
                  <a:gd name="connsiteX5" fmla="*/ 0 w 2409859"/>
                  <a:gd name="connsiteY5" fmla="*/ 401643 h 401643"/>
                  <a:gd name="connsiteX6" fmla="*/ 0 w 2409859"/>
                  <a:gd name="connsiteY6" fmla="*/ 0 h 401643"/>
                  <a:gd name="connsiteX0" fmla="*/ 0 w 2801698"/>
                  <a:gd name="connsiteY0" fmla="*/ 8121 h 409764"/>
                  <a:gd name="connsiteX1" fmla="*/ 2070860 w 2801698"/>
                  <a:gd name="connsiteY1" fmla="*/ 8121 h 409764"/>
                  <a:gd name="connsiteX2" fmla="*/ 2351040 w 2801698"/>
                  <a:gd name="connsiteY2" fmla="*/ 66941 h 409764"/>
                  <a:gd name="connsiteX3" fmla="*/ 2409858 w 2801698"/>
                  <a:gd name="connsiteY3" fmla="*/ 409764 h 409764"/>
                  <a:gd name="connsiteX4" fmla="*/ 0 w 2801698"/>
                  <a:gd name="connsiteY4" fmla="*/ 409764 h 409764"/>
                  <a:gd name="connsiteX5" fmla="*/ 0 w 2801698"/>
                  <a:gd name="connsiteY5" fmla="*/ 8121 h 409764"/>
                  <a:gd name="connsiteX0" fmla="*/ 0 w 2801698"/>
                  <a:gd name="connsiteY0" fmla="*/ 8121 h 409764"/>
                  <a:gd name="connsiteX1" fmla="*/ 2070860 w 2801698"/>
                  <a:gd name="connsiteY1" fmla="*/ 8121 h 409764"/>
                  <a:gd name="connsiteX2" fmla="*/ 2351040 w 2801698"/>
                  <a:gd name="connsiteY2" fmla="*/ 66941 h 409764"/>
                  <a:gd name="connsiteX3" fmla="*/ 2409858 w 2801698"/>
                  <a:gd name="connsiteY3" fmla="*/ 409764 h 409764"/>
                  <a:gd name="connsiteX4" fmla="*/ 0 w 2801698"/>
                  <a:gd name="connsiteY4" fmla="*/ 409764 h 409764"/>
                  <a:gd name="connsiteX5" fmla="*/ 0 w 2801698"/>
                  <a:gd name="connsiteY5" fmla="*/ 8121 h 409764"/>
                  <a:gd name="connsiteX0" fmla="*/ 0 w 2409858"/>
                  <a:gd name="connsiteY0" fmla="*/ 8121 h 409764"/>
                  <a:gd name="connsiteX1" fmla="*/ 2070860 w 2409858"/>
                  <a:gd name="connsiteY1" fmla="*/ 8121 h 409764"/>
                  <a:gd name="connsiteX2" fmla="*/ 2351040 w 2409858"/>
                  <a:gd name="connsiteY2" fmla="*/ 66941 h 409764"/>
                  <a:gd name="connsiteX3" fmla="*/ 2409858 w 2409858"/>
                  <a:gd name="connsiteY3" fmla="*/ 409764 h 409764"/>
                  <a:gd name="connsiteX4" fmla="*/ 0 w 2409858"/>
                  <a:gd name="connsiteY4" fmla="*/ 409764 h 409764"/>
                  <a:gd name="connsiteX5" fmla="*/ 0 w 2409858"/>
                  <a:gd name="connsiteY5" fmla="*/ 8121 h 409764"/>
                  <a:gd name="connsiteX0" fmla="*/ 0 w 2755001"/>
                  <a:gd name="connsiteY0" fmla="*/ 0 h 401643"/>
                  <a:gd name="connsiteX1" fmla="*/ 2070860 w 2755001"/>
                  <a:gd name="connsiteY1" fmla="*/ 0 h 401643"/>
                  <a:gd name="connsiteX2" fmla="*/ 2409858 w 2755001"/>
                  <a:gd name="connsiteY2" fmla="*/ 401643 h 401643"/>
                  <a:gd name="connsiteX3" fmla="*/ 0 w 2755001"/>
                  <a:gd name="connsiteY3" fmla="*/ 401643 h 401643"/>
                  <a:gd name="connsiteX4" fmla="*/ 0 w 2755001"/>
                  <a:gd name="connsiteY4" fmla="*/ 0 h 401643"/>
                  <a:gd name="connsiteX0" fmla="*/ 0 w 2472503"/>
                  <a:gd name="connsiteY0" fmla="*/ 0 h 401643"/>
                  <a:gd name="connsiteX1" fmla="*/ 2070860 w 2472503"/>
                  <a:gd name="connsiteY1" fmla="*/ 0 h 401643"/>
                  <a:gd name="connsiteX2" fmla="*/ 2409858 w 2472503"/>
                  <a:gd name="connsiteY2" fmla="*/ 401643 h 401643"/>
                  <a:gd name="connsiteX3" fmla="*/ 0 w 2472503"/>
                  <a:gd name="connsiteY3" fmla="*/ 401643 h 401643"/>
                  <a:gd name="connsiteX4" fmla="*/ 0 w 2472503"/>
                  <a:gd name="connsiteY4" fmla="*/ 0 h 401643"/>
                  <a:gd name="connsiteX0" fmla="*/ 0 w 2472503"/>
                  <a:gd name="connsiteY0" fmla="*/ 0 h 401643"/>
                  <a:gd name="connsiteX1" fmla="*/ 2070860 w 2472503"/>
                  <a:gd name="connsiteY1" fmla="*/ 0 h 401643"/>
                  <a:gd name="connsiteX2" fmla="*/ 2409858 w 2472503"/>
                  <a:gd name="connsiteY2" fmla="*/ 401643 h 401643"/>
                  <a:gd name="connsiteX3" fmla="*/ 0 w 2472503"/>
                  <a:gd name="connsiteY3" fmla="*/ 401643 h 401643"/>
                  <a:gd name="connsiteX4" fmla="*/ 0 w 2472503"/>
                  <a:gd name="connsiteY4" fmla="*/ 0 h 401643"/>
                  <a:gd name="connsiteX0" fmla="*/ 0 w 2472503"/>
                  <a:gd name="connsiteY0" fmla="*/ 0 h 401643"/>
                  <a:gd name="connsiteX1" fmla="*/ 2070860 w 2472503"/>
                  <a:gd name="connsiteY1" fmla="*/ 0 h 401643"/>
                  <a:gd name="connsiteX2" fmla="*/ 2409858 w 2472503"/>
                  <a:gd name="connsiteY2" fmla="*/ 401643 h 401643"/>
                  <a:gd name="connsiteX3" fmla="*/ 0 w 2472503"/>
                  <a:gd name="connsiteY3" fmla="*/ 401643 h 401643"/>
                  <a:gd name="connsiteX4" fmla="*/ 0 w 2472503"/>
                  <a:gd name="connsiteY4" fmla="*/ 0 h 401643"/>
                  <a:gd name="connsiteX0" fmla="*/ 0 w 2409858"/>
                  <a:gd name="connsiteY0" fmla="*/ 2329 h 403972"/>
                  <a:gd name="connsiteX1" fmla="*/ 2070860 w 2409858"/>
                  <a:gd name="connsiteY1" fmla="*/ 2329 h 403972"/>
                  <a:gd name="connsiteX2" fmla="*/ 2409858 w 2409858"/>
                  <a:gd name="connsiteY2" fmla="*/ 403972 h 403972"/>
                  <a:gd name="connsiteX3" fmla="*/ 0 w 2409858"/>
                  <a:gd name="connsiteY3" fmla="*/ 403972 h 403972"/>
                  <a:gd name="connsiteX4" fmla="*/ 0 w 2409858"/>
                  <a:gd name="connsiteY4" fmla="*/ 2329 h 403972"/>
                  <a:gd name="connsiteX0" fmla="*/ 0 w 2409858"/>
                  <a:gd name="connsiteY0" fmla="*/ 2329 h 403972"/>
                  <a:gd name="connsiteX1" fmla="*/ 1896170 w 2409858"/>
                  <a:gd name="connsiteY1" fmla="*/ 2329 h 403972"/>
                  <a:gd name="connsiteX2" fmla="*/ 2409858 w 2409858"/>
                  <a:gd name="connsiteY2" fmla="*/ 403972 h 403972"/>
                  <a:gd name="connsiteX3" fmla="*/ 0 w 2409858"/>
                  <a:gd name="connsiteY3" fmla="*/ 403972 h 403972"/>
                  <a:gd name="connsiteX4" fmla="*/ 0 w 2409858"/>
                  <a:gd name="connsiteY4" fmla="*/ 2329 h 403972"/>
                  <a:gd name="connsiteX0" fmla="*/ 0 w 2409858"/>
                  <a:gd name="connsiteY0" fmla="*/ 6689 h 408332"/>
                  <a:gd name="connsiteX1" fmla="*/ 1896170 w 2409858"/>
                  <a:gd name="connsiteY1" fmla="*/ 6689 h 408332"/>
                  <a:gd name="connsiteX2" fmla="*/ 2409858 w 2409858"/>
                  <a:gd name="connsiteY2" fmla="*/ 408332 h 408332"/>
                  <a:gd name="connsiteX3" fmla="*/ 0 w 2409858"/>
                  <a:gd name="connsiteY3" fmla="*/ 408332 h 408332"/>
                  <a:gd name="connsiteX4" fmla="*/ 0 w 2409858"/>
                  <a:gd name="connsiteY4" fmla="*/ 6689 h 408332"/>
                  <a:gd name="connsiteX0" fmla="*/ 0 w 2409858"/>
                  <a:gd name="connsiteY0" fmla="*/ 16460 h 418103"/>
                  <a:gd name="connsiteX1" fmla="*/ 1896170 w 2409858"/>
                  <a:gd name="connsiteY1" fmla="*/ 16460 h 418103"/>
                  <a:gd name="connsiteX2" fmla="*/ 2409858 w 2409858"/>
                  <a:gd name="connsiteY2" fmla="*/ 418103 h 418103"/>
                  <a:gd name="connsiteX3" fmla="*/ 0 w 2409858"/>
                  <a:gd name="connsiteY3" fmla="*/ 418103 h 418103"/>
                  <a:gd name="connsiteX4" fmla="*/ 0 w 2409858"/>
                  <a:gd name="connsiteY4" fmla="*/ 16460 h 418103"/>
                  <a:gd name="connsiteX0" fmla="*/ 0 w 2409858"/>
                  <a:gd name="connsiteY0" fmla="*/ 15410 h 417053"/>
                  <a:gd name="connsiteX1" fmla="*/ 1896170 w 2409858"/>
                  <a:gd name="connsiteY1" fmla="*/ 15410 h 417053"/>
                  <a:gd name="connsiteX2" fmla="*/ 2409858 w 2409858"/>
                  <a:gd name="connsiteY2" fmla="*/ 417053 h 417053"/>
                  <a:gd name="connsiteX3" fmla="*/ 0 w 2409858"/>
                  <a:gd name="connsiteY3" fmla="*/ 417053 h 417053"/>
                  <a:gd name="connsiteX4" fmla="*/ 0 w 2409858"/>
                  <a:gd name="connsiteY4" fmla="*/ 15410 h 417053"/>
                  <a:gd name="connsiteX0" fmla="*/ 0 w 2409858"/>
                  <a:gd name="connsiteY0" fmla="*/ 3538 h 405181"/>
                  <a:gd name="connsiteX1" fmla="*/ 1896170 w 2409858"/>
                  <a:gd name="connsiteY1" fmla="*/ 3538 h 405181"/>
                  <a:gd name="connsiteX2" fmla="*/ 2409858 w 2409858"/>
                  <a:gd name="connsiteY2" fmla="*/ 405181 h 405181"/>
                  <a:gd name="connsiteX3" fmla="*/ 0 w 2409858"/>
                  <a:gd name="connsiteY3" fmla="*/ 405181 h 405181"/>
                  <a:gd name="connsiteX4" fmla="*/ 0 w 2409858"/>
                  <a:gd name="connsiteY4" fmla="*/ 3538 h 405181"/>
                  <a:gd name="connsiteX0" fmla="*/ 0 w 2409858"/>
                  <a:gd name="connsiteY0" fmla="*/ 2488 h 404131"/>
                  <a:gd name="connsiteX1" fmla="*/ 1896170 w 2409858"/>
                  <a:gd name="connsiteY1" fmla="*/ 2488 h 404131"/>
                  <a:gd name="connsiteX2" fmla="*/ 2409858 w 2409858"/>
                  <a:gd name="connsiteY2" fmla="*/ 404131 h 404131"/>
                  <a:gd name="connsiteX3" fmla="*/ 0 w 2409858"/>
                  <a:gd name="connsiteY3" fmla="*/ 404131 h 404131"/>
                  <a:gd name="connsiteX4" fmla="*/ 0 w 2409858"/>
                  <a:gd name="connsiteY4" fmla="*/ 2488 h 404131"/>
                  <a:gd name="connsiteX0" fmla="*/ 0 w 2409858"/>
                  <a:gd name="connsiteY0" fmla="*/ 0 h 401643"/>
                  <a:gd name="connsiteX1" fmla="*/ 1896170 w 2409858"/>
                  <a:gd name="connsiteY1" fmla="*/ 0 h 401643"/>
                  <a:gd name="connsiteX2" fmla="*/ 2409858 w 2409858"/>
                  <a:gd name="connsiteY2" fmla="*/ 401643 h 401643"/>
                  <a:gd name="connsiteX3" fmla="*/ 0 w 2409858"/>
                  <a:gd name="connsiteY3" fmla="*/ 401643 h 401643"/>
                  <a:gd name="connsiteX4" fmla="*/ 0 w 2409858"/>
                  <a:gd name="connsiteY4" fmla="*/ 0 h 40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9858" h="401643">
                    <a:moveTo>
                      <a:pt x="0" y="0"/>
                    </a:moveTo>
                    <a:lnTo>
                      <a:pt x="1896170" y="0"/>
                    </a:lnTo>
                    <a:cubicBezTo>
                      <a:pt x="2330358" y="1268"/>
                      <a:pt x="2395121" y="269911"/>
                      <a:pt x="2409858" y="401643"/>
                    </a:cubicBezTo>
                    <a:lnTo>
                      <a:pt x="0" y="401643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50000">
                    <a:schemeClr val="accent6"/>
                  </a:gs>
                  <a:gs pos="100000">
                    <a:schemeClr val="accent6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28575">
                <a:noFill/>
              </a:ln>
              <a:scene3d>
                <a:camera prst="orthographicFront"/>
                <a:lightRig rig="contrasting" dir="t">
                  <a:rot lat="0" lon="0" rev="4200000"/>
                </a:lightRig>
              </a:scene3d>
              <a:sp3d contourW="12700" prstMaterial="metal">
                <a:bevelT w="82550" h="63500"/>
                <a:contourClr>
                  <a:schemeClr val="accent3">
                    <a:lumMod val="50000"/>
                  </a:schemeClr>
                </a:contourClr>
              </a:sp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Your Text</a:t>
                </a:r>
              </a:p>
            </p:txBody>
          </p:sp>
          <p:sp>
            <p:nvSpPr>
              <p:cNvPr id="88" name="TG_Freeform 61"/>
              <p:cNvSpPr>
                <a:spLocks/>
              </p:cNvSpPr>
              <p:nvPr/>
            </p:nvSpPr>
            <p:spPr bwMode="gray">
              <a:xfrm rot="3877067">
                <a:off x="413002" y="4744917"/>
                <a:ext cx="2503488" cy="558676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59FA5"/>
                  </a:gs>
                  <a:gs pos="25000">
                    <a:srgbClr val="9EAFB8"/>
                  </a:gs>
                  <a:gs pos="50000">
                    <a:srgbClr val="E8ECEE"/>
                  </a:gs>
                  <a:gs pos="75000">
                    <a:srgbClr val="DDDDDD"/>
                  </a:gs>
                  <a:gs pos="100000">
                    <a:srgbClr val="A5ABB7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28575">
                <a:noFill/>
              </a:ln>
              <a:scene3d>
                <a:camera prst="orthographicFront"/>
                <a:lightRig rig="glow" dir="t">
                  <a:rot lat="0" lon="0" rev="15600000"/>
                </a:lightRig>
              </a:scene3d>
              <a:sp3d extrusionH="76200" prstMaterial="dkEdge">
                <a:bevelT w="57150" h="139700"/>
                <a:contourClr>
                  <a:srgbClr val="9DA3B1"/>
                </a:contourClr>
              </a:sp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333333"/>
                    </a:solidFill>
                  </a:rPr>
                  <a:t>Your Text</a:t>
                </a:r>
              </a:p>
            </p:txBody>
          </p:sp>
        </p:grpSp>
        <p:grpSp>
          <p:nvGrpSpPr>
            <p:cNvPr id="16" name="Group 153"/>
            <p:cNvGrpSpPr/>
            <p:nvPr/>
          </p:nvGrpSpPr>
          <p:grpSpPr bwMode="gray">
            <a:xfrm>
              <a:off x="715811" y="3762799"/>
              <a:ext cx="1441750" cy="1358677"/>
              <a:chOff x="390254" y="2662227"/>
              <a:chExt cx="1466865" cy="1456724"/>
            </a:xfrm>
          </p:grpSpPr>
          <p:grpSp>
            <p:nvGrpSpPr>
              <p:cNvPr id="17" name="Group 124"/>
              <p:cNvGrpSpPr/>
              <p:nvPr/>
            </p:nvGrpSpPr>
            <p:grpSpPr bwMode="gray">
              <a:xfrm>
                <a:off x="390254" y="2662227"/>
                <a:ext cx="1466865" cy="1456724"/>
                <a:chOff x="390254" y="2662227"/>
                <a:chExt cx="1466865" cy="1456724"/>
              </a:xfrm>
            </p:grpSpPr>
            <p:sp>
              <p:nvSpPr>
                <p:cNvPr id="84" name="TG_Oval 68"/>
                <p:cNvSpPr>
                  <a:spLocks noChangeArrowheads="1"/>
                </p:cNvSpPr>
                <p:nvPr/>
              </p:nvSpPr>
              <p:spPr bwMode="gray">
                <a:xfrm>
                  <a:off x="409144" y="2681374"/>
                  <a:ext cx="1424582" cy="14245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DA3B1"/>
                    </a:gs>
                    <a:gs pos="35000">
                      <a:srgbClr val="A5ABB7"/>
                    </a:gs>
                    <a:gs pos="58000">
                      <a:srgbClr val="DDDDDD"/>
                    </a:gs>
                    <a:gs pos="100000">
                      <a:srgbClr val="A5ABB7"/>
                    </a:gs>
                  </a:gsLst>
                  <a:lin ang="8100000" scaled="1"/>
                  <a:tileRect/>
                </a:gradFill>
                <a:ln/>
                <a:scene3d>
                  <a:camera prst="orthographicFront">
                    <a:rot lat="0" lon="0" rev="0"/>
                  </a:camera>
                  <a:lightRig rig="threePt" dir="t">
                    <a:rot lat="0" lon="0" rev="15600000"/>
                  </a:lightRig>
                </a:scene3d>
                <a:sp3d prstMaterial="dkEdge">
                  <a:bevelT w="279400" h="114300" prst="cross"/>
                  <a:contourClr>
                    <a:schemeClr val="accent4"/>
                  </a:contourClr>
                </a:sp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5" name="TG_Block Arc 103"/>
                <p:cNvSpPr/>
                <p:nvPr/>
              </p:nvSpPr>
              <p:spPr bwMode="gray">
                <a:xfrm rot="19536407">
                  <a:off x="390254" y="2662227"/>
                  <a:ext cx="1422129" cy="1422127"/>
                </a:xfrm>
                <a:prstGeom prst="blockArc">
                  <a:avLst>
                    <a:gd name="adj1" fmla="val 11523983"/>
                    <a:gd name="adj2" fmla="val 20286976"/>
                    <a:gd name="adj3" fmla="val 10689"/>
                  </a:avLst>
                </a:prstGeom>
                <a:gradFill flip="none" rotWithShape="1">
                  <a:gsLst>
                    <a:gs pos="0">
                      <a:srgbClr val="959FA5"/>
                    </a:gs>
                    <a:gs pos="25000">
                      <a:srgbClr val="9EAFB8"/>
                    </a:gs>
                    <a:gs pos="50000">
                      <a:srgbClr val="E8ECEE"/>
                    </a:gs>
                    <a:gs pos="75000">
                      <a:srgbClr val="DDDDDD"/>
                    </a:gs>
                    <a:gs pos="100000">
                      <a:srgbClr val="9DA3B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8575">
                  <a:noFill/>
                </a:ln>
                <a:scene3d>
                  <a:camera prst="orthographicFront"/>
                  <a:lightRig rig="brightRoom" dir="t">
                    <a:rot lat="0" lon="0" rev="17400000"/>
                  </a:lightRig>
                </a:scene3d>
                <a:sp3d contourW="12700" prstMaterial="dkEdge">
                  <a:bevelT w="31750" h="63500"/>
                  <a:contourClr>
                    <a:schemeClr val="accent5">
                      <a:lumMod val="50000"/>
                    </a:schemeClr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TG_Block Arc 104"/>
                <p:cNvSpPr/>
                <p:nvPr/>
              </p:nvSpPr>
              <p:spPr bwMode="gray">
                <a:xfrm rot="19536407">
                  <a:off x="405596" y="2684026"/>
                  <a:ext cx="1451523" cy="1434925"/>
                </a:xfrm>
                <a:prstGeom prst="blockArc">
                  <a:avLst>
                    <a:gd name="adj1" fmla="val 1011982"/>
                    <a:gd name="adj2" fmla="val 9423284"/>
                    <a:gd name="adj3" fmla="val 11268"/>
                  </a:avLst>
                </a:prstGeom>
                <a:gradFill flip="none" rotWithShape="1">
                  <a:gsLst>
                    <a:gs pos="0">
                      <a:srgbClr val="959FA5"/>
                    </a:gs>
                    <a:gs pos="25000">
                      <a:srgbClr val="9EAFB8"/>
                    </a:gs>
                    <a:gs pos="50000">
                      <a:srgbClr val="E8ECEE"/>
                    </a:gs>
                    <a:gs pos="75000">
                      <a:srgbClr val="DDDDDD"/>
                    </a:gs>
                    <a:gs pos="100000">
                      <a:srgbClr val="9DA3B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8575">
                  <a:noFill/>
                </a:ln>
                <a:scene3d>
                  <a:camera prst="orthographicFront"/>
                  <a:lightRig rig="brightRoom" dir="t">
                    <a:rot lat="0" lon="0" rev="7200000"/>
                  </a:lightRig>
                </a:scene3d>
                <a:sp3d contourW="12700" prstMaterial="dkEdge">
                  <a:bevelT w="31750" h="63500"/>
                  <a:contourClr>
                    <a:schemeClr val="accent5">
                      <a:lumMod val="50000"/>
                    </a:schemeClr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2" name="TG_Oval 19"/>
              <p:cNvSpPr/>
              <p:nvPr/>
            </p:nvSpPr>
            <p:spPr bwMode="gray">
              <a:xfrm>
                <a:off x="531086" y="2824769"/>
                <a:ext cx="1152143" cy="1152144"/>
              </a:xfrm>
              <a:prstGeom prst="ellipse">
                <a:avLst/>
              </a:prstGeom>
              <a:gradFill>
                <a:gsLst>
                  <a:gs pos="0">
                    <a:schemeClr val="accent6"/>
                  </a:gs>
                  <a:gs pos="25000">
                    <a:schemeClr val="accent6">
                      <a:lumMod val="75000"/>
                    </a:schemeClr>
                  </a:gs>
                  <a:gs pos="50000">
                    <a:schemeClr val="accent6">
                      <a:lumMod val="50000"/>
                    </a:schemeClr>
                  </a:gs>
                  <a:gs pos="75000">
                    <a:schemeClr val="accent6">
                      <a:lumMod val="75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 w="28575">
                <a:noFill/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8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dkEdge">
                <a:bevelT w="571500" h="571500"/>
                <a:contourClr>
                  <a:schemeClr val="accent3"/>
                </a:contourClr>
              </a:sp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endParaRPr lang="en-US" sz="40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  <a:reflection blurRad="6350" stA="60000" endA="900" endPos="58000" dir="5400000" sy="-100000" algn="bl" rotWithShape="0"/>
                  </a:effectLst>
                </a:endParaRPr>
              </a:p>
            </p:txBody>
          </p:sp>
          <p:sp>
            <p:nvSpPr>
              <p:cNvPr id="83" name="TG_Oval 19"/>
              <p:cNvSpPr/>
              <p:nvPr/>
            </p:nvSpPr>
            <p:spPr bwMode="gray">
              <a:xfrm>
                <a:off x="462223" y="2740519"/>
                <a:ext cx="1291028" cy="1291026"/>
              </a:xfrm>
              <a:prstGeom prst="donut">
                <a:avLst>
                  <a:gd name="adj" fmla="val 9924"/>
                </a:avLst>
              </a:prstGeom>
              <a:gradFill>
                <a:gsLst>
                  <a:gs pos="0">
                    <a:schemeClr val="tx1">
                      <a:alpha val="50000"/>
                    </a:schemeClr>
                  </a:gs>
                  <a:gs pos="25000">
                    <a:schemeClr val="tx1">
                      <a:lumMod val="65000"/>
                      <a:alpha val="50000"/>
                    </a:schemeClr>
                  </a:gs>
                  <a:gs pos="50000">
                    <a:schemeClr val="tx1">
                      <a:lumMod val="50000"/>
                      <a:alpha val="50000"/>
                    </a:schemeClr>
                  </a:gs>
                  <a:gs pos="75000">
                    <a:schemeClr val="tx1">
                      <a:lumMod val="65000"/>
                      <a:alpha val="5000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0"/>
              </a:gradFill>
              <a:ln w="28575">
                <a:solidFill>
                  <a:schemeClr val="lt1">
                    <a:alpha val="30000"/>
                  </a:schemeClr>
                </a:solidFill>
              </a:ln>
              <a:effectLst>
                <a:outerShdw blurRad="63500" sx="102000" sy="102000" algn="ctr" rotWithShape="0">
                  <a:srgbClr val="FFFFFF">
                    <a:alpha val="40000"/>
                  </a:srgbClr>
                </a:outerShdw>
              </a:effectLst>
              <a:scene3d>
                <a:camera prst="orthographicFront"/>
                <a:lightRig rig="glow" dir="t">
                  <a:rot lat="0" lon="0" rev="14400000"/>
                </a:lightRig>
              </a:scene3d>
              <a:sp3d prstMaterial="clear">
                <a:bevelT w="508000" h="190500"/>
                <a:contourClr>
                  <a:srgbClr val="FFFFFF"/>
                </a:contourClr>
              </a:sp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91" name="TextBox 90"/>
          <p:cNvSpPr txBox="1"/>
          <p:nvPr/>
        </p:nvSpPr>
        <p:spPr bwMode="gray">
          <a:xfrm>
            <a:off x="2517727" y="3575053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</a:rPr>
              <a:t>2008</a:t>
            </a:r>
          </a:p>
        </p:txBody>
      </p:sp>
      <p:sp>
        <p:nvSpPr>
          <p:cNvPr id="92" name="TextBox 91"/>
          <p:cNvSpPr txBox="1"/>
          <p:nvPr/>
        </p:nvSpPr>
        <p:spPr bwMode="gray">
          <a:xfrm>
            <a:off x="4375286" y="3575053"/>
            <a:ext cx="87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</a:rPr>
              <a:t>2009</a:t>
            </a:r>
          </a:p>
        </p:txBody>
      </p:sp>
      <p:sp>
        <p:nvSpPr>
          <p:cNvPr id="93" name="TextBox 92"/>
          <p:cNvSpPr txBox="1"/>
          <p:nvPr/>
        </p:nvSpPr>
        <p:spPr bwMode="gray">
          <a:xfrm>
            <a:off x="6136431" y="3575053"/>
            <a:ext cx="87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</a:rPr>
              <a:t>2010</a:t>
            </a:r>
          </a:p>
        </p:txBody>
      </p:sp>
      <p:sp>
        <p:nvSpPr>
          <p:cNvPr id="94" name="TextBox 93"/>
          <p:cNvSpPr txBox="1"/>
          <p:nvPr/>
        </p:nvSpPr>
        <p:spPr bwMode="gray">
          <a:xfrm>
            <a:off x="8040299" y="3575053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</a:rPr>
              <a:t>2011</a:t>
            </a:r>
          </a:p>
        </p:txBody>
      </p:sp>
      <p:sp>
        <p:nvSpPr>
          <p:cNvPr id="98" name="TG_Rounded Rectangle 25"/>
          <p:cNvSpPr/>
          <p:nvPr/>
        </p:nvSpPr>
        <p:spPr bwMode="auto">
          <a:xfrm>
            <a:off x="2371674" y="4597417"/>
            <a:ext cx="1606572" cy="135421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Add you text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Add you text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Add you text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Add you text</a:t>
            </a:r>
          </a:p>
          <a:p>
            <a:pPr>
              <a:buFont typeface="Arial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9" name="TG_Rounded Rectangle 25"/>
          <p:cNvSpPr/>
          <p:nvPr/>
        </p:nvSpPr>
        <p:spPr bwMode="auto">
          <a:xfrm>
            <a:off x="6059487" y="4597417"/>
            <a:ext cx="1606572" cy="135421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Add you text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Add you text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Add you text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Add you text</a:t>
            </a:r>
          </a:p>
          <a:p>
            <a:pPr>
              <a:buFont typeface="Arial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0" name="TG_Rounded Rectangle 25"/>
          <p:cNvSpPr/>
          <p:nvPr/>
        </p:nvSpPr>
        <p:spPr bwMode="auto">
          <a:xfrm>
            <a:off x="4745019" y="1822429"/>
            <a:ext cx="1606572" cy="135421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Add you text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Add you text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Add you text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Add you text</a:t>
            </a:r>
          </a:p>
          <a:p>
            <a:pPr>
              <a:buFont typeface="Arial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1" name="TG_Rounded Rectangle 25"/>
          <p:cNvSpPr/>
          <p:nvPr/>
        </p:nvSpPr>
        <p:spPr bwMode="auto">
          <a:xfrm>
            <a:off x="8396319" y="1805621"/>
            <a:ext cx="1606572" cy="135421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Add you text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Add you text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Add you text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Add you text</a:t>
            </a:r>
          </a:p>
          <a:p>
            <a:pPr>
              <a:buFont typeface="Arial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t>Click to add title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8" name="TextBox 17"/>
          <p:cNvSpPr txBox="1"/>
          <p:nvPr/>
        </p:nvSpPr>
        <p:spPr bwMode="gray">
          <a:xfrm>
            <a:off x="3124201" y="1295401"/>
            <a:ext cx="5783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design used “Theme Color” which is changed according to the theme to be used.</a:t>
            </a:r>
          </a:p>
        </p:txBody>
      </p:sp>
      <p:sp>
        <p:nvSpPr>
          <p:cNvPr id="19" name="Round Diagonal Corner Rectangle 18"/>
          <p:cNvSpPr/>
          <p:nvPr/>
        </p:nvSpPr>
        <p:spPr bwMode="gray">
          <a:xfrm>
            <a:off x="3041608" y="2096293"/>
            <a:ext cx="6102393" cy="533399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bIns="91440" rtlCol="0" anchor="ctr"/>
          <a:lstStyle/>
          <a:p>
            <a:r>
              <a:rPr lang="en-US" sz="5000" b="1" i="1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  <a:alpha val="20000"/>
                      </a:schemeClr>
                    </a:gs>
                    <a:gs pos="50000">
                      <a:schemeClr val="lt1">
                        <a:shade val="67500"/>
                        <a:satMod val="115000"/>
                        <a:alpha val="20000"/>
                      </a:schemeClr>
                    </a:gs>
                    <a:gs pos="100000">
                      <a:schemeClr val="lt1">
                        <a:shade val="100000"/>
                        <a:satMod val="115000"/>
                        <a:alpha val="20000"/>
                      </a:schemeClr>
                    </a:gs>
                  </a:gsLst>
                  <a:lin ang="16200000" scaled="1"/>
                  <a:tileRect/>
                </a:gradFill>
              </a:rPr>
              <a:t>1</a:t>
            </a:r>
          </a:p>
        </p:txBody>
      </p:sp>
      <p:sp>
        <p:nvSpPr>
          <p:cNvPr id="20" name="Round Diagonal Corner Rectangle 19"/>
          <p:cNvSpPr/>
          <p:nvPr/>
        </p:nvSpPr>
        <p:spPr bwMode="gray">
          <a:xfrm>
            <a:off x="3613117" y="2207572"/>
            <a:ext cx="5626134" cy="45163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2">
                  <a:tint val="62000"/>
                  <a:satMod val="180000"/>
                </a:schemeClr>
              </a:gs>
              <a:gs pos="65000">
                <a:schemeClr val="accent2">
                  <a:tint val="32000"/>
                  <a:satMod val="250000"/>
                </a:schemeClr>
              </a:gs>
              <a:gs pos="100000">
                <a:schemeClr val="accent2">
                  <a:tint val="23000"/>
                  <a:satMod val="3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PowerPoint Diagrams designed by ThemeGallery.</a:t>
            </a:r>
          </a:p>
        </p:txBody>
      </p:sp>
      <p:sp>
        <p:nvSpPr>
          <p:cNvPr id="21" name="Rectangle 20"/>
          <p:cNvSpPr/>
          <p:nvPr/>
        </p:nvSpPr>
        <p:spPr bwMode="gray">
          <a:xfrm>
            <a:off x="3087447" y="2000250"/>
            <a:ext cx="48442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2" name="Round Diagonal Corner Rectangle 21"/>
          <p:cNvSpPr/>
          <p:nvPr/>
        </p:nvSpPr>
        <p:spPr bwMode="gray">
          <a:xfrm>
            <a:off x="3041608" y="2884264"/>
            <a:ext cx="6102393" cy="533399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bIns="91440" rtlCol="0" anchor="ctr"/>
          <a:lstStyle/>
          <a:p>
            <a:r>
              <a:rPr lang="en-US" sz="5000" b="1" i="1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  <a:alpha val="20000"/>
                      </a:schemeClr>
                    </a:gs>
                    <a:gs pos="50000">
                      <a:schemeClr val="lt1">
                        <a:shade val="67500"/>
                        <a:satMod val="115000"/>
                        <a:alpha val="20000"/>
                      </a:schemeClr>
                    </a:gs>
                    <a:gs pos="100000">
                      <a:schemeClr val="lt1">
                        <a:shade val="100000"/>
                        <a:satMod val="115000"/>
                        <a:alpha val="20000"/>
                      </a:schemeClr>
                    </a:gs>
                  </a:gsLst>
                  <a:lin ang="16200000" scaled="1"/>
                  <a:tileRect/>
                </a:gradFill>
              </a:rPr>
              <a:t>2</a:t>
            </a:r>
          </a:p>
        </p:txBody>
      </p:sp>
      <p:sp>
        <p:nvSpPr>
          <p:cNvPr id="23" name="Round Diagonal Corner Rectangle 22"/>
          <p:cNvSpPr/>
          <p:nvPr/>
        </p:nvSpPr>
        <p:spPr bwMode="gray">
          <a:xfrm>
            <a:off x="3613117" y="2995544"/>
            <a:ext cx="5626134" cy="45163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3">
                  <a:tint val="62000"/>
                  <a:satMod val="180000"/>
                </a:schemeClr>
              </a:gs>
              <a:gs pos="65000">
                <a:schemeClr val="accent3">
                  <a:tint val="32000"/>
                  <a:satMod val="250000"/>
                </a:schemeClr>
              </a:gs>
              <a:gs pos="100000">
                <a:schemeClr val="accent3">
                  <a:tint val="23000"/>
                  <a:satMod val="3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PowerPoint Diagrams designed by ThemeGallery.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3087447" y="2772484"/>
            <a:ext cx="48442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25" name="Round Diagonal Corner Rectangle 24"/>
          <p:cNvSpPr/>
          <p:nvPr/>
        </p:nvSpPr>
        <p:spPr bwMode="gray">
          <a:xfrm>
            <a:off x="3041608" y="3671460"/>
            <a:ext cx="6102393" cy="533399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bIns="91440" rtlCol="0" anchor="ctr" anchorCtr="0"/>
          <a:lstStyle/>
          <a:p>
            <a:r>
              <a:rPr lang="en-US" sz="5000" b="1" i="1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  <a:alpha val="20000"/>
                      </a:schemeClr>
                    </a:gs>
                    <a:gs pos="50000">
                      <a:schemeClr val="lt1">
                        <a:shade val="67500"/>
                        <a:satMod val="115000"/>
                        <a:alpha val="20000"/>
                      </a:schemeClr>
                    </a:gs>
                    <a:gs pos="100000">
                      <a:schemeClr val="lt1">
                        <a:shade val="100000"/>
                        <a:satMod val="115000"/>
                        <a:alpha val="20000"/>
                      </a:schemeClr>
                    </a:gs>
                  </a:gsLst>
                  <a:lin ang="16200000" scaled="1"/>
                  <a:tileRect/>
                </a:gradFill>
              </a:rPr>
              <a:t>3</a:t>
            </a:r>
          </a:p>
        </p:txBody>
      </p:sp>
      <p:sp>
        <p:nvSpPr>
          <p:cNvPr id="26" name="Round Diagonal Corner Rectangle 25"/>
          <p:cNvSpPr/>
          <p:nvPr/>
        </p:nvSpPr>
        <p:spPr bwMode="gray">
          <a:xfrm>
            <a:off x="3613117" y="3782739"/>
            <a:ext cx="5626134" cy="45163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4">
                  <a:tint val="62000"/>
                  <a:satMod val="180000"/>
                </a:schemeClr>
              </a:gs>
              <a:gs pos="65000">
                <a:schemeClr val="accent4">
                  <a:tint val="32000"/>
                  <a:satMod val="250000"/>
                </a:schemeClr>
              </a:gs>
              <a:gs pos="100000">
                <a:schemeClr val="accent4">
                  <a:tint val="23000"/>
                  <a:satMod val="3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PowerPoint Diagrams designed by ThemeGallery.</a:t>
            </a:r>
          </a:p>
        </p:txBody>
      </p:sp>
      <p:sp>
        <p:nvSpPr>
          <p:cNvPr id="27" name="Rectangle 26"/>
          <p:cNvSpPr/>
          <p:nvPr/>
        </p:nvSpPr>
        <p:spPr bwMode="gray">
          <a:xfrm>
            <a:off x="3087447" y="3548733"/>
            <a:ext cx="48442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8" name="Round Diagonal Corner Rectangle 27"/>
          <p:cNvSpPr/>
          <p:nvPr/>
        </p:nvSpPr>
        <p:spPr bwMode="gray">
          <a:xfrm>
            <a:off x="3041608" y="4458655"/>
            <a:ext cx="6102393" cy="533399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bIns="91440" rtlCol="0" anchor="ctr"/>
          <a:lstStyle/>
          <a:p>
            <a:r>
              <a:rPr lang="en-US" sz="5000" b="1" i="1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  <a:alpha val="20000"/>
                      </a:schemeClr>
                    </a:gs>
                    <a:gs pos="50000">
                      <a:schemeClr val="lt1">
                        <a:shade val="67500"/>
                        <a:satMod val="115000"/>
                        <a:alpha val="20000"/>
                      </a:schemeClr>
                    </a:gs>
                    <a:gs pos="100000">
                      <a:schemeClr val="lt1">
                        <a:shade val="100000"/>
                        <a:satMod val="115000"/>
                        <a:alpha val="20000"/>
                      </a:schemeClr>
                    </a:gs>
                  </a:gsLst>
                  <a:lin ang="16200000" scaled="1"/>
                  <a:tileRect/>
                </a:gradFill>
              </a:rPr>
              <a:t>4</a:t>
            </a:r>
          </a:p>
        </p:txBody>
      </p:sp>
      <p:sp>
        <p:nvSpPr>
          <p:cNvPr id="44" name="Round Diagonal Corner Rectangle 43"/>
          <p:cNvSpPr/>
          <p:nvPr/>
        </p:nvSpPr>
        <p:spPr bwMode="gray">
          <a:xfrm>
            <a:off x="3613117" y="4569935"/>
            <a:ext cx="5626134" cy="45163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5">
                  <a:tint val="62000"/>
                  <a:satMod val="180000"/>
                </a:schemeClr>
              </a:gs>
              <a:gs pos="65000">
                <a:schemeClr val="accent5">
                  <a:tint val="32000"/>
                  <a:satMod val="250000"/>
                </a:schemeClr>
              </a:gs>
              <a:gs pos="100000">
                <a:schemeClr val="accent5">
                  <a:tint val="23000"/>
                  <a:satMod val="3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PowerPoint Diagrams designed by ThemeGallery.</a:t>
            </a:r>
          </a:p>
        </p:txBody>
      </p:sp>
      <p:sp>
        <p:nvSpPr>
          <p:cNvPr id="45" name="Rectangle 44"/>
          <p:cNvSpPr/>
          <p:nvPr/>
        </p:nvSpPr>
        <p:spPr bwMode="gray">
          <a:xfrm>
            <a:off x="3087447" y="4346063"/>
            <a:ext cx="48442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46" name="Round Diagonal Corner Rectangle 45"/>
          <p:cNvSpPr/>
          <p:nvPr/>
        </p:nvSpPr>
        <p:spPr bwMode="gray">
          <a:xfrm>
            <a:off x="3041608" y="5238751"/>
            <a:ext cx="6102393" cy="533399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bIns="91440" rtlCol="0" anchor="ctr"/>
          <a:lstStyle/>
          <a:p>
            <a:r>
              <a:rPr lang="en-US" sz="5000" b="1" i="1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  <a:alpha val="20000"/>
                      </a:schemeClr>
                    </a:gs>
                    <a:gs pos="50000">
                      <a:schemeClr val="lt1">
                        <a:shade val="67500"/>
                        <a:satMod val="115000"/>
                        <a:alpha val="20000"/>
                      </a:schemeClr>
                    </a:gs>
                    <a:gs pos="100000">
                      <a:schemeClr val="lt1">
                        <a:shade val="100000"/>
                        <a:satMod val="115000"/>
                        <a:alpha val="20000"/>
                      </a:schemeClr>
                    </a:gs>
                  </a:gsLst>
                  <a:lin ang="16200000" scaled="1"/>
                  <a:tileRect/>
                </a:gradFill>
              </a:rPr>
              <a:t>5</a:t>
            </a:r>
          </a:p>
        </p:txBody>
      </p:sp>
      <p:sp>
        <p:nvSpPr>
          <p:cNvPr id="47" name="Round Diagonal Corner Rectangle 46"/>
          <p:cNvSpPr/>
          <p:nvPr/>
        </p:nvSpPr>
        <p:spPr bwMode="gray">
          <a:xfrm>
            <a:off x="3613117" y="5350030"/>
            <a:ext cx="5626134" cy="45163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tint val="62000"/>
                  <a:satMod val="180000"/>
                </a:schemeClr>
              </a:gs>
              <a:gs pos="65000">
                <a:schemeClr val="accent6">
                  <a:tint val="32000"/>
                  <a:satMod val="250000"/>
                </a:schemeClr>
              </a:gs>
              <a:gs pos="100000">
                <a:schemeClr val="accent6">
                  <a:tint val="23000"/>
                  <a:satMod val="3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PowerPoint Diagrams designed by ThemeGallery.</a:t>
            </a:r>
          </a:p>
        </p:txBody>
      </p:sp>
      <p:sp>
        <p:nvSpPr>
          <p:cNvPr id="48" name="Rectangle 47"/>
          <p:cNvSpPr/>
          <p:nvPr/>
        </p:nvSpPr>
        <p:spPr bwMode="gray">
          <a:xfrm>
            <a:off x="3087447" y="5124468"/>
            <a:ext cx="48442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cap="none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www.themegallery.com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Hot Tip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335162" y="1676376"/>
            <a:ext cx="7339113" cy="4340248"/>
          </a:xfrm>
        </p:spPr>
        <p:txBody>
          <a:bodyPr/>
          <a:lstStyle/>
          <a:p>
            <a:r>
              <a:rPr lang="en-US" sz="3000" dirty="0"/>
              <a:t>How do I incorporate my </a:t>
            </a:r>
            <a:r>
              <a:rPr lang="en-US" sz="3000" b="1" dirty="0">
                <a:solidFill>
                  <a:schemeClr val="tx2"/>
                </a:solidFill>
              </a:rPr>
              <a:t>logo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tx2"/>
                </a:solidFill>
              </a:rPr>
              <a:t>Image</a:t>
            </a:r>
            <a:r>
              <a:rPr lang="en-US" sz="3000" dirty="0"/>
              <a:t> to a slide that will apply to all the other slides? </a:t>
            </a:r>
          </a:p>
          <a:p>
            <a:endParaRPr lang="en-US" sz="1600" b="1" dirty="0"/>
          </a:p>
          <a:p>
            <a:pPr lvl="1"/>
            <a:r>
              <a:rPr lang="en-US" sz="2000" dirty="0"/>
              <a:t>On the </a:t>
            </a:r>
            <a:r>
              <a:rPr lang="en-US" sz="2000" b="1" dirty="0"/>
              <a:t>[View] </a:t>
            </a:r>
            <a:r>
              <a:rPr lang="en-US" sz="2000" dirty="0"/>
              <a:t>tab, in the </a:t>
            </a:r>
            <a:r>
              <a:rPr lang="en-US" sz="2000" b="1" dirty="0"/>
              <a:t>[Presentation Views] </a:t>
            </a:r>
            <a:r>
              <a:rPr lang="en-US" sz="2000" dirty="0"/>
              <a:t>group, click </a:t>
            </a:r>
            <a:r>
              <a:rPr lang="en-US" sz="2000" b="1" dirty="0"/>
              <a:t>[Slide Master]. </a:t>
            </a:r>
            <a:r>
              <a:rPr lang="en-US" sz="2000" dirty="0"/>
              <a:t>Open [Slide Master] view to change the design(logo, Image..) and layout of the master slides.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01934" y="4889520"/>
            <a:ext cx="63246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Arial" charset="0"/>
              </a:rPr>
              <a:t>[ Image information in product ]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 Image : www.themegallery.com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 Note to customers : This image has been licensed to be used within this PowerPoint template only. </a:t>
            </a:r>
          </a:p>
          <a:p>
            <a:r>
              <a:rPr lang="en-US" sz="1000" dirty="0">
                <a:solidFill>
                  <a:srgbClr val="000000"/>
                </a:solidFill>
                <a:latin typeface="Arial" charset="0"/>
              </a:rPr>
              <a:t>                                   You may not extract the image for any other use.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2357" y="1447801"/>
            <a:ext cx="5053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design used “Theme Color” which is changed according to the theme to be used.</a:t>
            </a:r>
          </a:p>
        </p:txBody>
      </p:sp>
      <p:sp>
        <p:nvSpPr>
          <p:cNvPr id="31" name="Oval 30"/>
          <p:cNvSpPr/>
          <p:nvPr/>
        </p:nvSpPr>
        <p:spPr>
          <a:xfrm>
            <a:off x="4229875" y="2384502"/>
            <a:ext cx="3603714" cy="3608184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tx1">
                <a:alpha val="50196"/>
              </a:schemeClr>
            </a:solidFill>
            <a:prstDash val="sysDot"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 bwMode="gray">
          <a:xfrm>
            <a:off x="2590752" y="2638425"/>
            <a:ext cx="2529178" cy="364904"/>
          </a:xfrm>
          <a:prstGeom prst="roundRect">
            <a:avLst>
              <a:gd name="adj" fmla="val 31301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Add your text in here</a:t>
            </a:r>
          </a:p>
        </p:txBody>
      </p:sp>
      <p:sp>
        <p:nvSpPr>
          <p:cNvPr id="53" name="Rounded Rectangle 52"/>
          <p:cNvSpPr/>
          <p:nvPr/>
        </p:nvSpPr>
        <p:spPr bwMode="gray">
          <a:xfrm>
            <a:off x="6999044" y="2638425"/>
            <a:ext cx="2529178" cy="364904"/>
          </a:xfrm>
          <a:prstGeom prst="roundRect">
            <a:avLst>
              <a:gd name="adj" fmla="val 31301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Add your text in here</a:t>
            </a:r>
          </a:p>
        </p:txBody>
      </p:sp>
      <p:sp>
        <p:nvSpPr>
          <p:cNvPr id="54" name="Rounded Rectangle 53"/>
          <p:cNvSpPr/>
          <p:nvPr/>
        </p:nvSpPr>
        <p:spPr bwMode="gray">
          <a:xfrm>
            <a:off x="1970031" y="4009535"/>
            <a:ext cx="2529178" cy="364904"/>
          </a:xfrm>
          <a:prstGeom prst="roundRect">
            <a:avLst>
              <a:gd name="adj" fmla="val 31301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Add your text in here</a:t>
            </a:r>
          </a:p>
        </p:txBody>
      </p:sp>
      <p:sp>
        <p:nvSpPr>
          <p:cNvPr id="55" name="Rounded Rectangle 54"/>
          <p:cNvSpPr/>
          <p:nvPr/>
        </p:nvSpPr>
        <p:spPr bwMode="gray">
          <a:xfrm>
            <a:off x="7583252" y="3976695"/>
            <a:ext cx="2529178" cy="364904"/>
          </a:xfrm>
          <a:prstGeom prst="roundRect">
            <a:avLst>
              <a:gd name="adj" fmla="val 31301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Add your text in here</a:t>
            </a:r>
          </a:p>
        </p:txBody>
      </p:sp>
      <p:sp>
        <p:nvSpPr>
          <p:cNvPr id="56" name="Rounded Rectangle 55"/>
          <p:cNvSpPr/>
          <p:nvPr/>
        </p:nvSpPr>
        <p:spPr bwMode="gray">
          <a:xfrm>
            <a:off x="2663778" y="5452809"/>
            <a:ext cx="2529178" cy="364904"/>
          </a:xfrm>
          <a:prstGeom prst="roundRect">
            <a:avLst>
              <a:gd name="adj" fmla="val 3130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Add your text in here</a:t>
            </a:r>
          </a:p>
        </p:txBody>
      </p:sp>
      <p:sp>
        <p:nvSpPr>
          <p:cNvPr id="57" name="Rounded Rectangle 56"/>
          <p:cNvSpPr/>
          <p:nvPr/>
        </p:nvSpPr>
        <p:spPr bwMode="gray">
          <a:xfrm>
            <a:off x="6816479" y="5452809"/>
            <a:ext cx="2529178" cy="364904"/>
          </a:xfrm>
          <a:prstGeom prst="roundRect">
            <a:avLst>
              <a:gd name="adj" fmla="val 3130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Add your text in here</a:t>
            </a:r>
          </a:p>
        </p:txBody>
      </p:sp>
      <p:sp>
        <p:nvSpPr>
          <p:cNvPr id="59" name="Right Arrow 58"/>
          <p:cNvSpPr/>
          <p:nvPr/>
        </p:nvSpPr>
        <p:spPr bwMode="gray">
          <a:xfrm rot="18863706">
            <a:off x="6512259" y="3114930"/>
            <a:ext cx="649473" cy="360818"/>
          </a:xfrm>
          <a:prstGeom prst="rightArrow">
            <a:avLst/>
          </a:prstGeom>
          <a:solidFill>
            <a:srgbClr val="C0C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glow" dir="t"/>
          </a:scene3d>
          <a:sp3d prstMaterial="plastic">
            <a:bevelT w="254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itchFamily="34" charset="0"/>
            </a:endParaRPr>
          </a:p>
        </p:txBody>
      </p:sp>
      <p:sp>
        <p:nvSpPr>
          <p:cNvPr id="60" name="Right Arrow 59"/>
          <p:cNvSpPr/>
          <p:nvPr/>
        </p:nvSpPr>
        <p:spPr bwMode="gray">
          <a:xfrm>
            <a:off x="6861616" y="3950982"/>
            <a:ext cx="649473" cy="360818"/>
          </a:xfrm>
          <a:prstGeom prst="rightArrow">
            <a:avLst/>
          </a:prstGeom>
          <a:solidFill>
            <a:srgbClr val="C0C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glow" dir="t"/>
          </a:scene3d>
          <a:sp3d prstMaterial="plastic">
            <a:bevelT w="254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itchFamily="34" charset="0"/>
            </a:endParaRPr>
          </a:p>
        </p:txBody>
      </p:sp>
      <p:sp>
        <p:nvSpPr>
          <p:cNvPr id="61" name="Right Arrow 60"/>
          <p:cNvSpPr/>
          <p:nvPr/>
        </p:nvSpPr>
        <p:spPr bwMode="gray">
          <a:xfrm rot="2875258">
            <a:off x="6315486" y="4994951"/>
            <a:ext cx="649473" cy="360818"/>
          </a:xfrm>
          <a:prstGeom prst="rightArrow">
            <a:avLst/>
          </a:prstGeom>
          <a:solidFill>
            <a:srgbClr val="C0C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glow" dir="t"/>
          </a:scene3d>
          <a:sp3d prstMaterial="plastic">
            <a:bevelT w="254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itchFamily="34" charset="0"/>
            </a:endParaRPr>
          </a:p>
        </p:txBody>
      </p:sp>
      <p:sp>
        <p:nvSpPr>
          <p:cNvPr id="62" name="Right Arrow 61"/>
          <p:cNvSpPr/>
          <p:nvPr/>
        </p:nvSpPr>
        <p:spPr bwMode="gray">
          <a:xfrm rot="13886879">
            <a:off x="5016506" y="3118727"/>
            <a:ext cx="649473" cy="360818"/>
          </a:xfrm>
          <a:prstGeom prst="rightArrow">
            <a:avLst/>
          </a:prstGeom>
          <a:solidFill>
            <a:srgbClr val="C0C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glow" dir="t"/>
          </a:scene3d>
          <a:sp3d prstMaterial="plastic">
            <a:bevelT w="254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itchFamily="34" charset="0"/>
            </a:endParaRPr>
          </a:p>
        </p:txBody>
      </p:sp>
      <p:sp>
        <p:nvSpPr>
          <p:cNvPr id="63" name="Right Arrow 62"/>
          <p:cNvSpPr/>
          <p:nvPr/>
        </p:nvSpPr>
        <p:spPr bwMode="gray">
          <a:xfrm rot="10800000">
            <a:off x="4552378" y="4023146"/>
            <a:ext cx="649473" cy="360818"/>
          </a:xfrm>
          <a:prstGeom prst="rightArrow">
            <a:avLst/>
          </a:prstGeom>
          <a:solidFill>
            <a:srgbClr val="C0C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glow" dir="t"/>
          </a:scene3d>
          <a:sp3d prstMaterial="plastic">
            <a:bevelT w="254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itchFamily="34" charset="0"/>
            </a:endParaRPr>
          </a:p>
        </p:txBody>
      </p:sp>
      <p:sp>
        <p:nvSpPr>
          <p:cNvPr id="64" name="Right Arrow 63"/>
          <p:cNvSpPr/>
          <p:nvPr/>
        </p:nvSpPr>
        <p:spPr bwMode="gray">
          <a:xfrm rot="8083873">
            <a:off x="5018488" y="4967592"/>
            <a:ext cx="649473" cy="360818"/>
          </a:xfrm>
          <a:prstGeom prst="rightArrow">
            <a:avLst/>
          </a:prstGeom>
          <a:solidFill>
            <a:srgbClr val="C0C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glow" dir="t"/>
          </a:scene3d>
          <a:sp3d prstMaterial="plastic">
            <a:bevelT w="254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itchFamily="34" charset="0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5066324" y="3229346"/>
            <a:ext cx="1939619" cy="1948419"/>
            <a:chOff x="3542323" y="3229345"/>
            <a:chExt cx="1939619" cy="1948419"/>
          </a:xfrm>
        </p:grpSpPr>
        <p:sp>
          <p:nvSpPr>
            <p:cNvPr id="44" name="Oval 43"/>
            <p:cNvSpPr/>
            <p:nvPr/>
          </p:nvSpPr>
          <p:spPr bwMode="gray">
            <a:xfrm>
              <a:off x="3542323" y="3229345"/>
              <a:ext cx="1939619" cy="1948419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gray">
            <a:xfrm>
              <a:off x="3732904" y="3410174"/>
              <a:ext cx="1549101" cy="1570618"/>
            </a:xfrm>
            <a:prstGeom prst="ellipse">
              <a:avLst/>
            </a:prstGeom>
            <a:gradFill flip="none" rotWithShape="1">
              <a:gsLst>
                <a:gs pos="17000">
                  <a:srgbClr val="FFFFFF"/>
                </a:gs>
                <a:gs pos="63000">
                  <a:srgbClr val="C0C0C0"/>
                </a:gs>
                <a:gs pos="72000">
                  <a:srgbClr val="96969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glow" dir="t">
                <a:rot lat="0" lon="0" rev="5400000"/>
              </a:lightRig>
            </a:scene3d>
            <a:sp3d prstMaterial="softEdge"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vl="1" algn="r"/>
              <a:endParaRPr 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57261" y="3992372"/>
              <a:ext cx="12989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800" b="1" dirty="0">
                  <a:solidFill>
                    <a:srgbClr val="000000"/>
                  </a:solidFill>
                  <a:cs typeface="Arial" pitchFamily="34" charset="0"/>
                </a:rPr>
                <a:t>Title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Click to add title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5"/>
          <p:cNvSpPr>
            <a:spLocks noChangeArrowheads="1"/>
          </p:cNvSpPr>
          <p:nvPr/>
        </p:nvSpPr>
        <p:spPr bwMode="gray">
          <a:xfrm>
            <a:off x="5386387" y="1931359"/>
            <a:ext cx="3995738" cy="1303337"/>
          </a:xfrm>
          <a:prstGeom prst="roundRect">
            <a:avLst>
              <a:gd name="adj" fmla="val 9144"/>
            </a:avLst>
          </a:prstGeom>
          <a:solidFill>
            <a:srgbClr val="F8F8F8"/>
          </a:solidFill>
          <a:ln w="2857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365760" anchor="ctr"/>
          <a:lstStyle/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rgbClr val="080808"/>
                </a:solidFill>
              </a:rPr>
              <a:t>  Description of the contents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rgbClr val="080808"/>
                </a:solidFill>
              </a:rPr>
              <a:t>  Description of the contents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solidFill>
                  <a:srgbClr val="080808"/>
                </a:solidFill>
              </a:rPr>
              <a:t>  Description of the contents</a:t>
            </a: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gray">
          <a:xfrm>
            <a:off x="4776787" y="3342645"/>
            <a:ext cx="4614863" cy="1327150"/>
          </a:xfrm>
          <a:prstGeom prst="roundRect">
            <a:avLst>
              <a:gd name="adj" fmla="val 9144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365760" anchor="ctr"/>
          <a:lstStyle/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solidFill>
                  <a:srgbClr val="080808"/>
                </a:solidFill>
              </a:rPr>
              <a:t>  Description of the contents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solidFill>
                  <a:srgbClr val="080808"/>
                </a:solidFill>
              </a:rPr>
              <a:t>  Description of the contents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solidFill>
                  <a:srgbClr val="080808"/>
                </a:solidFill>
              </a:rPr>
              <a:t>  Description of the contents</a:t>
            </a:r>
            <a:endParaRPr lang="en-US" sz="1600"/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gray">
          <a:xfrm>
            <a:off x="3629025" y="1446665"/>
            <a:ext cx="2438400" cy="1785938"/>
          </a:xfrm>
          <a:prstGeom prst="upArrow">
            <a:avLst>
              <a:gd name="adj1" fmla="val 50000"/>
              <a:gd name="adj2" fmla="val 18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" wrap="none" lIns="45720" tIns="274320" rIns="0" bIns="0" anchor="b"/>
          <a:lstStyle/>
          <a:p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Jump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gray">
          <a:xfrm>
            <a:off x="3028950" y="2898183"/>
            <a:ext cx="2438400" cy="1785938"/>
          </a:xfrm>
          <a:prstGeom prst="upArrow">
            <a:avLst>
              <a:gd name="adj1" fmla="val 50000"/>
              <a:gd name="adj2" fmla="val 186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none" lIns="45720" tIns="182880" anchor="b" anchorCtr="0">
            <a:flatTx/>
          </a:bodyPr>
          <a:lstStyle/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Growth</a:t>
            </a:r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gray">
          <a:xfrm>
            <a:off x="4195761" y="4823784"/>
            <a:ext cx="5191126" cy="1316037"/>
          </a:xfrm>
          <a:prstGeom prst="roundRect">
            <a:avLst>
              <a:gd name="adj" fmla="val 9144"/>
            </a:avLst>
          </a:prstGeom>
          <a:solidFill>
            <a:srgbClr val="F8F8F8"/>
          </a:solidFill>
          <a:ln w="28575">
            <a:solidFill>
              <a:schemeClr val="accent6"/>
            </a:solidFill>
            <a:round/>
            <a:headEnd/>
            <a:tailEnd/>
          </a:ln>
          <a:effectLst/>
        </p:spPr>
        <p:txBody>
          <a:bodyPr wrap="none" lIns="365760" anchor="ctr"/>
          <a:lstStyle/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solidFill>
                  <a:srgbClr val="080808"/>
                </a:solidFill>
              </a:rPr>
              <a:t>  Description of the contents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solidFill>
                  <a:srgbClr val="080808"/>
                </a:solidFill>
              </a:rPr>
              <a:t>  Description of the contents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solidFill>
                  <a:srgbClr val="080808"/>
                </a:solidFill>
              </a:rPr>
              <a:t>  Description of the contents</a:t>
            </a:r>
            <a:endParaRPr lang="en-US" sz="1600"/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gray">
          <a:xfrm>
            <a:off x="2447925" y="4381539"/>
            <a:ext cx="2438400" cy="1785937"/>
          </a:xfrm>
          <a:prstGeom prst="upArrow">
            <a:avLst>
              <a:gd name="adj1" fmla="val 50000"/>
              <a:gd name="adj2" fmla="val 18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" wrap="none" lIns="45720" tIns="365760" anchor="b" anchorCtr="0">
            <a:flatTx/>
          </a:bodyPr>
          <a:lstStyle/>
          <a:p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Start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gray">
          <a:xfrm>
            <a:off x="4695825" y="2044800"/>
            <a:ext cx="76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b="1" dirty="0">
                <a:solidFill>
                  <a:srgbClr val="FEFFFF"/>
                </a:solidFill>
              </a:rPr>
              <a:t>2010</a:t>
            </a:r>
          </a:p>
          <a:p>
            <a:pPr algn="r">
              <a:spcBef>
                <a:spcPct val="50000"/>
              </a:spcBef>
            </a:pPr>
            <a:r>
              <a:rPr lang="en-US" sz="1600" b="1" dirty="0">
                <a:solidFill>
                  <a:srgbClr val="FEFFFF"/>
                </a:solidFill>
              </a:rPr>
              <a:t>2009</a:t>
            </a:r>
          </a:p>
          <a:p>
            <a:pPr algn="r">
              <a:spcBef>
                <a:spcPct val="50000"/>
              </a:spcBef>
            </a:pPr>
            <a:r>
              <a:rPr lang="en-US" sz="1600" b="1" dirty="0">
                <a:solidFill>
                  <a:srgbClr val="FEFFFF"/>
                </a:solidFill>
              </a:rPr>
              <a:t>2008       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gray">
          <a:xfrm>
            <a:off x="4095750" y="3462419"/>
            <a:ext cx="76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b="1" dirty="0">
                <a:solidFill>
                  <a:srgbClr val="FEFFFF"/>
                </a:solidFill>
              </a:rPr>
              <a:t>2007</a:t>
            </a:r>
          </a:p>
          <a:p>
            <a:pPr algn="r">
              <a:spcBef>
                <a:spcPct val="50000"/>
              </a:spcBef>
            </a:pPr>
            <a:r>
              <a:rPr lang="en-US" sz="1600" b="1" dirty="0">
                <a:solidFill>
                  <a:srgbClr val="FEFFFF"/>
                </a:solidFill>
              </a:rPr>
              <a:t>2006</a:t>
            </a:r>
          </a:p>
          <a:p>
            <a:pPr algn="r">
              <a:spcBef>
                <a:spcPct val="50000"/>
              </a:spcBef>
            </a:pPr>
            <a:r>
              <a:rPr lang="en-US" sz="1600" b="1" dirty="0">
                <a:solidFill>
                  <a:srgbClr val="FEFFFF"/>
                </a:solidFill>
              </a:rPr>
              <a:t>2005       </a:t>
            </a: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gray">
          <a:xfrm>
            <a:off x="3505200" y="4959452"/>
            <a:ext cx="76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b="1" dirty="0">
                <a:solidFill>
                  <a:srgbClr val="FEFFFF"/>
                </a:solidFill>
              </a:rPr>
              <a:t>2004</a:t>
            </a:r>
          </a:p>
          <a:p>
            <a:pPr algn="r">
              <a:spcBef>
                <a:spcPct val="50000"/>
              </a:spcBef>
            </a:pPr>
            <a:r>
              <a:rPr lang="en-US" sz="1600" b="1" dirty="0">
                <a:solidFill>
                  <a:srgbClr val="FEFFFF"/>
                </a:solidFill>
              </a:rPr>
              <a:t>2003</a:t>
            </a:r>
          </a:p>
          <a:p>
            <a:pPr algn="r">
              <a:spcBef>
                <a:spcPct val="50000"/>
              </a:spcBef>
            </a:pPr>
            <a:r>
              <a:rPr lang="en-US" sz="1600" b="1" dirty="0">
                <a:solidFill>
                  <a:srgbClr val="FEFFFF"/>
                </a:solidFill>
              </a:rPr>
              <a:t>2002       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Click to add title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G_TextBox 54"/>
          <p:cNvSpPr txBox="1"/>
          <p:nvPr/>
        </p:nvSpPr>
        <p:spPr bwMode="ltGray">
          <a:xfrm>
            <a:off x="2047680" y="2158385"/>
            <a:ext cx="4314539" cy="369332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Description of the contents</a:t>
            </a:r>
          </a:p>
        </p:txBody>
      </p:sp>
      <p:sp>
        <p:nvSpPr>
          <p:cNvPr id="12" name="TG_TextBox 54"/>
          <p:cNvSpPr txBox="1"/>
          <p:nvPr/>
        </p:nvSpPr>
        <p:spPr bwMode="ltGray">
          <a:xfrm>
            <a:off x="6432073" y="2443149"/>
            <a:ext cx="3716871" cy="369332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Description of the contents</a:t>
            </a:r>
          </a:p>
        </p:txBody>
      </p:sp>
      <p:graphicFrame>
        <p:nvGraphicFramePr>
          <p:cNvPr id="9" name="TG_Table 8"/>
          <p:cNvGraphicFramePr>
            <a:graphicFrameLocks noGrp="1"/>
          </p:cNvGraphicFramePr>
          <p:nvPr/>
        </p:nvGraphicFramePr>
        <p:xfrm>
          <a:off x="2050515" y="2516175"/>
          <a:ext cx="4308533" cy="26689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46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86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Title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Add title in here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Add title in here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50%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$50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Add title in here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50.5%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$25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Add title in here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10.6%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$95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Add title in here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Add title in here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G_Table 10"/>
          <p:cNvGraphicFramePr>
            <a:graphicFrameLocks noGrp="1"/>
          </p:cNvGraphicFramePr>
          <p:nvPr/>
        </p:nvGraphicFramePr>
        <p:xfrm>
          <a:off x="6435392" y="2794127"/>
          <a:ext cx="3694503" cy="2250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4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09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Title in here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Add title in here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100%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Add title in here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50%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Add title in here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50.5%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Add title in here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Add title in here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TG_Rounded Rectangle 21"/>
          <p:cNvSpPr/>
          <p:nvPr/>
        </p:nvSpPr>
        <p:spPr bwMode="gray">
          <a:xfrm>
            <a:off x="3379979" y="5546754"/>
            <a:ext cx="5586489" cy="511182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Description of the contents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3419239" y="1457299"/>
            <a:ext cx="537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design used “Theme Color” which is changed according to the theme to be used.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Click to add title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 Diagonal Corner Rectangle 24"/>
          <p:cNvSpPr/>
          <p:nvPr/>
        </p:nvSpPr>
        <p:spPr bwMode="gray">
          <a:xfrm flipV="1">
            <a:off x="4031590" y="5356987"/>
            <a:ext cx="4109138" cy="502682"/>
          </a:xfrm>
          <a:prstGeom prst="round2DiagRect">
            <a:avLst>
              <a:gd name="adj1" fmla="val 16667"/>
              <a:gd name="adj2" fmla="val 5000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gray">
          <a:xfrm>
            <a:off x="4379889" y="4926033"/>
            <a:ext cx="5403924" cy="730260"/>
          </a:xfrm>
          <a:prstGeom prst="roundRect">
            <a:avLst>
              <a:gd name="adj" fmla="val 11789"/>
            </a:avLst>
          </a:prstGeom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ThemeGallery is a Design Digital Contents &amp; Contents mall developed by Guild Design Inc.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gray">
          <a:xfrm>
            <a:off x="4422176" y="5139719"/>
            <a:ext cx="401096" cy="374821"/>
          </a:xfrm>
          <a:prstGeom prst="rightArrow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itchFamily="34" charset="0"/>
            </a:endParaRPr>
          </a:p>
        </p:txBody>
      </p:sp>
      <p:sp>
        <p:nvSpPr>
          <p:cNvPr id="23" name="Round Diagonal Corner Rectangle 22"/>
          <p:cNvSpPr/>
          <p:nvPr/>
        </p:nvSpPr>
        <p:spPr bwMode="gray">
          <a:xfrm flipV="1">
            <a:off x="4031591" y="2771766"/>
            <a:ext cx="4109138" cy="502682"/>
          </a:xfrm>
          <a:prstGeom prst="round2DiagRect">
            <a:avLst>
              <a:gd name="adj1" fmla="val 16667"/>
              <a:gd name="adj2" fmla="val 50000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gray">
          <a:xfrm>
            <a:off x="4379889" y="2340813"/>
            <a:ext cx="5403924" cy="757389"/>
          </a:xfrm>
          <a:prstGeom prst="roundRect">
            <a:avLst>
              <a:gd name="adj" fmla="val 11789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ThemeGallery is a Design Digital Contents &amp; Contents mall developed by Guild Design Inc.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Round Diagonal Corner Rectangle 19"/>
          <p:cNvSpPr/>
          <p:nvPr/>
        </p:nvSpPr>
        <p:spPr bwMode="gray">
          <a:xfrm>
            <a:off x="2595357" y="4926033"/>
            <a:ext cx="1867104" cy="1077176"/>
          </a:xfrm>
          <a:prstGeom prst="round2Diag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Title in here</a:t>
            </a:r>
          </a:p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03</a:t>
            </a:r>
          </a:p>
        </p:txBody>
      </p:sp>
      <p:sp>
        <p:nvSpPr>
          <p:cNvPr id="21" name="Right Arrow 20"/>
          <p:cNvSpPr/>
          <p:nvPr/>
        </p:nvSpPr>
        <p:spPr bwMode="gray">
          <a:xfrm>
            <a:off x="4422176" y="2554498"/>
            <a:ext cx="401096" cy="374821"/>
          </a:xfrm>
          <a:prstGeom prst="rightArrow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itchFamily="34" charset="0"/>
            </a:endParaRPr>
          </a:p>
        </p:txBody>
      </p:sp>
      <p:sp>
        <p:nvSpPr>
          <p:cNvPr id="18" name="Round Diagonal Corner Rectangle 17"/>
          <p:cNvSpPr/>
          <p:nvPr/>
        </p:nvSpPr>
        <p:spPr bwMode="gray">
          <a:xfrm>
            <a:off x="2595357" y="2340812"/>
            <a:ext cx="1867104" cy="1077176"/>
          </a:xfrm>
          <a:prstGeom prst="round2Diag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Title in here</a:t>
            </a:r>
          </a:p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01</a:t>
            </a:r>
          </a:p>
        </p:txBody>
      </p:sp>
      <p:sp>
        <p:nvSpPr>
          <p:cNvPr id="35" name="Round Diagonal Corner Rectangle 34"/>
          <p:cNvSpPr/>
          <p:nvPr/>
        </p:nvSpPr>
        <p:spPr bwMode="gray">
          <a:xfrm flipV="1">
            <a:off x="4033341" y="4053868"/>
            <a:ext cx="4143900" cy="502682"/>
          </a:xfrm>
          <a:prstGeom prst="round2DiagRect">
            <a:avLst>
              <a:gd name="adj1" fmla="val 16667"/>
              <a:gd name="adj2" fmla="val 50000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gray">
          <a:xfrm>
            <a:off x="4381639" y="3633424"/>
            <a:ext cx="5403924" cy="742037"/>
          </a:xfrm>
          <a:prstGeom prst="roundRect">
            <a:avLst>
              <a:gd name="adj" fmla="val 11789"/>
            </a:avLst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ThemeGallery is a Design Digital Contents &amp; Contents mall developed by Guild Design Inc.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Right Arrow 36"/>
          <p:cNvSpPr/>
          <p:nvPr/>
        </p:nvSpPr>
        <p:spPr bwMode="gray">
          <a:xfrm>
            <a:off x="4423926" y="3836600"/>
            <a:ext cx="401096" cy="374821"/>
          </a:xfrm>
          <a:prstGeom prst="rightArrow">
            <a:avLst/>
          </a:prstGeom>
          <a:solidFill>
            <a:srgbClr val="FF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itchFamily="34" charset="0"/>
            </a:endParaRPr>
          </a:p>
        </p:txBody>
      </p:sp>
      <p:sp>
        <p:nvSpPr>
          <p:cNvPr id="38" name="Round Diagonal Corner Rectangle 37"/>
          <p:cNvSpPr/>
          <p:nvPr/>
        </p:nvSpPr>
        <p:spPr bwMode="gray">
          <a:xfrm>
            <a:off x="2597107" y="3622914"/>
            <a:ext cx="1867104" cy="1077176"/>
          </a:xfrm>
          <a:prstGeom prst="round2Diag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Title in here</a:t>
            </a:r>
          </a:p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65422" y="1530325"/>
            <a:ext cx="5878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design used “Theme Color” which is changed according to the theme to be used.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Click to add title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 bwMode="gray">
          <a:xfrm>
            <a:off x="2620529" y="1762125"/>
            <a:ext cx="6913997" cy="381000"/>
            <a:chOff x="1143000" y="1828800"/>
            <a:chExt cx="6781800" cy="381000"/>
          </a:xfr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7" name="Round Same Side Corner Rectangle 26"/>
            <p:cNvSpPr/>
            <p:nvPr/>
          </p:nvSpPr>
          <p:spPr bwMode="gray">
            <a:xfrm>
              <a:off x="1143000" y="1828800"/>
              <a:ext cx="6781800" cy="381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 Same Side Corner Rectangle 27"/>
            <p:cNvSpPr/>
            <p:nvPr/>
          </p:nvSpPr>
          <p:spPr bwMode="gray">
            <a:xfrm>
              <a:off x="1170708" y="1842655"/>
              <a:ext cx="6726384" cy="309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667000" y="1371600"/>
            <a:ext cx="5190836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prstMaterial="plastic"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lvl="0">
              <a:buFont typeface="Arial" pitchFamily="34" charset="0"/>
              <a:buChar char="•"/>
              <a:defRPr/>
            </a:pPr>
            <a:r>
              <a:rPr lang="en-US" altLang="en-US" sz="2000" b="1" dirty="0">
                <a:ln/>
                <a:solidFill>
                  <a:schemeClr val="tx2"/>
                </a:solidFill>
                <a:cs typeface="Arial" pitchFamily="34" charset="0"/>
              </a:rPr>
              <a:t> Add title in here</a:t>
            </a:r>
          </a:p>
        </p:txBody>
      </p:sp>
      <p:sp>
        <p:nvSpPr>
          <p:cNvPr id="29" name="TextBox 28"/>
          <p:cNvSpPr txBox="1"/>
          <p:nvPr/>
        </p:nvSpPr>
        <p:spPr bwMode="gray">
          <a:xfrm>
            <a:off x="8229600" y="152400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(Unit :  %)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609272" y="1771072"/>
          <a:ext cx="6915728" cy="1721104"/>
        </p:xfrm>
        <a:graphic>
          <a:graphicData uri="http://schemas.openxmlformats.org/drawingml/2006/table">
            <a:tbl>
              <a:tblPr lastRow="1" lastCol="1" bandRow="1">
                <a:tableStyleId>{5A111915-BE36-4E01-A7E5-04B1672EAD32}</a:tableStyleId>
              </a:tblPr>
              <a:tblGrid>
                <a:gridCol w="1293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Year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T w="9525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Content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9525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Content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9525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Content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9525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Content</a:t>
                      </a:r>
                    </a:p>
                  </a:txBody>
                  <a:tcPr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2009~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40.9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51.8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100</a:t>
                      </a:r>
                      <a:endParaRPr lang="en-US" sz="1400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2006~2008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36.8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11.5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50</a:t>
                      </a:r>
                      <a:endParaRPr lang="en-US" sz="1400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2003~2005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10.5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14.2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60</a:t>
                      </a:r>
                      <a:endParaRPr lang="en-US" sz="1400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5.3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20.5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45.1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Round Same Side Corner Rectangle 33"/>
          <p:cNvSpPr/>
          <p:nvPr/>
        </p:nvSpPr>
        <p:spPr bwMode="gray">
          <a:xfrm>
            <a:off x="2628901" y="3638550"/>
            <a:ext cx="2171315" cy="2686050"/>
          </a:xfrm>
          <a:prstGeom prst="round2SameRect">
            <a:avLst>
              <a:gd name="adj1" fmla="val 6636"/>
              <a:gd name="adj2" fmla="val 0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5400000" scaled="1"/>
            <a:tileRect/>
          </a:gra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679893" y="3689543"/>
            <a:ext cx="1891145" cy="3394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prstMaterial="plastic"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lvl="0">
              <a:buFont typeface="Arial" pitchFamily="34" charset="0"/>
              <a:buChar char="•"/>
              <a:defRPr/>
            </a:pPr>
            <a:r>
              <a:rPr lang="en-US" altLang="en-US" sz="1600" b="1" dirty="0">
                <a:ln/>
                <a:solidFill>
                  <a:srgbClr val="000000"/>
                </a:solidFill>
                <a:cs typeface="Arial" pitchFamily="34" charset="0"/>
              </a:rPr>
              <a:t> Add title in here</a:t>
            </a:r>
          </a:p>
        </p:txBody>
      </p:sp>
      <p:graphicFrame>
        <p:nvGraphicFramePr>
          <p:cNvPr id="33" name="Chart 32"/>
          <p:cNvGraphicFramePr/>
          <p:nvPr/>
        </p:nvGraphicFramePr>
        <p:xfrm>
          <a:off x="2631023" y="4198889"/>
          <a:ext cx="2171315" cy="2171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Round Same Side Corner Rectangle 36"/>
          <p:cNvSpPr/>
          <p:nvPr/>
        </p:nvSpPr>
        <p:spPr bwMode="gray">
          <a:xfrm>
            <a:off x="4978401" y="3638550"/>
            <a:ext cx="2171315" cy="2686050"/>
          </a:xfrm>
          <a:prstGeom prst="round2SameRect">
            <a:avLst>
              <a:gd name="adj1" fmla="val 6636"/>
              <a:gd name="adj2" fmla="val 0"/>
            </a:avLst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5400000" scaled="1"/>
            <a:tileRect/>
          </a:gra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29393" y="3689543"/>
            <a:ext cx="1891145" cy="3394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prstMaterial="plastic"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lvl="0">
              <a:buFont typeface="Arial" pitchFamily="34" charset="0"/>
              <a:buChar char="•"/>
              <a:defRPr/>
            </a:pPr>
            <a:r>
              <a:rPr lang="en-US" altLang="en-US" sz="1600" b="1" dirty="0">
                <a:ln/>
                <a:solidFill>
                  <a:srgbClr val="000000"/>
                </a:solidFill>
                <a:cs typeface="Arial" pitchFamily="34" charset="0"/>
              </a:rPr>
              <a:t> Add title in here</a:t>
            </a:r>
          </a:p>
        </p:txBody>
      </p:sp>
      <p:sp>
        <p:nvSpPr>
          <p:cNvPr id="45" name="Round Same Side Corner Rectangle 44"/>
          <p:cNvSpPr/>
          <p:nvPr/>
        </p:nvSpPr>
        <p:spPr bwMode="gray">
          <a:xfrm>
            <a:off x="7327901" y="3638550"/>
            <a:ext cx="2171315" cy="2686050"/>
          </a:xfrm>
          <a:prstGeom prst="round2SameRect">
            <a:avLst>
              <a:gd name="adj1" fmla="val 6636"/>
              <a:gd name="adj2" fmla="val 0"/>
            </a:avLst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5400000" scaled="1"/>
            <a:tileRect/>
          </a:gradFill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378893" y="3689543"/>
            <a:ext cx="1891145" cy="3394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prstMaterial="plastic"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lvl="0">
              <a:buFont typeface="Arial" pitchFamily="34" charset="0"/>
              <a:buChar char="•"/>
              <a:defRPr/>
            </a:pPr>
            <a:r>
              <a:rPr lang="en-US" altLang="en-US" sz="1600" b="1" dirty="0">
                <a:ln/>
                <a:solidFill>
                  <a:srgbClr val="000000"/>
                </a:solidFill>
                <a:cs typeface="Arial" pitchFamily="34" charset="0"/>
              </a:rPr>
              <a:t> Add title in here</a:t>
            </a:r>
          </a:p>
        </p:txBody>
      </p:sp>
      <p:graphicFrame>
        <p:nvGraphicFramePr>
          <p:cNvPr id="48" name="Chart 47"/>
          <p:cNvGraphicFramePr/>
          <p:nvPr/>
        </p:nvGraphicFramePr>
        <p:xfrm>
          <a:off x="7327901" y="4147952"/>
          <a:ext cx="2171315" cy="2171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Freeform 48"/>
          <p:cNvSpPr/>
          <p:nvPr/>
        </p:nvSpPr>
        <p:spPr bwMode="gray">
          <a:xfrm rot="21004192">
            <a:off x="3032937" y="4323475"/>
            <a:ext cx="1125492" cy="781899"/>
          </a:xfrm>
          <a:custGeom>
            <a:avLst/>
            <a:gdLst>
              <a:gd name="connsiteX0" fmla="*/ 0 w 942109"/>
              <a:gd name="connsiteY0" fmla="*/ 849746 h 849746"/>
              <a:gd name="connsiteX1" fmla="*/ 831273 w 942109"/>
              <a:gd name="connsiteY1" fmla="*/ 184727 h 849746"/>
              <a:gd name="connsiteX2" fmla="*/ 831273 w 942109"/>
              <a:gd name="connsiteY2" fmla="*/ 258618 h 849746"/>
              <a:gd name="connsiteX3" fmla="*/ 942109 w 942109"/>
              <a:gd name="connsiteY3" fmla="*/ 73891 h 849746"/>
              <a:gd name="connsiteX4" fmla="*/ 766618 w 942109"/>
              <a:gd name="connsiteY4" fmla="*/ 0 h 849746"/>
              <a:gd name="connsiteX5" fmla="*/ 785091 w 942109"/>
              <a:gd name="connsiteY5" fmla="*/ 64655 h 849746"/>
              <a:gd name="connsiteX6" fmla="*/ 0 w 942109"/>
              <a:gd name="connsiteY6" fmla="*/ 849746 h 849746"/>
              <a:gd name="connsiteX0" fmla="*/ 0 w 942109"/>
              <a:gd name="connsiteY0" fmla="*/ 849746 h 849746"/>
              <a:gd name="connsiteX1" fmla="*/ 831273 w 942109"/>
              <a:gd name="connsiteY1" fmla="*/ 184727 h 849746"/>
              <a:gd name="connsiteX2" fmla="*/ 831273 w 942109"/>
              <a:gd name="connsiteY2" fmla="*/ 258618 h 849746"/>
              <a:gd name="connsiteX3" fmla="*/ 942109 w 942109"/>
              <a:gd name="connsiteY3" fmla="*/ 44050 h 849746"/>
              <a:gd name="connsiteX4" fmla="*/ 766618 w 942109"/>
              <a:gd name="connsiteY4" fmla="*/ 0 h 849746"/>
              <a:gd name="connsiteX5" fmla="*/ 785091 w 942109"/>
              <a:gd name="connsiteY5" fmla="*/ 64655 h 849746"/>
              <a:gd name="connsiteX6" fmla="*/ 0 w 942109"/>
              <a:gd name="connsiteY6" fmla="*/ 849746 h 849746"/>
              <a:gd name="connsiteX0" fmla="*/ 0 w 942109"/>
              <a:gd name="connsiteY0" fmla="*/ 849746 h 849746"/>
              <a:gd name="connsiteX1" fmla="*/ 831273 w 942109"/>
              <a:gd name="connsiteY1" fmla="*/ 184727 h 849746"/>
              <a:gd name="connsiteX2" fmla="*/ 831273 w 942109"/>
              <a:gd name="connsiteY2" fmla="*/ 258618 h 849746"/>
              <a:gd name="connsiteX3" fmla="*/ 942109 w 942109"/>
              <a:gd name="connsiteY3" fmla="*/ 44050 h 849746"/>
              <a:gd name="connsiteX4" fmla="*/ 766618 w 942109"/>
              <a:gd name="connsiteY4" fmla="*/ 0 h 849746"/>
              <a:gd name="connsiteX5" fmla="*/ 785091 w 942109"/>
              <a:gd name="connsiteY5" fmla="*/ 64655 h 849746"/>
              <a:gd name="connsiteX6" fmla="*/ 0 w 942109"/>
              <a:gd name="connsiteY6" fmla="*/ 849746 h 849746"/>
              <a:gd name="connsiteX0" fmla="*/ 0 w 942109"/>
              <a:gd name="connsiteY0" fmla="*/ 849746 h 849746"/>
              <a:gd name="connsiteX1" fmla="*/ 831273 w 942109"/>
              <a:gd name="connsiteY1" fmla="*/ 184727 h 849746"/>
              <a:gd name="connsiteX2" fmla="*/ 831273 w 942109"/>
              <a:gd name="connsiteY2" fmla="*/ 258618 h 849746"/>
              <a:gd name="connsiteX3" fmla="*/ 942109 w 942109"/>
              <a:gd name="connsiteY3" fmla="*/ 44050 h 849746"/>
              <a:gd name="connsiteX4" fmla="*/ 766618 w 942109"/>
              <a:gd name="connsiteY4" fmla="*/ 0 h 849746"/>
              <a:gd name="connsiteX5" fmla="*/ 785091 w 942109"/>
              <a:gd name="connsiteY5" fmla="*/ 64655 h 849746"/>
              <a:gd name="connsiteX6" fmla="*/ 0 w 942109"/>
              <a:gd name="connsiteY6" fmla="*/ 849746 h 849746"/>
              <a:gd name="connsiteX0" fmla="*/ 0 w 942109"/>
              <a:gd name="connsiteY0" fmla="*/ 849746 h 849746"/>
              <a:gd name="connsiteX1" fmla="*/ 831273 w 942109"/>
              <a:gd name="connsiteY1" fmla="*/ 184727 h 849746"/>
              <a:gd name="connsiteX2" fmla="*/ 831273 w 942109"/>
              <a:gd name="connsiteY2" fmla="*/ 258618 h 849746"/>
              <a:gd name="connsiteX3" fmla="*/ 942109 w 942109"/>
              <a:gd name="connsiteY3" fmla="*/ 44050 h 849746"/>
              <a:gd name="connsiteX4" fmla="*/ 766618 w 942109"/>
              <a:gd name="connsiteY4" fmla="*/ 0 h 849746"/>
              <a:gd name="connsiteX5" fmla="*/ 785091 w 942109"/>
              <a:gd name="connsiteY5" fmla="*/ 64655 h 849746"/>
              <a:gd name="connsiteX6" fmla="*/ 0 w 942109"/>
              <a:gd name="connsiteY6" fmla="*/ 849746 h 849746"/>
              <a:gd name="connsiteX0" fmla="*/ 0 w 942109"/>
              <a:gd name="connsiteY0" fmla="*/ 849746 h 849746"/>
              <a:gd name="connsiteX1" fmla="*/ 831273 w 942109"/>
              <a:gd name="connsiteY1" fmla="*/ 184727 h 849746"/>
              <a:gd name="connsiteX2" fmla="*/ 831273 w 942109"/>
              <a:gd name="connsiteY2" fmla="*/ 258618 h 849746"/>
              <a:gd name="connsiteX3" fmla="*/ 942109 w 942109"/>
              <a:gd name="connsiteY3" fmla="*/ 44050 h 849746"/>
              <a:gd name="connsiteX4" fmla="*/ 766618 w 942109"/>
              <a:gd name="connsiteY4" fmla="*/ 0 h 849746"/>
              <a:gd name="connsiteX5" fmla="*/ 785091 w 942109"/>
              <a:gd name="connsiteY5" fmla="*/ 64655 h 849746"/>
              <a:gd name="connsiteX6" fmla="*/ 0 w 942109"/>
              <a:gd name="connsiteY6" fmla="*/ 849746 h 849746"/>
              <a:gd name="connsiteX0" fmla="*/ 0 w 942109"/>
              <a:gd name="connsiteY0" fmla="*/ 849746 h 849746"/>
              <a:gd name="connsiteX1" fmla="*/ 831273 w 942109"/>
              <a:gd name="connsiteY1" fmla="*/ 184727 h 849746"/>
              <a:gd name="connsiteX2" fmla="*/ 831273 w 942109"/>
              <a:gd name="connsiteY2" fmla="*/ 258618 h 849746"/>
              <a:gd name="connsiteX3" fmla="*/ 942109 w 942109"/>
              <a:gd name="connsiteY3" fmla="*/ 44050 h 849746"/>
              <a:gd name="connsiteX4" fmla="*/ 766618 w 942109"/>
              <a:gd name="connsiteY4" fmla="*/ 0 h 849746"/>
              <a:gd name="connsiteX5" fmla="*/ 785091 w 942109"/>
              <a:gd name="connsiteY5" fmla="*/ 64655 h 849746"/>
              <a:gd name="connsiteX6" fmla="*/ 0 w 942109"/>
              <a:gd name="connsiteY6" fmla="*/ 849746 h 849746"/>
              <a:gd name="connsiteX0" fmla="*/ 0 w 942109"/>
              <a:gd name="connsiteY0" fmla="*/ 849746 h 849746"/>
              <a:gd name="connsiteX1" fmla="*/ 831273 w 942109"/>
              <a:gd name="connsiteY1" fmla="*/ 184727 h 849746"/>
              <a:gd name="connsiteX2" fmla="*/ 831273 w 942109"/>
              <a:gd name="connsiteY2" fmla="*/ 258618 h 849746"/>
              <a:gd name="connsiteX3" fmla="*/ 942109 w 942109"/>
              <a:gd name="connsiteY3" fmla="*/ 44050 h 849746"/>
              <a:gd name="connsiteX4" fmla="*/ 766618 w 942109"/>
              <a:gd name="connsiteY4" fmla="*/ 0 h 849746"/>
              <a:gd name="connsiteX5" fmla="*/ 785091 w 942109"/>
              <a:gd name="connsiteY5" fmla="*/ 64655 h 849746"/>
              <a:gd name="connsiteX6" fmla="*/ 0 w 942109"/>
              <a:gd name="connsiteY6" fmla="*/ 849746 h 849746"/>
              <a:gd name="connsiteX0" fmla="*/ 0 w 951701"/>
              <a:gd name="connsiteY0" fmla="*/ 849746 h 849746"/>
              <a:gd name="connsiteX1" fmla="*/ 831273 w 951701"/>
              <a:gd name="connsiteY1" fmla="*/ 184727 h 849746"/>
              <a:gd name="connsiteX2" fmla="*/ 831273 w 951701"/>
              <a:gd name="connsiteY2" fmla="*/ 258618 h 849746"/>
              <a:gd name="connsiteX3" fmla="*/ 951701 w 951701"/>
              <a:gd name="connsiteY3" fmla="*/ 90409 h 849746"/>
              <a:gd name="connsiteX4" fmla="*/ 766618 w 951701"/>
              <a:gd name="connsiteY4" fmla="*/ 0 h 849746"/>
              <a:gd name="connsiteX5" fmla="*/ 785091 w 951701"/>
              <a:gd name="connsiteY5" fmla="*/ 64655 h 849746"/>
              <a:gd name="connsiteX6" fmla="*/ 0 w 951701"/>
              <a:gd name="connsiteY6" fmla="*/ 849746 h 849746"/>
              <a:gd name="connsiteX0" fmla="*/ 0 w 951701"/>
              <a:gd name="connsiteY0" fmla="*/ 849746 h 849746"/>
              <a:gd name="connsiteX1" fmla="*/ 798768 w 951701"/>
              <a:gd name="connsiteY1" fmla="*/ 155419 h 849746"/>
              <a:gd name="connsiteX2" fmla="*/ 831273 w 951701"/>
              <a:gd name="connsiteY2" fmla="*/ 258618 h 849746"/>
              <a:gd name="connsiteX3" fmla="*/ 951701 w 951701"/>
              <a:gd name="connsiteY3" fmla="*/ 90409 h 849746"/>
              <a:gd name="connsiteX4" fmla="*/ 766618 w 951701"/>
              <a:gd name="connsiteY4" fmla="*/ 0 h 849746"/>
              <a:gd name="connsiteX5" fmla="*/ 785091 w 951701"/>
              <a:gd name="connsiteY5" fmla="*/ 64655 h 849746"/>
              <a:gd name="connsiteX6" fmla="*/ 0 w 951701"/>
              <a:gd name="connsiteY6" fmla="*/ 849746 h 849746"/>
              <a:gd name="connsiteX0" fmla="*/ 0 w 951701"/>
              <a:gd name="connsiteY0" fmla="*/ 849746 h 849746"/>
              <a:gd name="connsiteX1" fmla="*/ 798768 w 951701"/>
              <a:gd name="connsiteY1" fmla="*/ 155419 h 849746"/>
              <a:gd name="connsiteX2" fmla="*/ 795571 w 951701"/>
              <a:gd name="connsiteY2" fmla="*/ 249026 h 849746"/>
              <a:gd name="connsiteX3" fmla="*/ 951701 w 951701"/>
              <a:gd name="connsiteY3" fmla="*/ 90409 h 849746"/>
              <a:gd name="connsiteX4" fmla="*/ 766618 w 951701"/>
              <a:gd name="connsiteY4" fmla="*/ 0 h 849746"/>
              <a:gd name="connsiteX5" fmla="*/ 785091 w 951701"/>
              <a:gd name="connsiteY5" fmla="*/ 64655 h 849746"/>
              <a:gd name="connsiteX6" fmla="*/ 0 w 951701"/>
              <a:gd name="connsiteY6" fmla="*/ 849746 h 849746"/>
              <a:gd name="connsiteX0" fmla="*/ 0 w 951701"/>
              <a:gd name="connsiteY0" fmla="*/ 849746 h 849746"/>
              <a:gd name="connsiteX1" fmla="*/ 798768 w 951701"/>
              <a:gd name="connsiteY1" fmla="*/ 155419 h 849746"/>
              <a:gd name="connsiteX2" fmla="*/ 795571 w 951701"/>
              <a:gd name="connsiteY2" fmla="*/ 249026 h 849746"/>
              <a:gd name="connsiteX3" fmla="*/ 951701 w 951701"/>
              <a:gd name="connsiteY3" fmla="*/ 90409 h 849746"/>
              <a:gd name="connsiteX4" fmla="*/ 766618 w 951701"/>
              <a:gd name="connsiteY4" fmla="*/ 0 h 849746"/>
              <a:gd name="connsiteX5" fmla="*/ 785091 w 951701"/>
              <a:gd name="connsiteY5" fmla="*/ 64655 h 849746"/>
              <a:gd name="connsiteX6" fmla="*/ 0 w 951701"/>
              <a:gd name="connsiteY6" fmla="*/ 849746 h 849746"/>
              <a:gd name="connsiteX0" fmla="*/ 0 w 951701"/>
              <a:gd name="connsiteY0" fmla="*/ 735712 h 735712"/>
              <a:gd name="connsiteX1" fmla="*/ 798768 w 951701"/>
              <a:gd name="connsiteY1" fmla="*/ 155419 h 735712"/>
              <a:gd name="connsiteX2" fmla="*/ 795571 w 951701"/>
              <a:gd name="connsiteY2" fmla="*/ 249026 h 735712"/>
              <a:gd name="connsiteX3" fmla="*/ 951701 w 951701"/>
              <a:gd name="connsiteY3" fmla="*/ 90409 h 735712"/>
              <a:gd name="connsiteX4" fmla="*/ 766618 w 951701"/>
              <a:gd name="connsiteY4" fmla="*/ 0 h 735712"/>
              <a:gd name="connsiteX5" fmla="*/ 785091 w 951701"/>
              <a:gd name="connsiteY5" fmla="*/ 64655 h 735712"/>
              <a:gd name="connsiteX6" fmla="*/ 0 w 951701"/>
              <a:gd name="connsiteY6" fmla="*/ 735712 h 735712"/>
              <a:gd name="connsiteX0" fmla="*/ 0 w 951701"/>
              <a:gd name="connsiteY0" fmla="*/ 735712 h 735712"/>
              <a:gd name="connsiteX1" fmla="*/ 798768 w 951701"/>
              <a:gd name="connsiteY1" fmla="*/ 155419 h 735712"/>
              <a:gd name="connsiteX2" fmla="*/ 795571 w 951701"/>
              <a:gd name="connsiteY2" fmla="*/ 249026 h 735712"/>
              <a:gd name="connsiteX3" fmla="*/ 951701 w 951701"/>
              <a:gd name="connsiteY3" fmla="*/ 90409 h 735712"/>
              <a:gd name="connsiteX4" fmla="*/ 766618 w 951701"/>
              <a:gd name="connsiteY4" fmla="*/ 0 h 735712"/>
              <a:gd name="connsiteX5" fmla="*/ 785091 w 951701"/>
              <a:gd name="connsiteY5" fmla="*/ 64655 h 735712"/>
              <a:gd name="connsiteX6" fmla="*/ 0 w 951701"/>
              <a:gd name="connsiteY6" fmla="*/ 735712 h 735712"/>
              <a:gd name="connsiteX0" fmla="*/ 0 w 951701"/>
              <a:gd name="connsiteY0" fmla="*/ 735712 h 735712"/>
              <a:gd name="connsiteX1" fmla="*/ 798768 w 951701"/>
              <a:gd name="connsiteY1" fmla="*/ 155419 h 735712"/>
              <a:gd name="connsiteX2" fmla="*/ 795571 w 951701"/>
              <a:gd name="connsiteY2" fmla="*/ 249026 h 735712"/>
              <a:gd name="connsiteX3" fmla="*/ 951701 w 951701"/>
              <a:gd name="connsiteY3" fmla="*/ 90409 h 735712"/>
              <a:gd name="connsiteX4" fmla="*/ 766618 w 951701"/>
              <a:gd name="connsiteY4" fmla="*/ 0 h 735712"/>
              <a:gd name="connsiteX5" fmla="*/ 785091 w 951701"/>
              <a:gd name="connsiteY5" fmla="*/ 64655 h 735712"/>
              <a:gd name="connsiteX6" fmla="*/ 0 w 951701"/>
              <a:gd name="connsiteY6" fmla="*/ 735712 h 735712"/>
              <a:gd name="connsiteX0" fmla="*/ 0 w 951701"/>
              <a:gd name="connsiteY0" fmla="*/ 735712 h 735712"/>
              <a:gd name="connsiteX1" fmla="*/ 797702 w 951701"/>
              <a:gd name="connsiteY1" fmla="*/ 167675 h 735712"/>
              <a:gd name="connsiteX2" fmla="*/ 795571 w 951701"/>
              <a:gd name="connsiteY2" fmla="*/ 249026 h 735712"/>
              <a:gd name="connsiteX3" fmla="*/ 951701 w 951701"/>
              <a:gd name="connsiteY3" fmla="*/ 90409 h 735712"/>
              <a:gd name="connsiteX4" fmla="*/ 766618 w 951701"/>
              <a:gd name="connsiteY4" fmla="*/ 0 h 735712"/>
              <a:gd name="connsiteX5" fmla="*/ 785091 w 951701"/>
              <a:gd name="connsiteY5" fmla="*/ 64655 h 735712"/>
              <a:gd name="connsiteX6" fmla="*/ 0 w 951701"/>
              <a:gd name="connsiteY6" fmla="*/ 735712 h 735712"/>
              <a:gd name="connsiteX0" fmla="*/ 0 w 949962"/>
              <a:gd name="connsiteY0" fmla="*/ 735712 h 735712"/>
              <a:gd name="connsiteX1" fmla="*/ 797702 w 949962"/>
              <a:gd name="connsiteY1" fmla="*/ 167675 h 735712"/>
              <a:gd name="connsiteX2" fmla="*/ 795571 w 949962"/>
              <a:gd name="connsiteY2" fmla="*/ 249026 h 735712"/>
              <a:gd name="connsiteX3" fmla="*/ 949962 w 949962"/>
              <a:gd name="connsiteY3" fmla="*/ 110972 h 735712"/>
              <a:gd name="connsiteX4" fmla="*/ 766618 w 949962"/>
              <a:gd name="connsiteY4" fmla="*/ 0 h 735712"/>
              <a:gd name="connsiteX5" fmla="*/ 785091 w 949962"/>
              <a:gd name="connsiteY5" fmla="*/ 64655 h 735712"/>
              <a:gd name="connsiteX6" fmla="*/ 0 w 949962"/>
              <a:gd name="connsiteY6" fmla="*/ 735712 h 73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962" h="735712">
                <a:moveTo>
                  <a:pt x="0" y="735712"/>
                </a:moveTo>
                <a:cubicBezTo>
                  <a:pt x="143875" y="443168"/>
                  <a:pt x="415637" y="137302"/>
                  <a:pt x="797702" y="167675"/>
                </a:cubicBezTo>
                <a:cubicBezTo>
                  <a:pt x="796992" y="194792"/>
                  <a:pt x="796281" y="221909"/>
                  <a:pt x="795571" y="249026"/>
                </a:cubicBezTo>
                <a:lnTo>
                  <a:pt x="949962" y="110972"/>
                </a:lnTo>
                <a:lnTo>
                  <a:pt x="766618" y="0"/>
                </a:lnTo>
                <a:lnTo>
                  <a:pt x="785091" y="64655"/>
                </a:lnTo>
                <a:cubicBezTo>
                  <a:pt x="428011" y="106278"/>
                  <a:pt x="197220" y="264598"/>
                  <a:pt x="0" y="735712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839028" y="4198889"/>
            <a:ext cx="770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Text 2.2%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49579" y="3988762"/>
            <a:ext cx="1050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(Unit :  %)</a:t>
            </a:r>
          </a:p>
        </p:txBody>
      </p:sp>
      <p:graphicFrame>
        <p:nvGraphicFramePr>
          <p:cNvPr id="43" name="Chart 42"/>
          <p:cNvGraphicFramePr/>
          <p:nvPr/>
        </p:nvGraphicFramePr>
        <p:xfrm>
          <a:off x="7179326" y="4663717"/>
          <a:ext cx="2459975" cy="1661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6" name="Chart 55"/>
          <p:cNvGraphicFramePr/>
          <p:nvPr/>
        </p:nvGraphicFramePr>
        <p:xfrm>
          <a:off x="4978401" y="4198889"/>
          <a:ext cx="2171315" cy="2171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7" name="Freeform 56"/>
          <p:cNvSpPr/>
          <p:nvPr/>
        </p:nvSpPr>
        <p:spPr bwMode="gray">
          <a:xfrm rot="20780876">
            <a:off x="5169523" y="4541609"/>
            <a:ext cx="805161" cy="630073"/>
          </a:xfrm>
          <a:custGeom>
            <a:avLst/>
            <a:gdLst>
              <a:gd name="connsiteX0" fmla="*/ 0 w 942109"/>
              <a:gd name="connsiteY0" fmla="*/ 849746 h 849746"/>
              <a:gd name="connsiteX1" fmla="*/ 831273 w 942109"/>
              <a:gd name="connsiteY1" fmla="*/ 184727 h 849746"/>
              <a:gd name="connsiteX2" fmla="*/ 831273 w 942109"/>
              <a:gd name="connsiteY2" fmla="*/ 258618 h 849746"/>
              <a:gd name="connsiteX3" fmla="*/ 942109 w 942109"/>
              <a:gd name="connsiteY3" fmla="*/ 73891 h 849746"/>
              <a:gd name="connsiteX4" fmla="*/ 766618 w 942109"/>
              <a:gd name="connsiteY4" fmla="*/ 0 h 849746"/>
              <a:gd name="connsiteX5" fmla="*/ 785091 w 942109"/>
              <a:gd name="connsiteY5" fmla="*/ 64655 h 849746"/>
              <a:gd name="connsiteX6" fmla="*/ 0 w 942109"/>
              <a:gd name="connsiteY6" fmla="*/ 849746 h 849746"/>
              <a:gd name="connsiteX0" fmla="*/ 0 w 942109"/>
              <a:gd name="connsiteY0" fmla="*/ 849746 h 849746"/>
              <a:gd name="connsiteX1" fmla="*/ 831273 w 942109"/>
              <a:gd name="connsiteY1" fmla="*/ 184727 h 849746"/>
              <a:gd name="connsiteX2" fmla="*/ 831273 w 942109"/>
              <a:gd name="connsiteY2" fmla="*/ 258618 h 849746"/>
              <a:gd name="connsiteX3" fmla="*/ 942109 w 942109"/>
              <a:gd name="connsiteY3" fmla="*/ 44050 h 849746"/>
              <a:gd name="connsiteX4" fmla="*/ 766618 w 942109"/>
              <a:gd name="connsiteY4" fmla="*/ 0 h 849746"/>
              <a:gd name="connsiteX5" fmla="*/ 785091 w 942109"/>
              <a:gd name="connsiteY5" fmla="*/ 64655 h 849746"/>
              <a:gd name="connsiteX6" fmla="*/ 0 w 942109"/>
              <a:gd name="connsiteY6" fmla="*/ 849746 h 849746"/>
              <a:gd name="connsiteX0" fmla="*/ 0 w 942109"/>
              <a:gd name="connsiteY0" fmla="*/ 849746 h 849746"/>
              <a:gd name="connsiteX1" fmla="*/ 831273 w 942109"/>
              <a:gd name="connsiteY1" fmla="*/ 184727 h 849746"/>
              <a:gd name="connsiteX2" fmla="*/ 831273 w 942109"/>
              <a:gd name="connsiteY2" fmla="*/ 258618 h 849746"/>
              <a:gd name="connsiteX3" fmla="*/ 942109 w 942109"/>
              <a:gd name="connsiteY3" fmla="*/ 44050 h 849746"/>
              <a:gd name="connsiteX4" fmla="*/ 766618 w 942109"/>
              <a:gd name="connsiteY4" fmla="*/ 0 h 849746"/>
              <a:gd name="connsiteX5" fmla="*/ 785091 w 942109"/>
              <a:gd name="connsiteY5" fmla="*/ 64655 h 849746"/>
              <a:gd name="connsiteX6" fmla="*/ 0 w 942109"/>
              <a:gd name="connsiteY6" fmla="*/ 849746 h 849746"/>
              <a:gd name="connsiteX0" fmla="*/ 0 w 942109"/>
              <a:gd name="connsiteY0" fmla="*/ 849746 h 849746"/>
              <a:gd name="connsiteX1" fmla="*/ 831273 w 942109"/>
              <a:gd name="connsiteY1" fmla="*/ 184727 h 849746"/>
              <a:gd name="connsiteX2" fmla="*/ 831273 w 942109"/>
              <a:gd name="connsiteY2" fmla="*/ 258618 h 849746"/>
              <a:gd name="connsiteX3" fmla="*/ 942109 w 942109"/>
              <a:gd name="connsiteY3" fmla="*/ 44050 h 849746"/>
              <a:gd name="connsiteX4" fmla="*/ 766618 w 942109"/>
              <a:gd name="connsiteY4" fmla="*/ 0 h 849746"/>
              <a:gd name="connsiteX5" fmla="*/ 785091 w 942109"/>
              <a:gd name="connsiteY5" fmla="*/ 64655 h 849746"/>
              <a:gd name="connsiteX6" fmla="*/ 0 w 942109"/>
              <a:gd name="connsiteY6" fmla="*/ 849746 h 849746"/>
              <a:gd name="connsiteX0" fmla="*/ 0 w 942109"/>
              <a:gd name="connsiteY0" fmla="*/ 849746 h 849746"/>
              <a:gd name="connsiteX1" fmla="*/ 831273 w 942109"/>
              <a:gd name="connsiteY1" fmla="*/ 184727 h 849746"/>
              <a:gd name="connsiteX2" fmla="*/ 831273 w 942109"/>
              <a:gd name="connsiteY2" fmla="*/ 258618 h 849746"/>
              <a:gd name="connsiteX3" fmla="*/ 942109 w 942109"/>
              <a:gd name="connsiteY3" fmla="*/ 44050 h 849746"/>
              <a:gd name="connsiteX4" fmla="*/ 766618 w 942109"/>
              <a:gd name="connsiteY4" fmla="*/ 0 h 849746"/>
              <a:gd name="connsiteX5" fmla="*/ 785091 w 942109"/>
              <a:gd name="connsiteY5" fmla="*/ 64655 h 849746"/>
              <a:gd name="connsiteX6" fmla="*/ 0 w 942109"/>
              <a:gd name="connsiteY6" fmla="*/ 849746 h 849746"/>
              <a:gd name="connsiteX0" fmla="*/ 0 w 942109"/>
              <a:gd name="connsiteY0" fmla="*/ 849746 h 849746"/>
              <a:gd name="connsiteX1" fmla="*/ 831273 w 942109"/>
              <a:gd name="connsiteY1" fmla="*/ 184727 h 849746"/>
              <a:gd name="connsiteX2" fmla="*/ 831273 w 942109"/>
              <a:gd name="connsiteY2" fmla="*/ 258618 h 849746"/>
              <a:gd name="connsiteX3" fmla="*/ 942109 w 942109"/>
              <a:gd name="connsiteY3" fmla="*/ 44050 h 849746"/>
              <a:gd name="connsiteX4" fmla="*/ 766618 w 942109"/>
              <a:gd name="connsiteY4" fmla="*/ 0 h 849746"/>
              <a:gd name="connsiteX5" fmla="*/ 785091 w 942109"/>
              <a:gd name="connsiteY5" fmla="*/ 64655 h 849746"/>
              <a:gd name="connsiteX6" fmla="*/ 0 w 942109"/>
              <a:gd name="connsiteY6" fmla="*/ 849746 h 849746"/>
              <a:gd name="connsiteX0" fmla="*/ 0 w 942109"/>
              <a:gd name="connsiteY0" fmla="*/ 849746 h 849746"/>
              <a:gd name="connsiteX1" fmla="*/ 831273 w 942109"/>
              <a:gd name="connsiteY1" fmla="*/ 184727 h 849746"/>
              <a:gd name="connsiteX2" fmla="*/ 831273 w 942109"/>
              <a:gd name="connsiteY2" fmla="*/ 258618 h 849746"/>
              <a:gd name="connsiteX3" fmla="*/ 942109 w 942109"/>
              <a:gd name="connsiteY3" fmla="*/ 44050 h 849746"/>
              <a:gd name="connsiteX4" fmla="*/ 766618 w 942109"/>
              <a:gd name="connsiteY4" fmla="*/ 0 h 849746"/>
              <a:gd name="connsiteX5" fmla="*/ 785091 w 942109"/>
              <a:gd name="connsiteY5" fmla="*/ 64655 h 849746"/>
              <a:gd name="connsiteX6" fmla="*/ 0 w 942109"/>
              <a:gd name="connsiteY6" fmla="*/ 849746 h 849746"/>
              <a:gd name="connsiteX0" fmla="*/ 0 w 942109"/>
              <a:gd name="connsiteY0" fmla="*/ 849746 h 849746"/>
              <a:gd name="connsiteX1" fmla="*/ 831273 w 942109"/>
              <a:gd name="connsiteY1" fmla="*/ 184727 h 849746"/>
              <a:gd name="connsiteX2" fmla="*/ 831273 w 942109"/>
              <a:gd name="connsiteY2" fmla="*/ 258618 h 849746"/>
              <a:gd name="connsiteX3" fmla="*/ 942109 w 942109"/>
              <a:gd name="connsiteY3" fmla="*/ 44050 h 849746"/>
              <a:gd name="connsiteX4" fmla="*/ 766618 w 942109"/>
              <a:gd name="connsiteY4" fmla="*/ 0 h 849746"/>
              <a:gd name="connsiteX5" fmla="*/ 785091 w 942109"/>
              <a:gd name="connsiteY5" fmla="*/ 64655 h 849746"/>
              <a:gd name="connsiteX6" fmla="*/ 0 w 942109"/>
              <a:gd name="connsiteY6" fmla="*/ 849746 h 849746"/>
              <a:gd name="connsiteX0" fmla="*/ 0 w 951701"/>
              <a:gd name="connsiteY0" fmla="*/ 849746 h 849746"/>
              <a:gd name="connsiteX1" fmla="*/ 831273 w 951701"/>
              <a:gd name="connsiteY1" fmla="*/ 184727 h 849746"/>
              <a:gd name="connsiteX2" fmla="*/ 831273 w 951701"/>
              <a:gd name="connsiteY2" fmla="*/ 258618 h 849746"/>
              <a:gd name="connsiteX3" fmla="*/ 951701 w 951701"/>
              <a:gd name="connsiteY3" fmla="*/ 90409 h 849746"/>
              <a:gd name="connsiteX4" fmla="*/ 766618 w 951701"/>
              <a:gd name="connsiteY4" fmla="*/ 0 h 849746"/>
              <a:gd name="connsiteX5" fmla="*/ 785091 w 951701"/>
              <a:gd name="connsiteY5" fmla="*/ 64655 h 849746"/>
              <a:gd name="connsiteX6" fmla="*/ 0 w 951701"/>
              <a:gd name="connsiteY6" fmla="*/ 849746 h 849746"/>
              <a:gd name="connsiteX0" fmla="*/ 0 w 951701"/>
              <a:gd name="connsiteY0" fmla="*/ 849746 h 849746"/>
              <a:gd name="connsiteX1" fmla="*/ 798768 w 951701"/>
              <a:gd name="connsiteY1" fmla="*/ 155419 h 849746"/>
              <a:gd name="connsiteX2" fmla="*/ 831273 w 951701"/>
              <a:gd name="connsiteY2" fmla="*/ 258618 h 849746"/>
              <a:gd name="connsiteX3" fmla="*/ 951701 w 951701"/>
              <a:gd name="connsiteY3" fmla="*/ 90409 h 849746"/>
              <a:gd name="connsiteX4" fmla="*/ 766618 w 951701"/>
              <a:gd name="connsiteY4" fmla="*/ 0 h 849746"/>
              <a:gd name="connsiteX5" fmla="*/ 785091 w 951701"/>
              <a:gd name="connsiteY5" fmla="*/ 64655 h 849746"/>
              <a:gd name="connsiteX6" fmla="*/ 0 w 951701"/>
              <a:gd name="connsiteY6" fmla="*/ 849746 h 849746"/>
              <a:gd name="connsiteX0" fmla="*/ 0 w 951701"/>
              <a:gd name="connsiteY0" fmla="*/ 849746 h 849746"/>
              <a:gd name="connsiteX1" fmla="*/ 798768 w 951701"/>
              <a:gd name="connsiteY1" fmla="*/ 155419 h 849746"/>
              <a:gd name="connsiteX2" fmla="*/ 795571 w 951701"/>
              <a:gd name="connsiteY2" fmla="*/ 249026 h 849746"/>
              <a:gd name="connsiteX3" fmla="*/ 951701 w 951701"/>
              <a:gd name="connsiteY3" fmla="*/ 90409 h 849746"/>
              <a:gd name="connsiteX4" fmla="*/ 766618 w 951701"/>
              <a:gd name="connsiteY4" fmla="*/ 0 h 849746"/>
              <a:gd name="connsiteX5" fmla="*/ 785091 w 951701"/>
              <a:gd name="connsiteY5" fmla="*/ 64655 h 849746"/>
              <a:gd name="connsiteX6" fmla="*/ 0 w 951701"/>
              <a:gd name="connsiteY6" fmla="*/ 849746 h 849746"/>
              <a:gd name="connsiteX0" fmla="*/ 0 w 951701"/>
              <a:gd name="connsiteY0" fmla="*/ 849746 h 849746"/>
              <a:gd name="connsiteX1" fmla="*/ 798768 w 951701"/>
              <a:gd name="connsiteY1" fmla="*/ 155419 h 849746"/>
              <a:gd name="connsiteX2" fmla="*/ 795571 w 951701"/>
              <a:gd name="connsiteY2" fmla="*/ 249026 h 849746"/>
              <a:gd name="connsiteX3" fmla="*/ 951701 w 951701"/>
              <a:gd name="connsiteY3" fmla="*/ 90409 h 849746"/>
              <a:gd name="connsiteX4" fmla="*/ 766618 w 951701"/>
              <a:gd name="connsiteY4" fmla="*/ 0 h 849746"/>
              <a:gd name="connsiteX5" fmla="*/ 785091 w 951701"/>
              <a:gd name="connsiteY5" fmla="*/ 64655 h 849746"/>
              <a:gd name="connsiteX6" fmla="*/ 0 w 951701"/>
              <a:gd name="connsiteY6" fmla="*/ 849746 h 849746"/>
              <a:gd name="connsiteX0" fmla="*/ 0 w 951701"/>
              <a:gd name="connsiteY0" fmla="*/ 735712 h 735712"/>
              <a:gd name="connsiteX1" fmla="*/ 798768 w 951701"/>
              <a:gd name="connsiteY1" fmla="*/ 155419 h 735712"/>
              <a:gd name="connsiteX2" fmla="*/ 795571 w 951701"/>
              <a:gd name="connsiteY2" fmla="*/ 249026 h 735712"/>
              <a:gd name="connsiteX3" fmla="*/ 951701 w 951701"/>
              <a:gd name="connsiteY3" fmla="*/ 90409 h 735712"/>
              <a:gd name="connsiteX4" fmla="*/ 766618 w 951701"/>
              <a:gd name="connsiteY4" fmla="*/ 0 h 735712"/>
              <a:gd name="connsiteX5" fmla="*/ 785091 w 951701"/>
              <a:gd name="connsiteY5" fmla="*/ 64655 h 735712"/>
              <a:gd name="connsiteX6" fmla="*/ 0 w 951701"/>
              <a:gd name="connsiteY6" fmla="*/ 735712 h 735712"/>
              <a:gd name="connsiteX0" fmla="*/ 0 w 951701"/>
              <a:gd name="connsiteY0" fmla="*/ 735712 h 735712"/>
              <a:gd name="connsiteX1" fmla="*/ 798768 w 951701"/>
              <a:gd name="connsiteY1" fmla="*/ 155419 h 735712"/>
              <a:gd name="connsiteX2" fmla="*/ 795571 w 951701"/>
              <a:gd name="connsiteY2" fmla="*/ 249026 h 735712"/>
              <a:gd name="connsiteX3" fmla="*/ 951701 w 951701"/>
              <a:gd name="connsiteY3" fmla="*/ 90409 h 735712"/>
              <a:gd name="connsiteX4" fmla="*/ 766618 w 951701"/>
              <a:gd name="connsiteY4" fmla="*/ 0 h 735712"/>
              <a:gd name="connsiteX5" fmla="*/ 785091 w 951701"/>
              <a:gd name="connsiteY5" fmla="*/ 64655 h 735712"/>
              <a:gd name="connsiteX6" fmla="*/ 0 w 951701"/>
              <a:gd name="connsiteY6" fmla="*/ 735712 h 735712"/>
              <a:gd name="connsiteX0" fmla="*/ 0 w 951701"/>
              <a:gd name="connsiteY0" fmla="*/ 735712 h 735712"/>
              <a:gd name="connsiteX1" fmla="*/ 798768 w 951701"/>
              <a:gd name="connsiteY1" fmla="*/ 155419 h 735712"/>
              <a:gd name="connsiteX2" fmla="*/ 795571 w 951701"/>
              <a:gd name="connsiteY2" fmla="*/ 249026 h 735712"/>
              <a:gd name="connsiteX3" fmla="*/ 951701 w 951701"/>
              <a:gd name="connsiteY3" fmla="*/ 90409 h 735712"/>
              <a:gd name="connsiteX4" fmla="*/ 766618 w 951701"/>
              <a:gd name="connsiteY4" fmla="*/ 0 h 735712"/>
              <a:gd name="connsiteX5" fmla="*/ 785091 w 951701"/>
              <a:gd name="connsiteY5" fmla="*/ 64655 h 735712"/>
              <a:gd name="connsiteX6" fmla="*/ 0 w 951701"/>
              <a:gd name="connsiteY6" fmla="*/ 735712 h 735712"/>
              <a:gd name="connsiteX0" fmla="*/ 0 w 951701"/>
              <a:gd name="connsiteY0" fmla="*/ 735712 h 735712"/>
              <a:gd name="connsiteX1" fmla="*/ 797702 w 951701"/>
              <a:gd name="connsiteY1" fmla="*/ 167675 h 735712"/>
              <a:gd name="connsiteX2" fmla="*/ 795571 w 951701"/>
              <a:gd name="connsiteY2" fmla="*/ 249026 h 735712"/>
              <a:gd name="connsiteX3" fmla="*/ 951701 w 951701"/>
              <a:gd name="connsiteY3" fmla="*/ 90409 h 735712"/>
              <a:gd name="connsiteX4" fmla="*/ 766618 w 951701"/>
              <a:gd name="connsiteY4" fmla="*/ 0 h 735712"/>
              <a:gd name="connsiteX5" fmla="*/ 785091 w 951701"/>
              <a:gd name="connsiteY5" fmla="*/ 64655 h 735712"/>
              <a:gd name="connsiteX6" fmla="*/ 0 w 951701"/>
              <a:gd name="connsiteY6" fmla="*/ 735712 h 735712"/>
              <a:gd name="connsiteX0" fmla="*/ 0 w 949962"/>
              <a:gd name="connsiteY0" fmla="*/ 735712 h 735712"/>
              <a:gd name="connsiteX1" fmla="*/ 797702 w 949962"/>
              <a:gd name="connsiteY1" fmla="*/ 167675 h 735712"/>
              <a:gd name="connsiteX2" fmla="*/ 795571 w 949962"/>
              <a:gd name="connsiteY2" fmla="*/ 249026 h 735712"/>
              <a:gd name="connsiteX3" fmla="*/ 949962 w 949962"/>
              <a:gd name="connsiteY3" fmla="*/ 110972 h 735712"/>
              <a:gd name="connsiteX4" fmla="*/ 766618 w 949962"/>
              <a:gd name="connsiteY4" fmla="*/ 0 h 735712"/>
              <a:gd name="connsiteX5" fmla="*/ 785091 w 949962"/>
              <a:gd name="connsiteY5" fmla="*/ 64655 h 735712"/>
              <a:gd name="connsiteX6" fmla="*/ 0 w 949962"/>
              <a:gd name="connsiteY6" fmla="*/ 735712 h 73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962" h="735712">
                <a:moveTo>
                  <a:pt x="0" y="735712"/>
                </a:moveTo>
                <a:cubicBezTo>
                  <a:pt x="143875" y="443168"/>
                  <a:pt x="415637" y="137302"/>
                  <a:pt x="797702" y="167675"/>
                </a:cubicBezTo>
                <a:cubicBezTo>
                  <a:pt x="796992" y="194792"/>
                  <a:pt x="796281" y="221909"/>
                  <a:pt x="795571" y="249026"/>
                </a:cubicBezTo>
                <a:lnTo>
                  <a:pt x="949962" y="110972"/>
                </a:lnTo>
                <a:lnTo>
                  <a:pt x="766618" y="0"/>
                </a:lnTo>
                <a:lnTo>
                  <a:pt x="785091" y="64655"/>
                </a:lnTo>
                <a:cubicBezTo>
                  <a:pt x="428011" y="106278"/>
                  <a:pt x="197220" y="264598"/>
                  <a:pt x="0" y="735712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067493" y="4214885"/>
            <a:ext cx="560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Text 2%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8467" y="3988762"/>
            <a:ext cx="1050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(Unit :  %)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435844" y="3988762"/>
            <a:ext cx="1050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(Unit :  %)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add title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Click to add title</a:t>
            </a:r>
            <a:endParaRPr lang="en-US" dirty="0"/>
          </a:p>
        </p:txBody>
      </p:sp>
      <p:sp>
        <p:nvSpPr>
          <p:cNvPr id="93" name="Rectangle 103"/>
          <p:cNvSpPr>
            <a:spLocks noChangeArrowheads="1"/>
          </p:cNvSpPr>
          <p:nvPr/>
        </p:nvSpPr>
        <p:spPr bwMode="auto">
          <a:xfrm>
            <a:off x="2550061" y="1251225"/>
            <a:ext cx="542673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/>
              <a:t> A title about content</a:t>
            </a:r>
          </a:p>
        </p:txBody>
      </p:sp>
      <p:grpSp>
        <p:nvGrpSpPr>
          <p:cNvPr id="2" name="Group 40"/>
          <p:cNvGrpSpPr/>
          <p:nvPr/>
        </p:nvGrpSpPr>
        <p:grpSpPr>
          <a:xfrm>
            <a:off x="3547431" y="1785915"/>
            <a:ext cx="6179127" cy="1828800"/>
            <a:chOff x="1828800" y="1905000"/>
            <a:chExt cx="6179127" cy="1854200"/>
          </a:xfrm>
          <a:noFill/>
        </p:grpSpPr>
        <p:sp>
          <p:nvSpPr>
            <p:cNvPr id="105" name="Rectangle 104"/>
            <p:cNvSpPr/>
            <p:nvPr/>
          </p:nvSpPr>
          <p:spPr>
            <a:xfrm>
              <a:off x="1828800" y="1905000"/>
              <a:ext cx="2059709" cy="1854200"/>
            </a:xfrm>
            <a:prstGeom prst="rect">
              <a:avLst/>
            </a:prstGeom>
            <a:grpFill/>
            <a:ln w="12700">
              <a:solidFill>
                <a:srgbClr val="80808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888509" y="1905000"/>
              <a:ext cx="2059709" cy="1854200"/>
            </a:xfrm>
            <a:prstGeom prst="rect">
              <a:avLst/>
            </a:prstGeom>
            <a:grpFill/>
            <a:ln w="12700">
              <a:solidFill>
                <a:srgbClr val="80808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948218" y="1905000"/>
              <a:ext cx="2059709" cy="1854200"/>
            </a:xfrm>
            <a:prstGeom prst="rect">
              <a:avLst/>
            </a:prstGeom>
            <a:grpFill/>
            <a:ln w="12700">
              <a:solidFill>
                <a:srgbClr val="80808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41"/>
          <p:cNvGrpSpPr/>
          <p:nvPr/>
        </p:nvGrpSpPr>
        <p:grpSpPr>
          <a:xfrm>
            <a:off x="3547431" y="3814682"/>
            <a:ext cx="6179127" cy="1828800"/>
            <a:chOff x="1828800" y="1905000"/>
            <a:chExt cx="6179127" cy="1854200"/>
          </a:xfrm>
          <a:noFill/>
        </p:grpSpPr>
        <p:sp>
          <p:nvSpPr>
            <p:cNvPr id="109" name="Rectangle 108"/>
            <p:cNvSpPr/>
            <p:nvPr/>
          </p:nvSpPr>
          <p:spPr>
            <a:xfrm>
              <a:off x="1828800" y="1905000"/>
              <a:ext cx="2059709" cy="1854200"/>
            </a:xfrm>
            <a:prstGeom prst="rect">
              <a:avLst/>
            </a:prstGeom>
            <a:grpFill/>
            <a:ln w="12700">
              <a:solidFill>
                <a:srgbClr val="80808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888509" y="1905000"/>
              <a:ext cx="2059709" cy="1854200"/>
            </a:xfrm>
            <a:prstGeom prst="rect">
              <a:avLst/>
            </a:prstGeom>
            <a:grpFill/>
            <a:ln w="12700">
              <a:solidFill>
                <a:srgbClr val="80808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48218" y="1905000"/>
              <a:ext cx="2059709" cy="1854200"/>
            </a:xfrm>
            <a:prstGeom prst="rect">
              <a:avLst/>
            </a:prstGeom>
            <a:grpFill/>
            <a:ln w="12700">
              <a:solidFill>
                <a:srgbClr val="80808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3649030" y="5795882"/>
            <a:ext cx="5715000" cy="70788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kern="0" dirty="0">
                <a:cs typeface="Arial" pitchFamily="34" charset="0"/>
              </a:rPr>
              <a:t>PowerPoint Diagrams designed by ThemeGallery. </a:t>
            </a:r>
            <a:endParaRPr lang="en-US" sz="2000" b="1" kern="0" dirty="0"/>
          </a:p>
        </p:txBody>
      </p:sp>
      <p:grpSp>
        <p:nvGrpSpPr>
          <p:cNvPr id="4" name="Group 62"/>
          <p:cNvGrpSpPr/>
          <p:nvPr/>
        </p:nvGrpSpPr>
        <p:grpSpPr bwMode="gray">
          <a:xfrm>
            <a:off x="3803737" y="1955862"/>
            <a:ext cx="1554480" cy="1554480"/>
            <a:chOff x="2286000" y="2362200"/>
            <a:chExt cx="3886200" cy="3886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4" name="Block Arc 113"/>
            <p:cNvSpPr/>
            <p:nvPr/>
          </p:nvSpPr>
          <p:spPr bwMode="gray">
            <a:xfrm>
              <a:off x="2623930" y="2700130"/>
              <a:ext cx="3210339" cy="3210339"/>
            </a:xfrm>
            <a:prstGeom prst="blockArc">
              <a:avLst>
                <a:gd name="adj1" fmla="val 2984156"/>
                <a:gd name="adj2" fmla="val 16206721"/>
                <a:gd name="adj3" fmla="val 29599"/>
              </a:avLst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Block Arc 114"/>
            <p:cNvSpPr/>
            <p:nvPr/>
          </p:nvSpPr>
          <p:spPr bwMode="gray">
            <a:xfrm flipV="1">
              <a:off x="2286000" y="2362200"/>
              <a:ext cx="3886200" cy="3886200"/>
            </a:xfrm>
            <a:prstGeom prst="blockArc">
              <a:avLst>
                <a:gd name="adj1" fmla="val 12496509"/>
                <a:gd name="adj2" fmla="val 5429579"/>
                <a:gd name="adj3" fmla="val 34160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6" name="Oval 115"/>
            <p:cNvSpPr/>
            <p:nvPr/>
          </p:nvSpPr>
          <p:spPr bwMode="gray">
            <a:xfrm>
              <a:off x="3581400" y="3657600"/>
              <a:ext cx="1295400" cy="1295400"/>
            </a:xfrm>
            <a:prstGeom prst="ellipse">
              <a:avLst/>
            </a:prstGeom>
            <a:noFill/>
            <a:ln w="5715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81"/>
          <p:cNvGrpSpPr/>
          <p:nvPr/>
        </p:nvGrpSpPr>
        <p:grpSpPr bwMode="gray">
          <a:xfrm>
            <a:off x="5826500" y="1955862"/>
            <a:ext cx="1554480" cy="1554480"/>
            <a:chOff x="2286000" y="2362200"/>
            <a:chExt cx="3886200" cy="3886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Block Arc 117"/>
            <p:cNvSpPr/>
            <p:nvPr/>
          </p:nvSpPr>
          <p:spPr bwMode="gray">
            <a:xfrm>
              <a:off x="2623931" y="2700131"/>
              <a:ext cx="3210339" cy="3210339"/>
            </a:xfrm>
            <a:prstGeom prst="blockArc">
              <a:avLst>
                <a:gd name="adj1" fmla="val 8763869"/>
                <a:gd name="adj2" fmla="val 19899371"/>
                <a:gd name="adj3" fmla="val 30069"/>
              </a:avLst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Block Arc 118"/>
            <p:cNvSpPr/>
            <p:nvPr/>
          </p:nvSpPr>
          <p:spPr bwMode="gray">
            <a:xfrm flipV="1">
              <a:off x="2286000" y="2362200"/>
              <a:ext cx="3886200" cy="3886200"/>
            </a:xfrm>
            <a:prstGeom prst="blockArc">
              <a:avLst>
                <a:gd name="adj1" fmla="val 12496509"/>
                <a:gd name="adj2" fmla="val 1640608"/>
                <a:gd name="adj3" fmla="val 33877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 bwMode="gray">
            <a:xfrm>
              <a:off x="3581400" y="3657600"/>
              <a:ext cx="1295400" cy="1295400"/>
            </a:xfrm>
            <a:prstGeom prst="ellipse">
              <a:avLst/>
            </a:prstGeom>
            <a:noFill/>
            <a:ln w="5715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2"/>
          <p:cNvGrpSpPr/>
          <p:nvPr/>
        </p:nvGrpSpPr>
        <p:grpSpPr bwMode="gray">
          <a:xfrm>
            <a:off x="3789422" y="3936602"/>
            <a:ext cx="1554480" cy="1554480"/>
            <a:chOff x="3304308" y="2847109"/>
            <a:chExt cx="2597728" cy="2597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2" name="Block Arc 121"/>
            <p:cNvSpPr/>
            <p:nvPr/>
          </p:nvSpPr>
          <p:spPr bwMode="gray">
            <a:xfrm>
              <a:off x="3530197" y="3072998"/>
              <a:ext cx="2145949" cy="2145949"/>
            </a:xfrm>
            <a:prstGeom prst="blockArc">
              <a:avLst>
                <a:gd name="adj1" fmla="val 2984156"/>
                <a:gd name="adj2" fmla="val 16206721"/>
                <a:gd name="adj3" fmla="val 29599"/>
              </a:avLst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3" name="Block Arc 122"/>
            <p:cNvSpPr/>
            <p:nvPr/>
          </p:nvSpPr>
          <p:spPr bwMode="gray">
            <a:xfrm flipV="1">
              <a:off x="3304308" y="2847109"/>
              <a:ext cx="2597728" cy="2597728"/>
            </a:xfrm>
            <a:prstGeom prst="blockArc">
              <a:avLst>
                <a:gd name="adj1" fmla="val 18040835"/>
                <a:gd name="adj2" fmla="val 5564847"/>
                <a:gd name="adj3" fmla="val 34761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 bwMode="gray">
            <a:xfrm>
              <a:off x="4170217" y="3713018"/>
              <a:ext cx="865909" cy="865909"/>
            </a:xfrm>
            <a:prstGeom prst="ellipse">
              <a:avLst/>
            </a:prstGeom>
            <a:noFill/>
            <a:ln w="57150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03"/>
          <p:cNvGrpSpPr/>
          <p:nvPr/>
        </p:nvGrpSpPr>
        <p:grpSpPr bwMode="gray">
          <a:xfrm>
            <a:off x="5812185" y="3936602"/>
            <a:ext cx="1554480" cy="1554480"/>
            <a:chOff x="3304308" y="2847109"/>
            <a:chExt cx="2597728" cy="2597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Block Arc 125"/>
            <p:cNvSpPr/>
            <p:nvPr/>
          </p:nvSpPr>
          <p:spPr bwMode="gray">
            <a:xfrm>
              <a:off x="3530197" y="3072998"/>
              <a:ext cx="2145949" cy="2145949"/>
            </a:xfrm>
            <a:prstGeom prst="blockArc">
              <a:avLst>
                <a:gd name="adj1" fmla="val 2984156"/>
                <a:gd name="adj2" fmla="val 16206721"/>
                <a:gd name="adj3" fmla="val 29599"/>
              </a:avLst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7" name="Block Arc 126"/>
            <p:cNvSpPr/>
            <p:nvPr/>
          </p:nvSpPr>
          <p:spPr bwMode="gray">
            <a:xfrm flipV="1">
              <a:off x="3304308" y="2847109"/>
              <a:ext cx="2597728" cy="2597728"/>
            </a:xfrm>
            <a:prstGeom prst="blockArc">
              <a:avLst>
                <a:gd name="adj1" fmla="val 7396012"/>
                <a:gd name="adj2" fmla="val 5430990"/>
                <a:gd name="adj3" fmla="val 34885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 bwMode="gray">
            <a:xfrm>
              <a:off x="4170217" y="3713018"/>
              <a:ext cx="865909" cy="865909"/>
            </a:xfrm>
            <a:prstGeom prst="ellipse">
              <a:avLst/>
            </a:prstGeom>
            <a:noFill/>
            <a:ln w="57150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Rectangle 128"/>
          <p:cNvSpPr/>
          <p:nvPr/>
        </p:nvSpPr>
        <p:spPr bwMode="white">
          <a:xfrm>
            <a:off x="4715831" y="2595482"/>
            <a:ext cx="7183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600" b="1" kern="0" dirty="0">
                <a:latin typeface="Arial"/>
              </a:rPr>
              <a:t>70%</a:t>
            </a:r>
          </a:p>
        </p:txBody>
      </p:sp>
      <p:sp>
        <p:nvSpPr>
          <p:cNvPr id="130" name="Rectangle 129"/>
          <p:cNvSpPr/>
          <p:nvPr/>
        </p:nvSpPr>
        <p:spPr bwMode="white">
          <a:xfrm>
            <a:off x="6415322" y="3027282"/>
            <a:ext cx="7183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600" b="1" kern="0" dirty="0">
                <a:latin typeface="Arial"/>
              </a:rPr>
              <a:t>50%</a:t>
            </a:r>
          </a:p>
        </p:txBody>
      </p:sp>
      <p:sp>
        <p:nvSpPr>
          <p:cNvPr id="131" name="Rectangle 130"/>
          <p:cNvSpPr/>
          <p:nvPr/>
        </p:nvSpPr>
        <p:spPr bwMode="white">
          <a:xfrm>
            <a:off x="4715831" y="4424282"/>
            <a:ext cx="7183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600" b="1" kern="0" dirty="0">
                <a:latin typeface="Arial"/>
              </a:rPr>
              <a:t>40%</a:t>
            </a:r>
          </a:p>
        </p:txBody>
      </p:sp>
      <p:sp>
        <p:nvSpPr>
          <p:cNvPr id="132" name="Rectangle 131"/>
          <p:cNvSpPr/>
          <p:nvPr/>
        </p:nvSpPr>
        <p:spPr bwMode="white">
          <a:xfrm>
            <a:off x="6316031" y="5033882"/>
            <a:ext cx="7183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600" b="1" kern="0" dirty="0">
                <a:latin typeface="Arial"/>
              </a:rPr>
              <a:t>90%</a:t>
            </a:r>
          </a:p>
        </p:txBody>
      </p:sp>
      <p:sp>
        <p:nvSpPr>
          <p:cNvPr id="133" name="Rectangle 102"/>
          <p:cNvSpPr>
            <a:spLocks noChangeArrowheads="1"/>
          </p:cNvSpPr>
          <p:nvPr/>
        </p:nvSpPr>
        <p:spPr bwMode="black">
          <a:xfrm>
            <a:off x="7782302" y="2129562"/>
            <a:ext cx="1828800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/>
              <a:t>ThemeGallery  is a Design Digital Content &amp; Contents mall developed by Guild Design Inc.</a:t>
            </a:r>
          </a:p>
        </p:txBody>
      </p:sp>
      <p:sp>
        <p:nvSpPr>
          <p:cNvPr id="134" name="Rectangle 102"/>
          <p:cNvSpPr>
            <a:spLocks noChangeArrowheads="1"/>
          </p:cNvSpPr>
          <p:nvPr/>
        </p:nvSpPr>
        <p:spPr bwMode="black">
          <a:xfrm>
            <a:off x="7782302" y="4115379"/>
            <a:ext cx="1828800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/>
              <a:t>ThemeGallery  is a Design Digital Content &amp; Contents mall developed by Guild Design Inc.</a:t>
            </a:r>
          </a:p>
        </p:txBody>
      </p:sp>
      <p:sp>
        <p:nvSpPr>
          <p:cNvPr id="135" name="Round Same Side Corner Rectangle 134"/>
          <p:cNvSpPr/>
          <p:nvPr/>
        </p:nvSpPr>
        <p:spPr bwMode="gray">
          <a:xfrm rot="16200000">
            <a:off x="2085637" y="2154557"/>
            <a:ext cx="1828800" cy="1110673"/>
          </a:xfrm>
          <a:prstGeom prst="round2Same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lvl="0" algn="ctr">
              <a:defRPr/>
            </a:pPr>
            <a:r>
              <a:rPr lang="en-US" altLang="en-US" sz="2000" b="1" dirty="0">
                <a:ln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Title in here</a:t>
            </a:r>
          </a:p>
        </p:txBody>
      </p:sp>
      <p:sp>
        <p:nvSpPr>
          <p:cNvPr id="136" name="Round Same Side Corner Rectangle 135"/>
          <p:cNvSpPr/>
          <p:nvPr/>
        </p:nvSpPr>
        <p:spPr bwMode="gray">
          <a:xfrm rot="16200000">
            <a:off x="2085638" y="4186557"/>
            <a:ext cx="1828800" cy="1110673"/>
          </a:xfrm>
          <a:prstGeom prst="round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lvl="0" algn="ctr">
              <a:defRPr/>
            </a:pPr>
            <a:r>
              <a:rPr lang="en-US" altLang="en-US" sz="2000" b="1" dirty="0">
                <a:ln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Title in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13TGp_memo">
  <a:themeElements>
    <a:clrScheme name="413TGp_memo_light">
      <a:dk1>
        <a:srgbClr val="000000"/>
      </a:dk1>
      <a:lt1>
        <a:srgbClr val="FFFFFF"/>
      </a:lt1>
      <a:dk2>
        <a:srgbClr val="000066"/>
      </a:dk2>
      <a:lt2>
        <a:srgbClr val="BCE654"/>
      </a:lt2>
      <a:accent1>
        <a:srgbClr val="91C400"/>
      </a:accent1>
      <a:accent2>
        <a:srgbClr val="22AA90"/>
      </a:accent2>
      <a:accent3>
        <a:srgbClr val="4693F0"/>
      </a:accent3>
      <a:accent4>
        <a:srgbClr val="9999FF"/>
      </a:accent4>
      <a:accent5>
        <a:srgbClr val="E6980C"/>
      </a:accent5>
      <a:accent6>
        <a:srgbClr val="D066D3"/>
      </a:accent6>
      <a:hlink>
        <a:srgbClr val="BE4B38"/>
      </a:hlink>
      <a:folHlink>
        <a:srgbClr val="5D6BED"/>
      </a:folHlink>
    </a:clrScheme>
    <a:fontScheme name="413TGp_memo_light">
      <a:majorFont>
        <a:latin typeface="Arial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100000"/>
                <a:lumMod val="110000"/>
              </a:schemeClr>
            </a:gs>
            <a:gs pos="40000">
              <a:schemeClr val="phClr">
                <a:tint val="50000"/>
                <a:shade val="100000"/>
                <a:satMod val="120000"/>
              </a:schemeClr>
            </a:gs>
            <a:gs pos="100000">
              <a:schemeClr val="phClr">
                <a:shade val="70000"/>
                <a:satMod val="105000"/>
              </a:schemeClr>
            </a:gs>
          </a:gsLst>
          <a:path path="circle">
            <a:fillToRect l="60000" t="-80000" r="60000" b="180000"/>
          </a:path>
        </a:gradFill>
        <a:gradFill rotWithShape="1">
          <a:gsLst>
            <a:gs pos="0">
              <a:schemeClr val="phClr">
                <a:tint val="100000"/>
                <a:shade val="100000"/>
                <a:satMod val="220000"/>
                <a:lumMod val="70000"/>
              </a:schemeClr>
            </a:gs>
            <a:gs pos="100000">
              <a:schemeClr val="phClr">
                <a:tint val="93000"/>
                <a:shade val="100000"/>
                <a:satMod val="100000"/>
                <a:lum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P028TGpx_memo</Template>
  <TotalTime>0</TotalTime>
  <Words>1222</Words>
  <Application>Microsoft Office PowerPoint</Application>
  <PresentationFormat>Widescreen</PresentationFormat>
  <Paragraphs>366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Verdana</vt:lpstr>
      <vt:lpstr>Wingdings</vt:lpstr>
      <vt:lpstr>413TGp_memo</vt:lpstr>
      <vt:lpstr>PowerTemplate</vt:lpstr>
      <vt:lpstr>Contents</vt:lpstr>
      <vt:lpstr>Hot Tip</vt:lpstr>
      <vt:lpstr>Click to add title</vt:lpstr>
      <vt:lpstr>Click to add title</vt:lpstr>
      <vt:lpstr>Click to add title</vt:lpstr>
      <vt:lpstr>Click to add title</vt:lpstr>
      <vt:lpstr>Click to add title </vt:lpstr>
      <vt:lpstr>Click to add title</vt:lpstr>
      <vt:lpstr>Click to add title</vt:lpstr>
      <vt:lpstr>Click to add title</vt:lpstr>
      <vt:lpstr>Click to add title </vt:lpstr>
      <vt:lpstr>Click to add title</vt:lpstr>
      <vt:lpstr>Click to add title</vt:lpstr>
      <vt:lpstr>Click to add title </vt:lpstr>
      <vt:lpstr>Click to add title </vt:lpstr>
      <vt:lpstr>Click to add title</vt:lpstr>
      <vt:lpstr>Click to add title</vt:lpstr>
      <vt:lpstr>Click to add title</vt:lpstr>
      <vt:lpstr>Thank You!</vt:lpstr>
    </vt:vector>
  </TitlesOfParts>
  <Company>Guild 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ADMIN</dc:creator>
  <cp:lastModifiedBy>ADMIN</cp:lastModifiedBy>
  <cp:revision>1</cp:revision>
  <dcterms:created xsi:type="dcterms:W3CDTF">2021-06-04T09:19:19Z</dcterms:created>
  <dcterms:modified xsi:type="dcterms:W3CDTF">2021-06-04T09:19:55Z</dcterms:modified>
</cp:coreProperties>
</file>