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3" r:id="rId14"/>
    <p:sldId id="274" r:id="rId15"/>
    <p:sldId id="275" r:id="rId16"/>
    <p:sldId id="277" r:id="rId17"/>
    <p:sldId id="276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7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3/27/2017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2608" y="974558"/>
            <a:ext cx="8825658" cy="2154497"/>
          </a:xfrm>
        </p:spPr>
        <p:txBody>
          <a:bodyPr>
            <a:normAutofit/>
          </a:bodyPr>
          <a:lstStyle/>
          <a:p>
            <a:r>
              <a:rPr lang="en-US" sz="5400" dirty="0" err="1" smtClean="0"/>
              <a:t>M</a:t>
            </a:r>
            <a:r>
              <a:rPr lang="en-US" sz="5400" dirty="0" err="1" smtClean="0"/>
              <a:t>ột</a:t>
            </a:r>
            <a:r>
              <a:rPr lang="en-US" sz="5400" dirty="0" smtClean="0"/>
              <a:t> </a:t>
            </a:r>
            <a:r>
              <a:rPr lang="en-US" sz="5400" dirty="0" err="1" smtClean="0"/>
              <a:t>số</a:t>
            </a:r>
            <a:r>
              <a:rPr lang="en-US" sz="5400" dirty="0" smtClean="0"/>
              <a:t> </a:t>
            </a:r>
            <a:r>
              <a:rPr lang="en-US" sz="5400" dirty="0" err="1" smtClean="0"/>
              <a:t>mô</a:t>
            </a:r>
            <a:r>
              <a:rPr lang="en-US" sz="5400" dirty="0" smtClean="0"/>
              <a:t> </a:t>
            </a:r>
            <a:r>
              <a:rPr lang="en-US" sz="5400" dirty="0" err="1" smtClean="0"/>
              <a:t>hình</a:t>
            </a:r>
            <a:r>
              <a:rPr lang="en-US" sz="5400" dirty="0" smtClean="0"/>
              <a:t> </a:t>
            </a:r>
            <a:r>
              <a:rPr lang="en-US" sz="5400" dirty="0" err="1" smtClean="0"/>
              <a:t>dữ</a:t>
            </a:r>
            <a:r>
              <a:rPr lang="en-US" sz="5400" dirty="0" smtClean="0"/>
              <a:t> </a:t>
            </a:r>
            <a:r>
              <a:rPr lang="en-US" sz="5400" dirty="0" err="1" smtClean="0"/>
              <a:t>liệu</a:t>
            </a:r>
            <a:r>
              <a:rPr lang="en-US" sz="5400" dirty="0" smtClean="0"/>
              <a:t> </a:t>
            </a:r>
            <a:r>
              <a:rPr lang="en-US" sz="5400" dirty="0" err="1" smtClean="0"/>
              <a:t>NoSQL</a:t>
            </a:r>
            <a:endParaRPr lang="en-US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615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Cassandra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183577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ghi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lượng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cột</a:t>
            </a:r>
            <a:r>
              <a:rPr lang="en-US" sz="2000" dirty="0" smtClean="0"/>
              <a:t> </a:t>
            </a:r>
            <a:r>
              <a:rPr lang="en-US" sz="2000" dirty="0" err="1" smtClean="0"/>
              <a:t>lớn</a:t>
            </a:r>
            <a:r>
              <a:rPr lang="en-US" sz="2000" dirty="0" smtClean="0"/>
              <a:t> (</a:t>
            </a:r>
            <a:r>
              <a:rPr lang="en-US" sz="2000" dirty="0" err="1" smtClean="0"/>
              <a:t>động</a:t>
            </a:r>
            <a:r>
              <a:rPr lang="en-US" sz="2000" dirty="0" smtClean="0"/>
              <a:t>)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bảng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endParaRPr lang="en-US" sz="2000" dirty="0" smtClean="0"/>
          </a:p>
          <a:p>
            <a:r>
              <a:rPr lang="en-US" sz="2000" dirty="0" err="1" smtClean="0"/>
              <a:t>Phần</a:t>
            </a:r>
            <a:r>
              <a:rPr lang="en-US" sz="2000" dirty="0" smtClean="0"/>
              <a:t> </a:t>
            </a:r>
            <a:r>
              <a:rPr lang="en-US" sz="2000" dirty="0" err="1" smtClean="0"/>
              <a:t>cartItems</a:t>
            </a:r>
            <a:r>
              <a:rPr lang="en-US" sz="2000" dirty="0" smtClean="0"/>
              <a:t> </a:t>
            </a:r>
            <a:r>
              <a:rPr lang="en-US" sz="2000" dirty="0" err="1" smtClean="0"/>
              <a:t>cùng</a:t>
            </a:r>
            <a:r>
              <a:rPr lang="en-US" sz="2000" dirty="0" smtClean="0"/>
              <a:t> </a:t>
            </a:r>
            <a:r>
              <a:rPr lang="en-US" sz="2000" dirty="0" err="1" smtClean="0"/>
              <a:t>khóa</a:t>
            </a:r>
            <a:r>
              <a:rPr lang="en-US" sz="2000" dirty="0" smtClean="0"/>
              <a:t> username </a:t>
            </a:r>
            <a:r>
              <a:rPr lang="en-US" sz="2000" dirty="0" err="1" smtClean="0"/>
              <a:t>va</a:t>
            </a:r>
            <a:r>
              <a:rPr lang="en-US" sz="2000" dirty="0" smtClean="0"/>
              <a:t>̀ </a:t>
            </a:r>
            <a:r>
              <a:rPr lang="en-US" sz="2000" dirty="0" err="1" smtClean="0"/>
              <a:t>cardId</a:t>
            </a:r>
            <a:r>
              <a:rPr lang="en-US" sz="2000" dirty="0" smtClean="0"/>
              <a:t> sẽ </a:t>
            </a:r>
            <a:r>
              <a:rPr lang="en-US" sz="2000" dirty="0" err="1" smtClean="0"/>
              <a:t>được</a:t>
            </a:r>
            <a:r>
              <a:rPr lang="en-US" sz="2000" dirty="0" smtClean="0"/>
              <a:t> </a:t>
            </a:r>
            <a:r>
              <a:rPr lang="en-US" sz="2000" dirty="0" err="1" smtClean="0"/>
              <a:t>ghi</a:t>
            </a:r>
            <a:r>
              <a:rPr lang="en-US" sz="2000" dirty="0" smtClean="0"/>
              <a:t> </a:t>
            </a:r>
            <a:r>
              <a:rPr lang="en-US" sz="2000" dirty="0" err="1" smtClean="0"/>
              <a:t>nối</a:t>
            </a:r>
            <a:r>
              <a:rPr lang="en-US" sz="2000" dirty="0" smtClean="0"/>
              <a:t> </a:t>
            </a:r>
            <a:r>
              <a:rPr lang="en-US" sz="2000" dirty="0" err="1" smtClean="0"/>
              <a:t>tiếp</a:t>
            </a:r>
            <a:r>
              <a:rPr lang="en-US" sz="2000" dirty="0" smtClean="0"/>
              <a:t> </a:t>
            </a:r>
            <a:r>
              <a:rPr lang="en-US" sz="2000" dirty="0" err="1" smtClean="0"/>
              <a:t>vào</a:t>
            </a:r>
            <a:r>
              <a:rPr lang="en-US" sz="2000" dirty="0" smtClean="0"/>
              <a:t> </a:t>
            </a:r>
            <a:r>
              <a:rPr lang="en-US" sz="2000" dirty="0" err="1" smtClean="0"/>
              <a:t>dòng</a:t>
            </a:r>
            <a:r>
              <a:rPr lang="en-US" sz="2000" dirty="0" smtClean="0"/>
              <a:t> </a:t>
            </a:r>
            <a:r>
              <a:rPr lang="en-US" sz="2000" dirty="0" err="1" smtClean="0"/>
              <a:t>dư</a:t>
            </a:r>
            <a:r>
              <a:rPr lang="en-US" sz="2000" dirty="0" smtClean="0"/>
              <a:t>̃ </a:t>
            </a:r>
            <a:r>
              <a:rPr lang="en-US" sz="2000" dirty="0" err="1" smtClean="0"/>
              <a:t>liệu</a:t>
            </a:r>
            <a:r>
              <a:rPr lang="en-US" sz="2000" dirty="0" smtClean="0"/>
              <a:t>. Do </a:t>
            </a:r>
            <a:r>
              <a:rPr lang="en-US" sz="2000" dirty="0" err="1" smtClean="0"/>
              <a:t>đo</a:t>
            </a:r>
            <a:r>
              <a:rPr lang="en-US" sz="2000" dirty="0" smtClean="0"/>
              <a:t>́ </a:t>
            </a:r>
            <a:r>
              <a:rPr lang="en-US" sz="2000" dirty="0" err="1" smtClean="0"/>
              <a:t>giúp</a:t>
            </a:r>
            <a:r>
              <a:rPr lang="en-US" sz="2000" dirty="0" smtClean="0"/>
              <a:t> </a:t>
            </a:r>
            <a:r>
              <a:rPr lang="en-US" sz="2000" dirty="0" err="1" smtClean="0"/>
              <a:t>truy</a:t>
            </a:r>
            <a:r>
              <a:rPr lang="en-US" sz="2000" dirty="0" smtClean="0"/>
              <a:t> </a:t>
            </a:r>
            <a:r>
              <a:rPr lang="en-US" sz="2000" dirty="0" err="1" smtClean="0"/>
              <a:t>xuất</a:t>
            </a:r>
            <a:r>
              <a:rPr lang="en-US" sz="2000" dirty="0" smtClean="0"/>
              <a:t> </a:t>
            </a:r>
            <a:r>
              <a:rPr lang="en-US" sz="2000" dirty="0" err="1" smtClean="0"/>
              <a:t>dư</a:t>
            </a:r>
            <a:r>
              <a:rPr lang="en-US" sz="2000" dirty="0" smtClean="0"/>
              <a:t>̃ </a:t>
            </a:r>
            <a:r>
              <a:rPr lang="en-US" sz="2000" dirty="0" err="1" smtClean="0"/>
              <a:t>liệu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các</a:t>
            </a:r>
            <a:r>
              <a:rPr lang="en-US" sz="2000" dirty="0" smtClean="0"/>
              <a:t> </a:t>
            </a:r>
            <a:r>
              <a:rPr lang="en-US" sz="2000" dirty="0" err="1" smtClean="0"/>
              <a:t>lần</a:t>
            </a:r>
            <a:r>
              <a:rPr lang="en-US" sz="2000" dirty="0" smtClean="0"/>
              <a:t> </a:t>
            </a:r>
            <a:r>
              <a:rPr lang="en-US" sz="2000" dirty="0" err="1" smtClean="0"/>
              <a:t>mua</a:t>
            </a:r>
            <a:r>
              <a:rPr lang="en-US" sz="2000" dirty="0" smtClean="0"/>
              <a:t> </a:t>
            </a:r>
            <a:r>
              <a:rPr lang="en-US" sz="2000" dirty="0" err="1" smtClean="0"/>
              <a:t>của</a:t>
            </a:r>
            <a:r>
              <a:rPr lang="en-US" sz="2000" dirty="0" smtClean="0"/>
              <a:t> </a:t>
            </a:r>
            <a:r>
              <a:rPr lang="en-US" sz="2000" dirty="0" err="1" smtClean="0"/>
              <a:t>khách</a:t>
            </a:r>
            <a:r>
              <a:rPr lang="en-US" sz="2000" dirty="0" smtClean="0"/>
              <a:t> </a:t>
            </a:r>
            <a:r>
              <a:rPr lang="en-US" sz="2000" dirty="0" err="1" smtClean="0"/>
              <a:t>hàng</a:t>
            </a:r>
            <a:r>
              <a:rPr lang="en-US" sz="2000" dirty="0" smtClean="0"/>
              <a:t> </a:t>
            </a:r>
            <a:r>
              <a:rPr lang="en-US" sz="2000" dirty="0" err="1" smtClean="0"/>
              <a:t>nhanh</a:t>
            </a:r>
            <a:r>
              <a:rPr lang="en-US" sz="2000" dirty="0" smtClean="0"/>
              <a:t> </a:t>
            </a:r>
            <a:r>
              <a:rPr lang="en-US" sz="2000" dirty="0" err="1" smtClean="0"/>
              <a:t>chóng</a:t>
            </a:r>
            <a:endParaRPr lang="en-US" sz="2000" dirty="0" smtClean="0"/>
          </a:p>
          <a:p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kế</a:t>
            </a:r>
            <a:r>
              <a:rPr lang="en-US" sz="2000" dirty="0" smtClean="0"/>
              <a:t>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mẫu</a:t>
            </a:r>
            <a:r>
              <a:rPr lang="en-US" sz="2000" dirty="0" smtClean="0"/>
              <a:t> </a:t>
            </a:r>
            <a:r>
              <a:rPr lang="en-US" sz="2000" dirty="0" err="1" smtClean="0"/>
              <a:t>truy</a:t>
            </a:r>
            <a:r>
              <a:rPr lang="en-US" sz="2000" dirty="0" smtClean="0"/>
              <a:t> </a:t>
            </a:r>
            <a:r>
              <a:rPr lang="en-US" sz="2000" dirty="0" err="1" smtClean="0"/>
              <a:t>vấn</a:t>
            </a:r>
            <a:r>
              <a:rPr lang="en-US" sz="2000" dirty="0" smtClean="0"/>
              <a:t> </a:t>
            </a:r>
            <a:endParaRPr lang="vi-VN" sz="2000" dirty="0" smtClean="0"/>
          </a:p>
          <a:p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r="2516" b="2592"/>
          <a:stretch>
            <a:fillRect/>
          </a:stretch>
        </p:blipFill>
        <p:spPr bwMode="auto">
          <a:xfrm>
            <a:off x="3501189" y="4121484"/>
            <a:ext cx="4333875" cy="193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 Query Language (CQL)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 PRIMARY KEY 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(partition key)</a:t>
            </a:r>
          </a:p>
          <a:p>
            <a:r>
              <a:rPr lang="en-US" dirty="0" smtClean="0"/>
              <a:t>Partition key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Cassandra,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CSDL,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9" y="4552201"/>
            <a:ext cx="5323975" cy="2034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node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partition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0873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7918" y="2675439"/>
            <a:ext cx="80295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19828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(partition)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(replication)</a:t>
            </a:r>
          </a:p>
          <a:p>
            <a:r>
              <a:rPr lang="en-US" dirty="0" err="1" smtClean="0"/>
              <a:t>Nới</a:t>
            </a:r>
            <a:r>
              <a:rPr lang="en-US" dirty="0" smtClean="0"/>
              <a:t> </a:t>
            </a:r>
            <a:r>
              <a:rPr lang="en-US" dirty="0" err="1" smtClean="0"/>
              <a:t>lỏng</a:t>
            </a:r>
            <a:r>
              <a:rPr lang="en-US" dirty="0" smtClean="0"/>
              <a:t> ACID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CSDL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. Theo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Eventually Consistency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7105" y="3664285"/>
            <a:ext cx="5749925" cy="184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845314"/>
          </a:xfrm>
        </p:spPr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CSDL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,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CSDL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9611" y="3476759"/>
            <a:ext cx="5227052" cy="2863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721893" y="1417798"/>
            <a:ext cx="7411453" cy="4524315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57188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3571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firstname: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Bob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endParaRPr kumimoji="0" 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3571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lastname: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Smith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endParaRPr kumimoji="0" 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3571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email: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bob.smith@example.com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endParaRPr kumimoji="0" 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3571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phones:[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type: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"Cell", phone: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(123) 555-0178}</a:t>
            </a:r>
            <a:endParaRPr kumimoji="0" 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3571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{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type: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"Work"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lang="en-US" dirty="0" smtClean="0">
                <a:solidFill>
                  <a:srgbClr val="BA212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phone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(890) 555-0133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],</a:t>
            </a:r>
            <a:endParaRPr kumimoji="0" 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3571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Address:{</a:t>
            </a:r>
            <a:endParaRPr kumimoji="0" 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3571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Type: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Home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endParaRPr kumimoji="0" 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3571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street1: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123 Back St,</a:t>
            </a:r>
            <a:endParaRPr kumimoji="0" 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3571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city: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Boys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endParaRPr kumimoji="0" 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3571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state: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endParaRPr kumimoji="0" 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3571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zip: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32225,</a:t>
            </a:r>
            <a:endParaRPr kumimoji="0" 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3571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country: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US</a:t>
            </a:r>
            <a:endParaRPr kumimoji="0" 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3571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}</a:t>
            </a:r>
            <a:endParaRPr kumimoji="0" 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3571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endParaRPr kumimoji="0" lang="vi-V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3571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90425" y="1643589"/>
            <a:ext cx="368567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đối</a:t>
            </a:r>
            <a:r>
              <a:rPr lang="en-US" sz="2200" dirty="0" smtClean="0"/>
              <a:t> </a:t>
            </a:r>
            <a:r>
              <a:rPr lang="en-US" sz="2200" dirty="0" err="1" smtClean="0"/>
              <a:t>tượng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bọc</a:t>
            </a:r>
            <a:r>
              <a:rPr lang="en-US" sz="2200" dirty="0" smtClean="0"/>
              <a:t> </a:t>
            </a:r>
            <a:r>
              <a:rPr lang="en-US" sz="2200" dirty="0" err="1" smtClean="0"/>
              <a:t>bởi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dấu</a:t>
            </a:r>
            <a:r>
              <a:rPr lang="en-US" sz="2200" dirty="0" smtClean="0"/>
              <a:t> {}, </a:t>
            </a:r>
            <a:r>
              <a:rPr lang="en-US" sz="2200" dirty="0" err="1" smtClean="0"/>
              <a:t>mảng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tạo</a:t>
            </a:r>
            <a:r>
              <a:rPr lang="en-US" sz="2200" dirty="0" smtClean="0"/>
              <a:t> </a:t>
            </a:r>
            <a:r>
              <a:rPr lang="en-US" sz="2200" dirty="0" err="1" smtClean="0"/>
              <a:t>bởi</a:t>
            </a:r>
            <a:r>
              <a:rPr lang="en-US" sz="2200" dirty="0" smtClean="0"/>
              <a:t> </a:t>
            </a:r>
            <a:r>
              <a:rPr lang="en-US" sz="2200" dirty="0" err="1" smtClean="0"/>
              <a:t>dấu</a:t>
            </a:r>
            <a:r>
              <a:rPr lang="en-US" sz="2200" dirty="0" smtClean="0"/>
              <a:t> </a:t>
            </a:r>
            <a:r>
              <a:rPr lang="en-US" sz="2200" dirty="0" err="1" smtClean="0"/>
              <a:t>ngoặc</a:t>
            </a:r>
            <a:r>
              <a:rPr lang="en-US" sz="2200" dirty="0" smtClean="0"/>
              <a:t> []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err="1" smtClean="0"/>
              <a:t>Cấu</a:t>
            </a:r>
            <a:r>
              <a:rPr lang="en-US" sz="2200" dirty="0" smtClean="0"/>
              <a:t> </a:t>
            </a:r>
            <a:r>
              <a:rPr lang="en-US" sz="2200" dirty="0" err="1" smtClean="0"/>
              <a:t>trúc</a:t>
            </a:r>
            <a:r>
              <a:rPr lang="en-US" sz="2200" dirty="0" smtClean="0"/>
              <a:t> </a:t>
            </a:r>
            <a:r>
              <a:rPr lang="en-US" sz="2200" dirty="0" err="1" smtClean="0"/>
              <a:t>dư</a:t>
            </a:r>
            <a:r>
              <a:rPr lang="en-US" sz="2200" dirty="0" smtClean="0"/>
              <a:t>̃ </a:t>
            </a:r>
            <a:r>
              <a:rPr lang="en-US" sz="2200" dirty="0" err="1" smtClean="0"/>
              <a:t>liệu</a:t>
            </a:r>
            <a:r>
              <a:rPr lang="en-US" sz="2200" dirty="0" smtClean="0"/>
              <a:t> JSON </a:t>
            </a:r>
            <a:r>
              <a:rPr lang="en-US" sz="2200" dirty="0" err="1" smtClean="0"/>
              <a:t>trên</a:t>
            </a:r>
            <a:r>
              <a:rPr lang="en-US" sz="2200" dirty="0" smtClean="0"/>
              <a:t> có </a:t>
            </a:r>
            <a:r>
              <a:rPr lang="en-US" sz="2200" dirty="0" err="1" smtClean="0"/>
              <a:t>thê</a:t>
            </a:r>
            <a:r>
              <a:rPr lang="en-US" sz="2200" dirty="0" smtClean="0"/>
              <a:t>̉ </a:t>
            </a:r>
            <a:r>
              <a:rPr lang="en-US" sz="2200" dirty="0" err="1" smtClean="0"/>
              <a:t>được</a:t>
            </a:r>
            <a:r>
              <a:rPr lang="en-US" sz="2200" dirty="0" smtClean="0"/>
              <a:t> </a:t>
            </a:r>
            <a:r>
              <a:rPr lang="en-US" sz="2200" dirty="0" err="1" smtClean="0"/>
              <a:t>ánh</a:t>
            </a:r>
            <a:r>
              <a:rPr lang="en-US" sz="2200" dirty="0" smtClean="0"/>
              <a:t> </a:t>
            </a:r>
            <a:r>
              <a:rPr lang="en-US" sz="2200" dirty="0" err="1" smtClean="0"/>
              <a:t>xa</a:t>
            </a:r>
            <a:r>
              <a:rPr lang="en-US" sz="2200" dirty="0" smtClean="0"/>
              <a:t>̣ </a:t>
            </a:r>
            <a:r>
              <a:rPr lang="en-US" sz="2200" dirty="0" err="1" smtClean="0"/>
              <a:t>trực</a:t>
            </a:r>
            <a:r>
              <a:rPr lang="en-US" sz="2200" dirty="0" smtClean="0"/>
              <a:t> </a:t>
            </a:r>
            <a:r>
              <a:rPr lang="en-US" sz="2200" dirty="0" err="1" smtClean="0"/>
              <a:t>tiếp</a:t>
            </a:r>
            <a:r>
              <a:rPr lang="en-US" sz="2200" dirty="0" smtClean="0"/>
              <a:t> </a:t>
            </a:r>
            <a:r>
              <a:rPr lang="en-US" sz="2200" dirty="0" err="1" smtClean="0"/>
              <a:t>vào</a:t>
            </a:r>
            <a:r>
              <a:rPr lang="en-US" sz="2200" dirty="0" smtClean="0"/>
              <a:t> </a:t>
            </a:r>
            <a:r>
              <a:rPr lang="en-US" sz="2200" dirty="0" err="1" smtClean="0"/>
              <a:t>ngôn</a:t>
            </a:r>
            <a:r>
              <a:rPr lang="en-US" sz="2200" dirty="0" smtClean="0"/>
              <a:t> </a:t>
            </a:r>
            <a:r>
              <a:rPr lang="en-US" sz="2200" dirty="0" err="1" smtClean="0"/>
              <a:t>ngư</a:t>
            </a:r>
            <a:r>
              <a:rPr lang="en-US" sz="2200" dirty="0" smtClean="0"/>
              <a:t>̃ </a:t>
            </a:r>
            <a:r>
              <a:rPr lang="en-US" sz="2200" dirty="0" err="1" smtClean="0"/>
              <a:t>hướng</a:t>
            </a:r>
            <a:r>
              <a:rPr lang="en-US" sz="2200" dirty="0" smtClean="0"/>
              <a:t> </a:t>
            </a:r>
            <a:r>
              <a:rPr lang="en-US" sz="2200" dirty="0" err="1" smtClean="0"/>
              <a:t>đối</a:t>
            </a:r>
            <a:r>
              <a:rPr lang="en-US" sz="2200" dirty="0" smtClean="0"/>
              <a:t> </a:t>
            </a:r>
            <a:r>
              <a:rPr lang="en-US" sz="2200" dirty="0" err="1" smtClean="0"/>
              <a:t>tượng</a:t>
            </a:r>
            <a:r>
              <a:rPr lang="en-US" sz="22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err="1" smtClean="0"/>
              <a:t>Đơn</a:t>
            </a:r>
            <a:r>
              <a:rPr lang="en-US" sz="2200" dirty="0" smtClean="0"/>
              <a:t> </a:t>
            </a:r>
            <a:r>
              <a:rPr lang="en-US" sz="2200" dirty="0" err="1" smtClean="0"/>
              <a:t>giản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thích</a:t>
            </a:r>
            <a:r>
              <a:rPr lang="en-US" sz="2200" dirty="0" smtClean="0"/>
              <a:t> </a:t>
            </a:r>
            <a:r>
              <a:rPr lang="en-US" sz="2200" dirty="0" err="1" smtClean="0"/>
              <a:t>hợp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hướng</a:t>
            </a:r>
            <a:r>
              <a:rPr lang="en-US" sz="2200" dirty="0" smtClean="0"/>
              <a:t> </a:t>
            </a:r>
            <a:r>
              <a:rPr lang="en-US" sz="2200" dirty="0" err="1" smtClean="0"/>
              <a:t>đối</a:t>
            </a:r>
            <a:r>
              <a:rPr lang="en-US" sz="2200" dirty="0" smtClean="0"/>
              <a:t> </a:t>
            </a:r>
            <a:r>
              <a:rPr lang="en-US" sz="2200" dirty="0" err="1" smtClean="0"/>
              <a:t>tượng</a:t>
            </a:r>
            <a:r>
              <a:rPr lang="en-US" sz="2200" dirty="0" smtClean="0"/>
              <a:t> </a:t>
            </a:r>
            <a:r>
              <a:rPr lang="en-US" sz="2200" dirty="0" err="1" smtClean="0"/>
              <a:t>hơn</a:t>
            </a:r>
            <a:r>
              <a:rPr lang="en-US" sz="2200" dirty="0" smtClean="0"/>
              <a:t> XML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35542"/>
            <a:ext cx="8946541" cy="2278450"/>
          </a:xfrm>
        </p:spPr>
        <p:txBody>
          <a:bodyPr>
            <a:normAutofit fontScale="47500" lnSpcReduction="20000"/>
          </a:bodyPr>
          <a:lstStyle/>
          <a:p>
            <a:r>
              <a:rPr lang="en-US" sz="4400" dirty="0" err="1" smtClean="0"/>
              <a:t>Sharding</a:t>
            </a:r>
            <a:r>
              <a:rPr lang="en-US" sz="4400" dirty="0" smtClean="0"/>
              <a:t> </a:t>
            </a:r>
            <a:r>
              <a:rPr lang="en-US" sz="4400" dirty="0" err="1" smtClean="0"/>
              <a:t>giải</a:t>
            </a:r>
            <a:r>
              <a:rPr lang="en-US" sz="4400" dirty="0" smtClean="0"/>
              <a:t> </a:t>
            </a:r>
            <a:r>
              <a:rPr lang="en-US" sz="4400" dirty="0" err="1" smtClean="0"/>
              <a:t>quyết</a:t>
            </a:r>
            <a:r>
              <a:rPr lang="en-US" sz="4400" dirty="0" smtClean="0"/>
              <a:t> </a:t>
            </a:r>
            <a:r>
              <a:rPr lang="en-US" sz="4400" dirty="0" err="1" smtClean="0"/>
              <a:t>vấn</a:t>
            </a:r>
            <a:r>
              <a:rPr lang="en-US" sz="4400" dirty="0" smtClean="0"/>
              <a:t> </a:t>
            </a:r>
            <a:r>
              <a:rPr lang="en-US" sz="4400" dirty="0" err="1" smtClean="0"/>
              <a:t>đê</a:t>
            </a:r>
            <a:r>
              <a:rPr lang="en-US" sz="4400" dirty="0" smtClean="0"/>
              <a:t>̀ </a:t>
            </a:r>
            <a:r>
              <a:rPr lang="en-US" sz="4400" dirty="0" err="1" smtClean="0"/>
              <a:t>này</a:t>
            </a:r>
            <a:r>
              <a:rPr lang="en-US" sz="4400" dirty="0" smtClean="0"/>
              <a:t> </a:t>
            </a:r>
            <a:r>
              <a:rPr lang="en-US" sz="4400" dirty="0" err="1" smtClean="0"/>
              <a:t>bằng</a:t>
            </a:r>
            <a:r>
              <a:rPr lang="en-US" sz="4400" dirty="0" smtClean="0"/>
              <a:t> </a:t>
            </a:r>
            <a:r>
              <a:rPr lang="en-US" sz="4400" dirty="0" err="1" smtClean="0"/>
              <a:t>việc</a:t>
            </a:r>
            <a:r>
              <a:rPr lang="en-US" sz="4400" dirty="0" smtClean="0"/>
              <a:t> </a:t>
            </a:r>
            <a:r>
              <a:rPr lang="en-US" sz="4400" dirty="0" err="1" smtClean="0"/>
              <a:t>mơ</a:t>
            </a:r>
            <a:r>
              <a:rPr lang="en-US" sz="4400" dirty="0" smtClean="0"/>
              <a:t>̉ </a:t>
            </a:r>
            <a:r>
              <a:rPr lang="en-US" sz="4400" dirty="0" err="1" smtClean="0"/>
              <a:t>rộng</a:t>
            </a:r>
            <a:r>
              <a:rPr lang="en-US" sz="4400" dirty="0" smtClean="0"/>
              <a:t> </a:t>
            </a:r>
            <a:r>
              <a:rPr lang="en-US" sz="4400" dirty="0" err="1" smtClean="0"/>
              <a:t>phạm</a:t>
            </a:r>
            <a:r>
              <a:rPr lang="en-US" sz="4400" dirty="0" smtClean="0"/>
              <a:t> vi </a:t>
            </a:r>
            <a:r>
              <a:rPr lang="en-US" sz="4400" dirty="0" err="1" smtClean="0"/>
              <a:t>theo</a:t>
            </a:r>
            <a:r>
              <a:rPr lang="en-US" sz="4400" dirty="0" smtClean="0"/>
              <a:t> </a:t>
            </a:r>
            <a:r>
              <a:rPr lang="en-US" sz="4400" dirty="0" err="1" smtClean="0"/>
              <a:t>bê</a:t>
            </a:r>
            <a:r>
              <a:rPr lang="en-US" sz="4400" dirty="0" smtClean="0"/>
              <a:t>̀ </a:t>
            </a:r>
            <a:r>
              <a:rPr lang="en-US" sz="4400" dirty="0" err="1" smtClean="0"/>
              <a:t>ngang</a:t>
            </a:r>
            <a:r>
              <a:rPr lang="en-US" sz="4400" dirty="0" smtClean="0"/>
              <a:t> (horizontal scaling) </a:t>
            </a:r>
            <a:r>
              <a:rPr lang="en-US" sz="4400" dirty="0" err="1" smtClean="0"/>
              <a:t>phân</a:t>
            </a:r>
            <a:r>
              <a:rPr lang="en-US" sz="4400" dirty="0" smtClean="0"/>
              <a:t> </a:t>
            </a:r>
            <a:r>
              <a:rPr lang="en-US" sz="4400" dirty="0" err="1" smtClean="0"/>
              <a:t>tán</a:t>
            </a:r>
            <a:r>
              <a:rPr lang="en-US" sz="4400" dirty="0" smtClean="0"/>
              <a:t> </a:t>
            </a:r>
            <a:r>
              <a:rPr lang="en-US" sz="4400" dirty="0" err="1" smtClean="0"/>
              <a:t>dữ</a:t>
            </a:r>
            <a:r>
              <a:rPr lang="en-US" sz="4400" dirty="0" smtClean="0"/>
              <a:t> </a:t>
            </a:r>
            <a:r>
              <a:rPr lang="en-US" sz="4400" dirty="0" err="1" smtClean="0"/>
              <a:t>liệu</a:t>
            </a:r>
            <a:r>
              <a:rPr lang="en-US" sz="4400" dirty="0" smtClean="0"/>
              <a:t> </a:t>
            </a:r>
            <a:r>
              <a:rPr lang="en-US" sz="4400" dirty="0" err="1" smtClean="0"/>
              <a:t>đến</a:t>
            </a:r>
            <a:r>
              <a:rPr lang="en-US" sz="4400" dirty="0" smtClean="0"/>
              <a:t> </a:t>
            </a:r>
            <a:r>
              <a:rPr lang="en-US" sz="4400" dirty="0" err="1" smtClean="0"/>
              <a:t>nhiều</a:t>
            </a:r>
            <a:r>
              <a:rPr lang="en-US" sz="4400" dirty="0" smtClean="0"/>
              <a:t> server (shards)</a:t>
            </a:r>
          </a:p>
          <a:p>
            <a:r>
              <a:rPr lang="en-US" sz="4400" dirty="0" err="1" smtClean="0"/>
              <a:t>Mỗi</a:t>
            </a:r>
            <a:r>
              <a:rPr lang="en-US" sz="4400" dirty="0" smtClean="0"/>
              <a:t> shard </a:t>
            </a:r>
            <a:r>
              <a:rPr lang="en-US" sz="4400" dirty="0" err="1" smtClean="0"/>
              <a:t>là</a:t>
            </a:r>
            <a:r>
              <a:rPr lang="en-US" sz="4400" dirty="0" smtClean="0"/>
              <a:t> 1 </a:t>
            </a:r>
            <a:r>
              <a:rPr lang="en-US" sz="4400" dirty="0" err="1" smtClean="0"/>
              <a:t>cơ</a:t>
            </a:r>
            <a:r>
              <a:rPr lang="en-US" sz="4400" dirty="0" smtClean="0"/>
              <a:t> </a:t>
            </a:r>
            <a:r>
              <a:rPr lang="en-US" sz="4400" dirty="0" err="1" smtClean="0"/>
              <a:t>sở</a:t>
            </a:r>
            <a:r>
              <a:rPr lang="en-US" sz="4400" dirty="0" smtClean="0"/>
              <a:t> </a:t>
            </a:r>
            <a:r>
              <a:rPr lang="en-US" sz="4400" dirty="0" err="1" smtClean="0"/>
              <a:t>dữ</a:t>
            </a:r>
            <a:r>
              <a:rPr lang="en-US" sz="4400" dirty="0" smtClean="0"/>
              <a:t> </a:t>
            </a:r>
            <a:r>
              <a:rPr lang="en-US" sz="4400" dirty="0" err="1" smtClean="0"/>
              <a:t>liệu</a:t>
            </a:r>
            <a:r>
              <a:rPr lang="en-US" sz="4400" dirty="0" smtClean="0"/>
              <a:t> </a:t>
            </a:r>
            <a:r>
              <a:rPr lang="en-US" sz="4400" dirty="0" err="1" smtClean="0"/>
              <a:t>độc</a:t>
            </a:r>
            <a:r>
              <a:rPr lang="en-US" sz="4400" dirty="0" smtClean="0"/>
              <a:t> </a:t>
            </a:r>
            <a:r>
              <a:rPr lang="en-US" sz="4400" dirty="0" err="1" smtClean="0"/>
              <a:t>lập</a:t>
            </a:r>
            <a:r>
              <a:rPr lang="en-US" sz="4400" dirty="0" smtClean="0"/>
              <a:t>, </a:t>
            </a:r>
            <a:r>
              <a:rPr lang="en-US" sz="4400" dirty="0" err="1" smtClean="0"/>
              <a:t>tập</a:t>
            </a:r>
            <a:r>
              <a:rPr lang="en-US" sz="4400" dirty="0" smtClean="0"/>
              <a:t> </a:t>
            </a:r>
            <a:r>
              <a:rPr lang="en-US" sz="4400" dirty="0" err="1" smtClean="0"/>
              <a:t>trung</a:t>
            </a:r>
            <a:r>
              <a:rPr lang="en-US" sz="4400" dirty="0" smtClean="0"/>
              <a:t>, </a:t>
            </a:r>
            <a:r>
              <a:rPr lang="en-US" sz="4400" dirty="0" err="1" smtClean="0"/>
              <a:t>tất</a:t>
            </a:r>
            <a:r>
              <a:rPr lang="en-US" sz="4400" dirty="0" smtClean="0"/>
              <a:t> </a:t>
            </a:r>
            <a:r>
              <a:rPr lang="en-US" sz="4400" dirty="0" err="1" smtClean="0"/>
              <a:t>cả</a:t>
            </a:r>
            <a:r>
              <a:rPr lang="en-US" sz="4400" dirty="0" smtClean="0"/>
              <a:t> </a:t>
            </a:r>
            <a:r>
              <a:rPr lang="en-US" sz="4400" dirty="0" err="1" smtClean="0"/>
              <a:t>các</a:t>
            </a:r>
            <a:r>
              <a:rPr lang="en-US" sz="4400" dirty="0" smtClean="0"/>
              <a:t> shard </a:t>
            </a:r>
            <a:r>
              <a:rPr lang="en-US" sz="4400" dirty="0" err="1" smtClean="0"/>
              <a:t>tạo</a:t>
            </a:r>
            <a:r>
              <a:rPr lang="en-US" sz="4400" dirty="0" smtClean="0"/>
              <a:t> </a:t>
            </a:r>
            <a:r>
              <a:rPr lang="en-US" sz="4400" dirty="0" err="1" smtClean="0"/>
              <a:t>thành</a:t>
            </a:r>
            <a:r>
              <a:rPr lang="en-US" sz="4400" dirty="0" smtClean="0"/>
              <a:t> 1 </a:t>
            </a:r>
            <a:r>
              <a:rPr lang="en-US" sz="4400" dirty="0" err="1" smtClean="0"/>
              <a:t>cơ</a:t>
            </a:r>
            <a:r>
              <a:rPr lang="en-US" sz="4400" dirty="0" smtClean="0"/>
              <a:t> </a:t>
            </a:r>
            <a:r>
              <a:rPr lang="en-US" sz="4400" dirty="0" err="1" smtClean="0"/>
              <a:t>sở</a:t>
            </a:r>
            <a:r>
              <a:rPr lang="en-US" sz="4400" dirty="0" smtClean="0"/>
              <a:t> </a:t>
            </a:r>
            <a:r>
              <a:rPr lang="en-US" sz="4400" dirty="0" err="1" smtClean="0"/>
              <a:t>dữ</a:t>
            </a:r>
            <a:r>
              <a:rPr lang="en-US" sz="4400" dirty="0" smtClean="0"/>
              <a:t> </a:t>
            </a:r>
            <a:r>
              <a:rPr lang="en-US" sz="4400" dirty="0" err="1" smtClean="0"/>
              <a:t>liệu</a:t>
            </a:r>
            <a:r>
              <a:rPr lang="en-US" sz="4400" dirty="0" smtClean="0"/>
              <a:t> logic.</a:t>
            </a:r>
            <a:endParaRPr lang="vi-VN" sz="4400" dirty="0" smtClean="0"/>
          </a:p>
          <a:p>
            <a:pPr lvl="0"/>
            <a:r>
              <a:rPr lang="en-US" sz="4400" dirty="0" err="1" smtClean="0"/>
              <a:t>Giảm</a:t>
            </a:r>
            <a:r>
              <a:rPr lang="en-US" sz="4400" dirty="0" smtClean="0"/>
              <a:t> </a:t>
            </a:r>
            <a:r>
              <a:rPr lang="en-US" sz="4400" dirty="0" err="1" smtClean="0"/>
              <a:t>số</a:t>
            </a:r>
            <a:r>
              <a:rPr lang="en-US" sz="4400" dirty="0" smtClean="0"/>
              <a:t> </a:t>
            </a:r>
            <a:r>
              <a:rPr lang="en-US" sz="4400" dirty="0" err="1" smtClean="0"/>
              <a:t>lượng</a:t>
            </a:r>
            <a:r>
              <a:rPr lang="en-US" sz="4400" dirty="0" smtClean="0"/>
              <a:t> </a:t>
            </a:r>
            <a:r>
              <a:rPr lang="en-US" sz="4400" dirty="0" err="1" smtClean="0"/>
              <a:t>các</a:t>
            </a:r>
            <a:r>
              <a:rPr lang="en-US" sz="4400" dirty="0" smtClean="0"/>
              <a:t> </a:t>
            </a:r>
            <a:r>
              <a:rPr lang="en-US" sz="4400" dirty="0" err="1" smtClean="0"/>
              <a:t>phép</a:t>
            </a:r>
            <a:r>
              <a:rPr lang="en-US" sz="4400" dirty="0" smtClean="0"/>
              <a:t> </a:t>
            </a:r>
            <a:r>
              <a:rPr lang="en-US" sz="4400" dirty="0" err="1" smtClean="0"/>
              <a:t>toán</a:t>
            </a:r>
            <a:r>
              <a:rPr lang="en-US" sz="4400" dirty="0" smtClean="0"/>
              <a:t> </a:t>
            </a:r>
            <a:r>
              <a:rPr lang="en-US" sz="4400" dirty="0" err="1" smtClean="0"/>
              <a:t>trên</a:t>
            </a:r>
            <a:r>
              <a:rPr lang="en-US" sz="4400" dirty="0" smtClean="0"/>
              <a:t> </a:t>
            </a:r>
            <a:r>
              <a:rPr lang="en-US" sz="4400" dirty="0" err="1" smtClean="0"/>
              <a:t>mỗi</a:t>
            </a:r>
            <a:r>
              <a:rPr lang="en-US" sz="4400" dirty="0" smtClean="0"/>
              <a:t> shard</a:t>
            </a:r>
            <a:endParaRPr lang="vi-VN" sz="4400" dirty="0" smtClean="0"/>
          </a:p>
          <a:p>
            <a:pPr lvl="0"/>
            <a:r>
              <a:rPr lang="en-US" sz="4400" dirty="0" err="1" smtClean="0"/>
              <a:t>Giảm</a:t>
            </a:r>
            <a:r>
              <a:rPr lang="en-US" sz="4400" dirty="0" smtClean="0"/>
              <a:t> </a:t>
            </a:r>
            <a:r>
              <a:rPr lang="en-US" sz="4400" dirty="0" err="1" smtClean="0"/>
              <a:t>số</a:t>
            </a:r>
            <a:r>
              <a:rPr lang="en-US" sz="4400" dirty="0" smtClean="0"/>
              <a:t> </a:t>
            </a:r>
            <a:r>
              <a:rPr lang="en-US" sz="4400" dirty="0" err="1" smtClean="0"/>
              <a:t>lượng</a:t>
            </a:r>
            <a:r>
              <a:rPr lang="en-US" sz="4400" dirty="0" smtClean="0"/>
              <a:t> </a:t>
            </a:r>
            <a:r>
              <a:rPr lang="en-US" sz="4400" dirty="0" err="1" smtClean="0"/>
              <a:t>dữ</a:t>
            </a:r>
            <a:r>
              <a:rPr lang="en-US" sz="4400" dirty="0" smtClean="0"/>
              <a:t> </a:t>
            </a:r>
            <a:r>
              <a:rPr lang="en-US" sz="4400" dirty="0" err="1" smtClean="0"/>
              <a:t>liệu</a:t>
            </a:r>
            <a:r>
              <a:rPr lang="en-US" sz="4400" dirty="0" smtClean="0"/>
              <a:t> </a:t>
            </a:r>
            <a:r>
              <a:rPr lang="en-US" sz="4400" dirty="0" err="1" smtClean="0"/>
              <a:t>lưu</a:t>
            </a:r>
            <a:r>
              <a:rPr lang="en-US" sz="4400" dirty="0" smtClean="0"/>
              <a:t> </a:t>
            </a:r>
            <a:r>
              <a:rPr lang="en-US" sz="4400" dirty="0" err="1" smtClean="0"/>
              <a:t>trữ</a:t>
            </a:r>
            <a:r>
              <a:rPr lang="en-US" sz="4400" dirty="0" smtClean="0"/>
              <a:t> </a:t>
            </a:r>
            <a:r>
              <a:rPr lang="en-US" sz="4400" dirty="0" err="1" smtClean="0"/>
              <a:t>trên</a:t>
            </a:r>
            <a:r>
              <a:rPr lang="en-US" sz="4400" dirty="0" smtClean="0"/>
              <a:t> </a:t>
            </a:r>
            <a:r>
              <a:rPr lang="en-US" sz="4400" dirty="0" err="1" smtClean="0"/>
              <a:t>mỗi</a:t>
            </a:r>
            <a:r>
              <a:rPr lang="en-US" sz="4400" dirty="0" smtClean="0"/>
              <a:t> server</a:t>
            </a:r>
            <a:endParaRPr lang="vi-VN" sz="4400" dirty="0" smtClean="0"/>
          </a:p>
          <a:p>
            <a:endParaRPr lang="en-US" dirty="0"/>
          </a:p>
        </p:txBody>
      </p:sp>
      <p:pic>
        <p:nvPicPr>
          <p:cNvPr id="3686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1345" y="3955158"/>
            <a:ext cx="4884823" cy="2602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611688" cy="4195481"/>
          </a:xfrm>
        </p:spPr>
        <p:txBody>
          <a:bodyPr/>
          <a:lstStyle/>
          <a:p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shard</a:t>
            </a:r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replication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shard</a:t>
            </a:r>
            <a:endParaRPr lang="en-US" dirty="0"/>
          </a:p>
        </p:txBody>
      </p:sp>
      <p:pic>
        <p:nvPicPr>
          <p:cNvPr id="9217" name="Picture 1" descr="mongo_b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19537" y="1515978"/>
            <a:ext cx="5811921" cy="500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Tìm</a:t>
            </a:r>
            <a:r>
              <a:rPr lang="en-US" dirty="0" smtClean="0"/>
              <a:t> </a:t>
            </a:r>
            <a:r>
              <a:rPr lang="en-US" dirty="0" err="1" smtClean="0"/>
              <a:t>hiểu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do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tình</a:t>
            </a:r>
            <a:r>
              <a:rPr lang="en-US" dirty="0" smtClean="0"/>
              <a:t> </a:t>
            </a:r>
            <a:r>
              <a:rPr lang="en-US" dirty="0" err="1" smtClean="0"/>
              <a:t>huống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dụng</a:t>
            </a:r>
            <a:r>
              <a:rPr lang="en-US" dirty="0" smtClean="0"/>
              <a:t> CSDL 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Một</a:t>
            </a:r>
            <a:r>
              <a:rPr lang="en-US" dirty="0" smtClean="0"/>
              <a:t> </a:t>
            </a:r>
            <a:r>
              <a:rPr lang="en-US" dirty="0" err="1" smtClean="0"/>
              <a:t>sô</a:t>
            </a:r>
            <a:r>
              <a:rPr lang="en-US" dirty="0" smtClean="0"/>
              <a:t>́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hình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̃ </a:t>
            </a:r>
            <a:r>
              <a:rPr lang="en-US" dirty="0" err="1" smtClean="0"/>
              <a:t>liệu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phô</a:t>
            </a:r>
            <a:r>
              <a:rPr lang="en-US" dirty="0" smtClean="0"/>
              <a:t>̉ </a:t>
            </a:r>
            <a:r>
              <a:rPr lang="en-US" dirty="0" err="1" smtClean="0"/>
              <a:t>biến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nay là </a:t>
            </a:r>
            <a:r>
              <a:rPr lang="en-US" dirty="0" err="1" smtClean="0"/>
              <a:t>hướng</a:t>
            </a:r>
            <a:r>
              <a:rPr lang="en-US" dirty="0" smtClean="0"/>
              <a:t> </a:t>
            </a:r>
            <a:r>
              <a:rPr lang="en-US" dirty="0" err="1" smtClean="0"/>
              <a:t>cột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hướng</a:t>
            </a:r>
            <a:r>
              <a:rPr lang="en-US" dirty="0" smtClean="0"/>
              <a:t> </a:t>
            </a:r>
            <a:r>
              <a:rPr lang="en-US" dirty="0" err="1" smtClean="0"/>
              <a:t>tài</a:t>
            </a:r>
            <a:r>
              <a:rPr lang="en-US" dirty="0" smtClean="0"/>
              <a:t> </a:t>
            </a:r>
            <a:r>
              <a:rPr lang="en-US" dirty="0" err="1" smtClean="0"/>
              <a:t>liệu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̀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hình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tán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liệu</a:t>
            </a:r>
            <a:r>
              <a:rPr lang="en-US" dirty="0" smtClean="0"/>
              <a:t> </a:t>
            </a:r>
            <a:r>
              <a:rPr lang="en-US" dirty="0" err="1" smtClean="0"/>
              <a:t>của</a:t>
            </a:r>
            <a:r>
              <a:rPr lang="en-US" dirty="0" smtClean="0"/>
              <a:t> 2 </a:t>
            </a:r>
            <a:r>
              <a:rPr lang="en-US" dirty="0" err="1" smtClean="0"/>
              <a:t>hê</a:t>
            </a:r>
            <a:r>
              <a:rPr lang="en-US" dirty="0" smtClean="0"/>
              <a:t>̣ </a:t>
            </a:r>
            <a:r>
              <a:rPr lang="en-US" dirty="0" err="1" smtClean="0"/>
              <a:t>quản</a:t>
            </a:r>
            <a:r>
              <a:rPr lang="en-US" dirty="0" smtClean="0"/>
              <a:t> trị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liệu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biểu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hình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liệu</a:t>
            </a:r>
            <a:r>
              <a:rPr lang="en-US" dirty="0" smtClean="0"/>
              <a:t> </a:t>
            </a:r>
            <a:r>
              <a:rPr lang="en-US" dirty="0" err="1" smtClean="0"/>
              <a:t>này</a:t>
            </a:r>
            <a:r>
              <a:rPr lang="en-US" dirty="0" smtClean="0"/>
              <a:t> là Cassandra </a:t>
            </a:r>
            <a:r>
              <a:rPr lang="en-US" dirty="0" err="1" smtClean="0"/>
              <a:t>va</a:t>
            </a:r>
            <a:r>
              <a:rPr lang="en-US" dirty="0" smtClean="0"/>
              <a:t>̀ </a:t>
            </a:r>
            <a:r>
              <a:rPr lang="en-US" dirty="0" err="1" smtClean="0"/>
              <a:t>MongoDB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smtClean="0"/>
              <a:t>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Lý</a:t>
            </a:r>
            <a:r>
              <a:rPr lang="en-US" dirty="0" smtClean="0"/>
              <a:t> do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endParaRPr lang="en-US" dirty="0" smtClean="0"/>
          </a:p>
          <a:p>
            <a:r>
              <a:rPr lang="en-US" dirty="0" smtClean="0"/>
              <a:t>CSDL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- Cassandra</a:t>
            </a:r>
          </a:p>
          <a:p>
            <a:r>
              <a:rPr lang="en-US" dirty="0" smtClean="0"/>
              <a:t>CSDL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- </a:t>
            </a:r>
            <a:r>
              <a:rPr lang="en-US" dirty="0" err="1" smtClean="0"/>
              <a:t>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962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Lý</a:t>
            </a:r>
            <a:r>
              <a:rPr lang="en-US" dirty="0" smtClean="0"/>
              <a:t> do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712966"/>
          </a:xfrm>
        </p:spPr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niên</a:t>
            </a:r>
            <a:r>
              <a:rPr lang="en-US" dirty="0" smtClean="0"/>
              <a:t> 2000,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website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,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r>
              <a:rPr lang="en-US" dirty="0" err="1" smtClean="0"/>
              <a:t>Đòi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,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CSDL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CSDL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6079541" cy="153249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: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,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đĩa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(vertical scaling)</a:t>
            </a:r>
            <a:endParaRPr lang="vi-VN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9262" y="1660356"/>
            <a:ext cx="4750671" cy="3356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cluster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đòi</a:t>
            </a:r>
            <a:r>
              <a:rPr lang="en-US" dirty="0" smtClean="0"/>
              <a:t> </a:t>
            </a:r>
            <a:r>
              <a:rPr lang="en-US" dirty="0" err="1" smtClean="0"/>
              <a:t>hỏi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.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cụm</a:t>
            </a:r>
            <a:r>
              <a:rPr lang="en-US" dirty="0" smtClean="0"/>
              <a:t> (cluster)</a:t>
            </a:r>
            <a:endParaRPr lang="vi-VN" dirty="0" smtClean="0"/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cluster,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nảy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CSDL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cluster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CSDL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cluster </a:t>
            </a:r>
            <a:r>
              <a:rPr lang="en-US" dirty="0" err="1" smtClean="0"/>
              <a:t>như</a:t>
            </a:r>
            <a:r>
              <a:rPr lang="en-US" dirty="0" smtClean="0"/>
              <a:t> Oracle RAC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đĩa</a:t>
            </a:r>
            <a:r>
              <a:rPr lang="en-US" dirty="0" smtClean="0"/>
              <a:t> (shared disk)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.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Google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BigTable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Amazon </a:t>
            </a:r>
            <a:r>
              <a:rPr lang="en-US" dirty="0" err="1" smtClean="0"/>
              <a:t>với</a:t>
            </a:r>
            <a:r>
              <a:rPr lang="en-US" dirty="0" smtClean="0"/>
              <a:t> Dynamo</a:t>
            </a:r>
          </a:p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nổi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CSDL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Google's </a:t>
            </a:r>
            <a:r>
              <a:rPr lang="en-US" dirty="0" err="1" smtClean="0"/>
              <a:t>BigTable</a:t>
            </a:r>
            <a:r>
              <a:rPr lang="en-US" dirty="0" smtClean="0"/>
              <a:t>/</a:t>
            </a:r>
            <a:r>
              <a:rPr lang="en-US" dirty="0" err="1" smtClean="0"/>
              <a:t>MapReduce</a:t>
            </a:r>
            <a:r>
              <a:rPr lang="en-US" dirty="0" smtClean="0"/>
              <a:t>, Amazon's Dynamo. </a:t>
            </a:r>
            <a:r>
              <a:rPr lang="en-US" dirty="0" err="1" smtClean="0"/>
              <a:t>Strozzi</a:t>
            </a:r>
            <a:r>
              <a:rPr lang="en-US" dirty="0" smtClean="0"/>
              <a:t> </a:t>
            </a:r>
            <a:r>
              <a:rPr lang="en-US" dirty="0" err="1" smtClean="0"/>
              <a:t>đê</a:t>
            </a:r>
            <a:r>
              <a:rPr lang="en-US" dirty="0" smtClean="0"/>
              <a:t>̀ </a:t>
            </a:r>
            <a:r>
              <a:rPr lang="en-US" dirty="0" err="1" smtClean="0"/>
              <a:t>xuất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hình</a:t>
            </a:r>
            <a:r>
              <a:rPr lang="en-US" dirty="0" smtClean="0"/>
              <a:t> CSDL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hê</a:t>
            </a:r>
            <a:r>
              <a:rPr lang="en-US" dirty="0" smtClean="0"/>
              <a:t>̣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được</a:t>
            </a:r>
            <a:r>
              <a:rPr lang="en-US" dirty="0" smtClean="0"/>
              <a:t> </a:t>
            </a:r>
            <a:r>
              <a:rPr lang="en-US" dirty="0" err="1" smtClean="0"/>
              <a:t>đặt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thích</a:t>
            </a:r>
            <a:r>
              <a:rPr lang="en-US" dirty="0" smtClean="0"/>
              <a:t> </a:t>
            </a:r>
            <a:r>
              <a:rPr lang="en-US" dirty="0" err="1" smtClean="0"/>
              <a:t>hợp</a:t>
            </a:r>
            <a:r>
              <a:rPr lang="en-US" dirty="0" smtClean="0"/>
              <a:t> là '</a:t>
            </a:r>
            <a:r>
              <a:rPr lang="en-US" dirty="0" err="1" smtClean="0"/>
              <a:t>NoREL</a:t>
            </a:r>
            <a:r>
              <a:rPr lang="en-US" dirty="0" smtClean="0"/>
              <a:t>' </a:t>
            </a:r>
            <a:r>
              <a:rPr lang="en-US" dirty="0" err="1" smtClean="0"/>
              <a:t>đê</a:t>
            </a:r>
            <a:r>
              <a:rPr lang="en-US" dirty="0" smtClean="0"/>
              <a:t>̉ </a:t>
            </a:r>
            <a:r>
              <a:rPr lang="en-US" dirty="0" err="1" smtClean="0"/>
              <a:t>đê</a:t>
            </a:r>
            <a:r>
              <a:rPr lang="en-US" dirty="0" smtClean="0"/>
              <a:t>̀ </a:t>
            </a:r>
            <a:r>
              <a:rPr lang="en-US" dirty="0" err="1" smtClean="0"/>
              <a:t>cập</a:t>
            </a:r>
            <a:r>
              <a:rPr lang="en-US" dirty="0" smtClean="0"/>
              <a:t> </a:t>
            </a:r>
            <a:r>
              <a:rPr lang="en-US" dirty="0" err="1" smtClean="0"/>
              <a:t>tới</a:t>
            </a:r>
            <a:r>
              <a:rPr lang="en-US" dirty="0" smtClean="0"/>
              <a:t> 'No Relational'</a:t>
            </a:r>
            <a:endParaRPr lang="vi-VN" dirty="0" smtClean="0"/>
          </a:p>
          <a:p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Phân</a:t>
            </a:r>
            <a:r>
              <a:rPr lang="en-US" sz="4000" dirty="0" smtClean="0"/>
              <a:t> </a:t>
            </a:r>
            <a:r>
              <a:rPr lang="en-US" sz="4000" dirty="0" err="1" smtClean="0"/>
              <a:t>loại</a:t>
            </a:r>
            <a:r>
              <a:rPr lang="en-US" sz="4000" dirty="0" smtClean="0"/>
              <a:t> </a:t>
            </a:r>
            <a:r>
              <a:rPr lang="en-US" sz="4000" dirty="0" err="1" smtClean="0"/>
              <a:t>NoSQL</a:t>
            </a:r>
            <a:r>
              <a:rPr lang="en-US" sz="4000" dirty="0" smtClean="0"/>
              <a:t> </a:t>
            </a:r>
            <a:r>
              <a:rPr lang="en-US" sz="4000" dirty="0" err="1" smtClean="0"/>
              <a:t>theo</a:t>
            </a:r>
            <a:r>
              <a:rPr lang="en-US" sz="4000" dirty="0" smtClean="0"/>
              <a:t> </a:t>
            </a:r>
            <a:r>
              <a:rPr lang="en-US" sz="4000" dirty="0" err="1" smtClean="0"/>
              <a:t>mô</a:t>
            </a:r>
            <a:r>
              <a:rPr lang="en-US" sz="4000" dirty="0" smtClean="0"/>
              <a:t> </a:t>
            </a:r>
            <a:r>
              <a:rPr lang="en-US" sz="4000" dirty="0" err="1" smtClean="0"/>
              <a:t>hình</a:t>
            </a:r>
            <a:r>
              <a:rPr lang="en-US" sz="4000" dirty="0" smtClean="0"/>
              <a:t> </a:t>
            </a:r>
            <a:r>
              <a:rPr lang="en-US" sz="4000" dirty="0" err="1" smtClean="0"/>
              <a:t>dữ</a:t>
            </a:r>
            <a:r>
              <a:rPr lang="en-US" sz="4000" dirty="0" smtClean="0"/>
              <a:t> </a:t>
            </a:r>
            <a:r>
              <a:rPr lang="en-US" sz="4000" dirty="0" err="1" smtClean="0"/>
              <a:t>liệu</a:t>
            </a:r>
            <a:endParaRPr lang="en-US" sz="4000" dirty="0"/>
          </a:p>
        </p:txBody>
      </p:sp>
      <p:pic>
        <p:nvPicPr>
          <p:cNvPr id="4" name="Picture 2" descr="https://kvaes.files.wordpress.com/2015/01/1401269083847.jpg?w=78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1570" y="1371600"/>
            <a:ext cx="6505072" cy="5266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DB-ranks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b="17274"/>
          <a:stretch>
            <a:fillRect/>
          </a:stretch>
        </p:blipFill>
        <p:spPr bwMode="auto">
          <a:xfrm>
            <a:off x="2057399" y="1624263"/>
            <a:ext cx="6541365" cy="368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 Column wide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724998"/>
          </a:xfrm>
        </p:spPr>
        <p:txBody>
          <a:bodyPr/>
          <a:lstStyle/>
          <a:p>
            <a:r>
              <a:rPr lang="en-US" dirty="0" smtClean="0"/>
              <a:t>Cassandra </a:t>
            </a:r>
            <a:r>
              <a:rPr lang="en-US" dirty="0" err="1" smtClean="0"/>
              <a:t>nổi</a:t>
            </a:r>
            <a:r>
              <a:rPr lang="en-US" dirty="0" smtClean="0"/>
              <a:t> </a:t>
            </a:r>
            <a:r>
              <a:rPr lang="en-US" dirty="0" err="1" smtClean="0"/>
              <a:t>bật</a:t>
            </a:r>
            <a:r>
              <a:rPr lang="en-US" dirty="0" smtClean="0"/>
              <a:t> </a:t>
            </a:r>
            <a:r>
              <a:rPr lang="en-US" dirty="0" err="1" smtClean="0"/>
              <a:t>với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điểm</a:t>
            </a:r>
            <a:r>
              <a:rPr lang="en-US" dirty="0" smtClean="0"/>
              <a:t> có </a:t>
            </a:r>
            <a:r>
              <a:rPr lang="en-US" dirty="0" err="1" smtClean="0"/>
              <a:t>thê</a:t>
            </a:r>
            <a:r>
              <a:rPr lang="en-US" dirty="0" smtClean="0"/>
              <a:t>̉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đọc</a:t>
            </a:r>
            <a:r>
              <a:rPr lang="en-US" dirty="0" smtClean="0"/>
              <a:t> </a:t>
            </a:r>
            <a:r>
              <a:rPr lang="en-US" dirty="0" err="1" smtClean="0"/>
              <a:t>tại</a:t>
            </a:r>
            <a:r>
              <a:rPr lang="en-US" dirty="0" smtClean="0"/>
              <a:t> </a:t>
            </a:r>
            <a:r>
              <a:rPr lang="en-US" dirty="0" err="1" smtClean="0"/>
              <a:t>bất</a:t>
            </a:r>
            <a:r>
              <a:rPr lang="en-US" dirty="0" smtClean="0"/>
              <a:t> </a:t>
            </a:r>
            <a:r>
              <a:rPr lang="en-US" dirty="0" err="1" smtClean="0"/>
              <a:t>ky</a:t>
            </a:r>
            <a:r>
              <a:rPr lang="en-US" dirty="0" smtClean="0"/>
              <a:t>̀ </a:t>
            </a:r>
            <a:r>
              <a:rPr lang="en-US" dirty="0" err="1" smtClean="0"/>
              <a:t>nút</a:t>
            </a:r>
            <a:r>
              <a:rPr lang="en-US" dirty="0" smtClean="0"/>
              <a:t> </a:t>
            </a:r>
            <a:r>
              <a:rPr lang="en-US" dirty="0" err="1" smtClean="0"/>
              <a:t>máy</a:t>
            </a:r>
            <a:r>
              <a:rPr lang="en-US" dirty="0" smtClean="0"/>
              <a:t> </a:t>
            </a:r>
            <a:r>
              <a:rPr lang="en-US" dirty="0" err="1" smtClean="0"/>
              <a:t>tính</a:t>
            </a:r>
            <a:r>
              <a:rPr lang="en-US" dirty="0" smtClean="0"/>
              <a:t> </a:t>
            </a:r>
            <a:r>
              <a:rPr lang="en-US" dirty="0" err="1" smtClean="0"/>
              <a:t>nào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cụm</a:t>
            </a:r>
            <a:r>
              <a:rPr lang="en-US" dirty="0" smtClean="0"/>
              <a:t>, </a:t>
            </a:r>
            <a:r>
              <a:rPr lang="en-US" dirty="0" err="1" smtClean="0"/>
              <a:t>đặc</a:t>
            </a:r>
            <a:r>
              <a:rPr lang="en-US" dirty="0" smtClean="0"/>
              <a:t> </a:t>
            </a:r>
            <a:r>
              <a:rPr lang="en-US" dirty="0" err="1" smtClean="0"/>
              <a:t>biệt</a:t>
            </a:r>
            <a:r>
              <a:rPr lang="en-US" dirty="0" smtClean="0"/>
              <a:t> </a:t>
            </a:r>
            <a:r>
              <a:rPr lang="en-US" dirty="0" err="1" smtClean="0"/>
              <a:t>tốc</a:t>
            </a:r>
            <a:r>
              <a:rPr lang="en-US" dirty="0" smtClean="0"/>
              <a:t> </a:t>
            </a:r>
            <a:r>
              <a:rPr lang="en-US" dirty="0" err="1" smtClean="0"/>
              <a:t>đô</a:t>
            </a:r>
            <a:r>
              <a:rPr lang="en-US" dirty="0" smtClean="0"/>
              <a:t>̣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endParaRPr lang="en-US" dirty="0"/>
          </a:p>
        </p:txBody>
      </p:sp>
      <p:pic>
        <p:nvPicPr>
          <p:cNvPr id="307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5548" y="3128209"/>
            <a:ext cx="4692315" cy="3311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386</TotalTime>
  <Words>735</Words>
  <Application>Microsoft Office PowerPoint</Application>
  <PresentationFormat>Custom</PresentationFormat>
  <Paragraphs>65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Ion</vt:lpstr>
      <vt:lpstr>Một số mô hình dữ liệu NoSQL</vt:lpstr>
      <vt:lpstr>Nội dung</vt:lpstr>
      <vt:lpstr>Lý do ra đời NoSQL</vt:lpstr>
      <vt:lpstr>Mô hình CSDL quan hệ với dữ liệu lớn</vt:lpstr>
      <vt:lpstr>Giải pháp cluster cho lưu trữ dữ liệu lớn</vt:lpstr>
      <vt:lpstr>NoSQL</vt:lpstr>
      <vt:lpstr>Phân loại NoSQL theo mô hình dữ liệu</vt:lpstr>
      <vt:lpstr>DB-ranks</vt:lpstr>
      <vt:lpstr>Cassandra Column wide</vt:lpstr>
      <vt:lpstr>Mô hình dữ liệu Cassandra</vt:lpstr>
      <vt:lpstr>Cassandra Query Language (CQL)</vt:lpstr>
      <vt:lpstr>Xác định vị trị node truy xuất dữ liệu dựa trên partition key</vt:lpstr>
      <vt:lpstr>Phân tán dữ liệu</vt:lpstr>
      <vt:lpstr>MongoDB</vt:lpstr>
      <vt:lpstr>JSON</vt:lpstr>
      <vt:lpstr>Sharding</vt:lpstr>
      <vt:lpstr>Kiến trúc phân tán dữ liệu</vt:lpstr>
      <vt:lpstr>Kết luận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 giải pháp đảm bảo tính sẵn sàng cao của MySQL</dc:title>
  <dc:creator>Quyết Đỗ</dc:creator>
  <cp:lastModifiedBy>GD</cp:lastModifiedBy>
  <cp:revision>34</cp:revision>
  <dcterms:created xsi:type="dcterms:W3CDTF">2016-05-23T08:41:48Z</dcterms:created>
  <dcterms:modified xsi:type="dcterms:W3CDTF">2017-03-27T08:34:38Z</dcterms:modified>
</cp:coreProperties>
</file>